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13" r:id="rId1"/>
  </p:sldMasterIdLst>
  <p:notesMasterIdLst>
    <p:notesMasterId r:id="rId13"/>
  </p:notesMasterIdLst>
  <p:sldIdLst>
    <p:sldId id="256" r:id="rId2"/>
    <p:sldId id="258" r:id="rId3"/>
    <p:sldId id="259" r:id="rId4"/>
    <p:sldId id="260" r:id="rId5"/>
    <p:sldId id="261" r:id="rId6"/>
    <p:sldId id="262" r:id="rId7"/>
    <p:sldId id="264" r:id="rId8"/>
    <p:sldId id="270" r:id="rId9"/>
    <p:sldId id="269" r:id="rId10"/>
    <p:sldId id="263" r:id="rId11"/>
    <p:sldId id="265"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945710-71EF-45F8-AF1B-249D621CD2E8}" v="37" dt="2025-08-31T02:49:07.921"/>
    <p1510:client id="{A23BD6F3-FDDA-1FE9-7342-6EB63518A162}" v="63" dt="2025-08-31T06:02:46.052"/>
    <p1510:client id="{FE2CAEED-E611-4491-8064-3E853B123BCD}" v="119" dt="2025-08-31T09:20:27.48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NDARYA S" userId="dbd342222f00cfec" providerId="LiveId" clId="{FE2CAEED-E611-4491-8064-3E853B123BCD}"/>
    <pc:docChg chg="custSel addSld modSld">
      <pc:chgData name="SOUNDARYA S" userId="dbd342222f00cfec" providerId="LiveId" clId="{FE2CAEED-E611-4491-8064-3E853B123BCD}" dt="2025-08-31T09:20:27.483" v="4648" actId="1076"/>
      <pc:docMkLst>
        <pc:docMk/>
      </pc:docMkLst>
      <pc:sldChg chg="modSp mod">
        <pc:chgData name="SOUNDARYA S" userId="dbd342222f00cfec" providerId="LiveId" clId="{FE2CAEED-E611-4491-8064-3E853B123BCD}" dt="2025-08-31T08:16:06.819" v="51" actId="20577"/>
        <pc:sldMkLst>
          <pc:docMk/>
          <pc:sldMk cId="0" sldId="258"/>
        </pc:sldMkLst>
        <pc:spChg chg="mod">
          <ac:chgData name="SOUNDARYA S" userId="dbd342222f00cfec" providerId="LiveId" clId="{FE2CAEED-E611-4491-8064-3E853B123BCD}" dt="2025-08-31T08:10:19.248" v="20" actId="20577"/>
          <ac:spMkLst>
            <pc:docMk/>
            <pc:sldMk cId="0" sldId="258"/>
            <ac:spMk id="2" creationId="{00000000-0000-0000-0000-000000000000}"/>
          </ac:spMkLst>
        </pc:spChg>
        <pc:spChg chg="mod">
          <ac:chgData name="SOUNDARYA S" userId="dbd342222f00cfec" providerId="LiveId" clId="{FE2CAEED-E611-4491-8064-3E853B123BCD}" dt="2025-08-31T08:10:53.276" v="35" actId="207"/>
          <ac:spMkLst>
            <pc:docMk/>
            <pc:sldMk cId="0" sldId="258"/>
            <ac:spMk id="21" creationId="{00000000-0000-0000-0000-000000000000}"/>
          </ac:spMkLst>
        </pc:spChg>
        <pc:spChg chg="mod">
          <ac:chgData name="SOUNDARYA S" userId="dbd342222f00cfec" providerId="LiveId" clId="{FE2CAEED-E611-4491-8064-3E853B123BCD}" dt="2025-08-31T08:16:06.819" v="51" actId="20577"/>
          <ac:spMkLst>
            <pc:docMk/>
            <pc:sldMk cId="0" sldId="258"/>
            <ac:spMk id="23" creationId="{D0827FA3-A9D4-0FE5-45BE-664C8C920E82}"/>
          </ac:spMkLst>
        </pc:spChg>
      </pc:sldChg>
      <pc:sldChg chg="addSp delSp modSp mod">
        <pc:chgData name="SOUNDARYA S" userId="dbd342222f00cfec" providerId="LiveId" clId="{FE2CAEED-E611-4491-8064-3E853B123BCD}" dt="2025-08-31T08:29:43.956" v="981" actId="478"/>
        <pc:sldMkLst>
          <pc:docMk/>
          <pc:sldMk cId="0" sldId="259"/>
        </pc:sldMkLst>
        <pc:spChg chg="mod">
          <ac:chgData name="SOUNDARYA S" userId="dbd342222f00cfec" providerId="LiveId" clId="{FE2CAEED-E611-4491-8064-3E853B123BCD}" dt="2025-08-31T08:25:32.239" v="959" actId="255"/>
          <ac:spMkLst>
            <pc:docMk/>
            <pc:sldMk cId="0" sldId="259"/>
            <ac:spMk id="7" creationId="{00000000-0000-0000-0000-000000000000}"/>
          </ac:spMkLst>
        </pc:spChg>
        <pc:grpChg chg="del">
          <ac:chgData name="SOUNDARYA S" userId="dbd342222f00cfec" providerId="LiveId" clId="{FE2CAEED-E611-4491-8064-3E853B123BCD}" dt="2025-08-31T08:29:43.956" v="981" actId="478"/>
          <ac:grpSpMkLst>
            <pc:docMk/>
            <pc:sldMk cId="0" sldId="259"/>
            <ac:grpSpMk id="2" creationId="{00000000-0000-0000-0000-000000000000}"/>
          </ac:grpSpMkLst>
        </pc:grpChg>
        <pc:picChg chg="add del mod">
          <ac:chgData name="SOUNDARYA S" userId="dbd342222f00cfec" providerId="LiveId" clId="{FE2CAEED-E611-4491-8064-3E853B123BCD}" dt="2025-08-31T08:27:21.480" v="964" actId="478"/>
          <ac:picMkLst>
            <pc:docMk/>
            <pc:sldMk cId="0" sldId="259"/>
            <ac:picMk id="2050" creationId="{5DB4421B-8CE8-6655-FBEC-0006D2EA5790}"/>
          </ac:picMkLst>
        </pc:picChg>
        <pc:picChg chg="add mod">
          <ac:chgData name="SOUNDARYA S" userId="dbd342222f00cfec" providerId="LiveId" clId="{FE2CAEED-E611-4491-8064-3E853B123BCD}" dt="2025-08-31T08:28:30.780" v="969" actId="1076"/>
          <ac:picMkLst>
            <pc:docMk/>
            <pc:sldMk cId="0" sldId="259"/>
            <ac:picMk id="2052" creationId="{758D755C-8EB3-253A-53FC-DD61DC81C959}"/>
          </ac:picMkLst>
        </pc:picChg>
        <pc:picChg chg="add mod">
          <ac:chgData name="SOUNDARYA S" userId="dbd342222f00cfec" providerId="LiveId" clId="{FE2CAEED-E611-4491-8064-3E853B123BCD}" dt="2025-08-31T08:29:35.994" v="980" actId="1076"/>
          <ac:picMkLst>
            <pc:docMk/>
            <pc:sldMk cId="0" sldId="259"/>
            <ac:picMk id="2054" creationId="{1541F9C1-5BAD-8894-B7B2-5C14352FDF2A}"/>
          </ac:picMkLst>
        </pc:picChg>
      </pc:sldChg>
      <pc:sldChg chg="addSp delSp modSp mod">
        <pc:chgData name="SOUNDARYA S" userId="dbd342222f00cfec" providerId="LiveId" clId="{FE2CAEED-E611-4491-8064-3E853B123BCD}" dt="2025-08-31T08:09:35.045" v="6" actId="1076"/>
        <pc:sldMkLst>
          <pc:docMk/>
          <pc:sldMk cId="0" sldId="260"/>
        </pc:sldMkLst>
        <pc:picChg chg="del">
          <ac:chgData name="SOUNDARYA S" userId="dbd342222f00cfec" providerId="LiveId" clId="{FE2CAEED-E611-4491-8064-3E853B123BCD}" dt="2025-08-31T08:09:10.126" v="0" actId="478"/>
          <ac:picMkLst>
            <pc:docMk/>
            <pc:sldMk cId="0" sldId="260"/>
            <ac:picMk id="5" creationId="{00000000-0000-0000-0000-000000000000}"/>
          </ac:picMkLst>
        </pc:picChg>
        <pc:picChg chg="add mod">
          <ac:chgData name="SOUNDARYA S" userId="dbd342222f00cfec" providerId="LiveId" clId="{FE2CAEED-E611-4491-8064-3E853B123BCD}" dt="2025-08-31T08:09:35.045" v="6" actId="1076"/>
          <ac:picMkLst>
            <pc:docMk/>
            <pc:sldMk cId="0" sldId="260"/>
            <ac:picMk id="1026" creationId="{E4829D72-C040-D5BF-7FDA-2B149FB80BEF}"/>
          </ac:picMkLst>
        </pc:picChg>
      </pc:sldChg>
      <pc:sldChg chg="addSp delSp modSp mod">
        <pc:chgData name="SOUNDARYA S" userId="dbd342222f00cfec" providerId="LiveId" clId="{FE2CAEED-E611-4491-8064-3E853B123BCD}" dt="2025-08-31T08:34:15.828" v="1330" actId="1076"/>
        <pc:sldMkLst>
          <pc:docMk/>
          <pc:sldMk cId="0" sldId="261"/>
        </pc:sldMkLst>
        <pc:spChg chg="del mod">
          <ac:chgData name="SOUNDARYA S" userId="dbd342222f00cfec" providerId="LiveId" clId="{FE2CAEED-E611-4491-8064-3E853B123BCD}" dt="2025-08-31T08:32:35.777" v="1328"/>
          <ac:spMkLst>
            <pc:docMk/>
            <pc:sldMk cId="0" sldId="261"/>
            <ac:spMk id="7" creationId="{124EE778-65F9-3E7F-BB4C-C792238E8702}"/>
          </ac:spMkLst>
        </pc:spChg>
        <pc:spChg chg="add mod">
          <ac:chgData name="SOUNDARYA S" userId="dbd342222f00cfec" providerId="LiveId" clId="{FE2CAEED-E611-4491-8064-3E853B123BCD}" dt="2025-08-31T08:32:13.519" v="1324" actId="1076"/>
          <ac:spMkLst>
            <pc:docMk/>
            <pc:sldMk cId="0" sldId="261"/>
            <ac:spMk id="9" creationId="{4EB6FA83-710D-2673-8C07-36FC9FD57B9C}"/>
          </ac:spMkLst>
        </pc:spChg>
        <pc:spChg chg="add mod">
          <ac:chgData name="SOUNDARYA S" userId="dbd342222f00cfec" providerId="LiveId" clId="{FE2CAEED-E611-4491-8064-3E853B123BCD}" dt="2025-08-31T08:32:29.621" v="1326" actId="1076"/>
          <ac:spMkLst>
            <pc:docMk/>
            <pc:sldMk cId="0" sldId="261"/>
            <ac:spMk id="10" creationId="{A250E540-BF0B-7D67-C42E-CDB6B7C32476}"/>
          </ac:spMkLst>
        </pc:spChg>
        <pc:spChg chg="add mod">
          <ac:chgData name="SOUNDARYA S" userId="dbd342222f00cfec" providerId="LiveId" clId="{FE2CAEED-E611-4491-8064-3E853B123BCD}" dt="2025-08-31T08:32:22.875" v="1325" actId="1076"/>
          <ac:spMkLst>
            <pc:docMk/>
            <pc:sldMk cId="0" sldId="261"/>
            <ac:spMk id="11" creationId="{5521C75D-2A3C-0B01-2D45-DB332CC69AC9}"/>
          </ac:spMkLst>
        </pc:spChg>
        <pc:picChg chg="add mod">
          <ac:chgData name="SOUNDARYA S" userId="dbd342222f00cfec" providerId="LiveId" clId="{FE2CAEED-E611-4491-8064-3E853B123BCD}" dt="2025-08-31T08:34:15.828" v="1330" actId="1076"/>
          <ac:picMkLst>
            <pc:docMk/>
            <pc:sldMk cId="0" sldId="261"/>
            <ac:picMk id="3077" creationId="{2BC26900-5E10-7E41-BBB6-B1E2E1AF7748}"/>
          </ac:picMkLst>
        </pc:picChg>
      </pc:sldChg>
      <pc:sldChg chg="addSp delSp modSp mod">
        <pc:chgData name="SOUNDARYA S" userId="dbd342222f00cfec" providerId="LiveId" clId="{FE2CAEED-E611-4491-8064-3E853B123BCD}" dt="2025-08-31T08:41:15.801" v="1598" actId="1076"/>
        <pc:sldMkLst>
          <pc:docMk/>
          <pc:sldMk cId="0" sldId="262"/>
        </pc:sldMkLst>
        <pc:spChg chg="mod">
          <ac:chgData name="SOUNDARYA S" userId="dbd342222f00cfec" providerId="LiveId" clId="{FE2CAEED-E611-4491-8064-3E853B123BCD}" dt="2025-08-31T08:37:41.967" v="1584" actId="1035"/>
          <ac:spMkLst>
            <pc:docMk/>
            <pc:sldMk cId="0" sldId="262"/>
            <ac:spMk id="6" creationId="{00000000-0000-0000-0000-000000000000}"/>
          </ac:spMkLst>
        </pc:spChg>
        <pc:spChg chg="add mod">
          <ac:chgData name="SOUNDARYA S" userId="dbd342222f00cfec" providerId="LiveId" clId="{FE2CAEED-E611-4491-8064-3E853B123BCD}" dt="2025-08-31T08:40:22.981" v="1591" actId="14100"/>
          <ac:spMkLst>
            <pc:docMk/>
            <pc:sldMk cId="0" sldId="262"/>
            <ac:spMk id="8" creationId="{3D5B5362-958F-6538-DD7E-596AC2DCE489}"/>
          </ac:spMkLst>
        </pc:spChg>
        <pc:spChg chg="mod">
          <ac:chgData name="SOUNDARYA S" userId="dbd342222f00cfec" providerId="LiveId" clId="{FE2CAEED-E611-4491-8064-3E853B123BCD}" dt="2025-08-31T08:36:31.107" v="1542" actId="5793"/>
          <ac:spMkLst>
            <pc:docMk/>
            <pc:sldMk cId="0" sldId="262"/>
            <ac:spMk id="10" creationId="{B94EBCDF-30A7-395C-5F6E-44705DE0C4CF}"/>
          </ac:spMkLst>
        </pc:spChg>
        <pc:spChg chg="add del mod">
          <ac:chgData name="SOUNDARYA S" userId="dbd342222f00cfec" providerId="LiveId" clId="{FE2CAEED-E611-4491-8064-3E853B123BCD}" dt="2025-08-31T08:40:49.191" v="1593" actId="478"/>
          <ac:spMkLst>
            <pc:docMk/>
            <pc:sldMk cId="0" sldId="262"/>
            <ac:spMk id="11" creationId="{085A0F24-F9EF-9976-15B5-7B681B8FA5C1}"/>
          </ac:spMkLst>
        </pc:spChg>
        <pc:picChg chg="del">
          <ac:chgData name="SOUNDARYA S" userId="dbd342222f00cfec" providerId="LiveId" clId="{FE2CAEED-E611-4491-8064-3E853B123BCD}" dt="2025-08-31T08:37:04.047" v="1545" actId="478"/>
          <ac:picMkLst>
            <pc:docMk/>
            <pc:sldMk cId="0" sldId="262"/>
            <ac:picMk id="2" creationId="{00000000-0000-0000-0000-000000000000}"/>
          </ac:picMkLst>
        </pc:picChg>
        <pc:picChg chg="add mod">
          <ac:chgData name="SOUNDARYA S" userId="dbd342222f00cfec" providerId="LiveId" clId="{FE2CAEED-E611-4491-8064-3E853B123BCD}" dt="2025-08-31T08:41:15.801" v="1598" actId="1076"/>
          <ac:picMkLst>
            <pc:docMk/>
            <pc:sldMk cId="0" sldId="262"/>
            <ac:picMk id="4099" creationId="{1CF5AF67-30F6-9DD0-8BD4-68EDC57E1D13}"/>
          </ac:picMkLst>
        </pc:picChg>
      </pc:sldChg>
      <pc:sldChg chg="addSp delSp modSp mod">
        <pc:chgData name="SOUNDARYA S" userId="dbd342222f00cfec" providerId="LiveId" clId="{FE2CAEED-E611-4491-8064-3E853B123BCD}" dt="2025-08-31T09:16:50.631" v="4633" actId="208"/>
        <pc:sldMkLst>
          <pc:docMk/>
          <pc:sldMk cId="0" sldId="263"/>
        </pc:sldMkLst>
        <pc:picChg chg="del">
          <ac:chgData name="SOUNDARYA S" userId="dbd342222f00cfec" providerId="LiveId" clId="{FE2CAEED-E611-4491-8064-3E853B123BCD}" dt="2025-08-31T09:08:02.727" v="4587" actId="478"/>
          <ac:picMkLst>
            <pc:docMk/>
            <pc:sldMk cId="0" sldId="263"/>
            <ac:picMk id="6" creationId="{00000000-0000-0000-0000-000000000000}"/>
          </ac:picMkLst>
        </pc:picChg>
        <pc:picChg chg="add mod">
          <ac:chgData name="SOUNDARYA S" userId="dbd342222f00cfec" providerId="LiveId" clId="{FE2CAEED-E611-4491-8064-3E853B123BCD}" dt="2025-08-31T09:16:50.631" v="4633" actId="208"/>
          <ac:picMkLst>
            <pc:docMk/>
            <pc:sldMk cId="0" sldId="263"/>
            <ac:picMk id="10" creationId="{7550E3FE-DC8F-78B0-F3C0-3735F7E7075F}"/>
          </ac:picMkLst>
        </pc:picChg>
        <pc:picChg chg="mod">
          <ac:chgData name="SOUNDARYA S" userId="dbd342222f00cfec" providerId="LiveId" clId="{FE2CAEED-E611-4491-8064-3E853B123BCD}" dt="2025-08-31T09:16:44.269" v="4631" actId="208"/>
          <ac:picMkLst>
            <pc:docMk/>
            <pc:sldMk cId="0" sldId="263"/>
            <ac:picMk id="11" creationId="{1FF037EA-554D-03C7-3ABF-39379E04A2ED}"/>
          </ac:picMkLst>
        </pc:picChg>
        <pc:picChg chg="add mod">
          <ac:chgData name="SOUNDARYA S" userId="dbd342222f00cfec" providerId="LiveId" clId="{FE2CAEED-E611-4491-8064-3E853B123BCD}" dt="2025-08-31T09:16:41.420" v="4630" actId="208"/>
          <ac:picMkLst>
            <pc:docMk/>
            <pc:sldMk cId="0" sldId="263"/>
            <ac:picMk id="13" creationId="{8CEC0863-7434-D000-A8BB-7E7F132A90BD}"/>
          </ac:picMkLst>
        </pc:picChg>
        <pc:picChg chg="add mod">
          <ac:chgData name="SOUNDARYA S" userId="dbd342222f00cfec" providerId="LiveId" clId="{FE2CAEED-E611-4491-8064-3E853B123BCD}" dt="2025-08-31T09:16:38.042" v="4629" actId="208"/>
          <ac:picMkLst>
            <pc:docMk/>
            <pc:sldMk cId="0" sldId="263"/>
            <ac:picMk id="15" creationId="{E218EE06-DC26-BB32-FF90-A709A45EE4D1}"/>
          </ac:picMkLst>
        </pc:picChg>
        <pc:picChg chg="add mod">
          <ac:chgData name="SOUNDARYA S" userId="dbd342222f00cfec" providerId="LiveId" clId="{FE2CAEED-E611-4491-8064-3E853B123BCD}" dt="2025-08-31T09:16:31.888" v="4628" actId="208"/>
          <ac:picMkLst>
            <pc:docMk/>
            <pc:sldMk cId="0" sldId="263"/>
            <ac:picMk id="17" creationId="{6EC411DB-4C03-EB69-337B-96FA30774301}"/>
          </ac:picMkLst>
        </pc:picChg>
      </pc:sldChg>
      <pc:sldChg chg="addSp delSp modSp mod">
        <pc:chgData name="SOUNDARYA S" userId="dbd342222f00cfec" providerId="LiveId" clId="{FE2CAEED-E611-4491-8064-3E853B123BCD}" dt="2025-08-31T08:48:52.305" v="3108" actId="14100"/>
        <pc:sldMkLst>
          <pc:docMk/>
          <pc:sldMk cId="0" sldId="264"/>
        </pc:sldMkLst>
        <pc:spChg chg="del mod">
          <ac:chgData name="SOUNDARYA S" userId="dbd342222f00cfec" providerId="LiveId" clId="{FE2CAEED-E611-4491-8064-3E853B123BCD}" dt="2025-08-31T08:43:30.952" v="1602"/>
          <ac:spMkLst>
            <pc:docMk/>
            <pc:sldMk cId="0" sldId="264"/>
            <ac:spMk id="2" creationId="{B696359F-876D-5AB7-546F-9B498106BAF1}"/>
          </ac:spMkLst>
        </pc:spChg>
        <pc:spChg chg="del">
          <ac:chgData name="SOUNDARYA S" userId="dbd342222f00cfec" providerId="LiveId" clId="{FE2CAEED-E611-4491-8064-3E853B123BCD}" dt="2025-08-31T08:48:00.415" v="3060" actId="478"/>
          <ac:spMkLst>
            <pc:docMk/>
            <pc:sldMk cId="0" sldId="264"/>
            <ac:spMk id="3" creationId="{0ABB40F5-5DCF-1335-7385-C63DBC947143}"/>
          </ac:spMkLst>
        </pc:spChg>
        <pc:spChg chg="mod">
          <ac:chgData name="SOUNDARYA S" userId="dbd342222f00cfec" providerId="LiveId" clId="{FE2CAEED-E611-4491-8064-3E853B123BCD}" dt="2025-08-31T08:41:44.512" v="1600" actId="20577"/>
          <ac:spMkLst>
            <pc:docMk/>
            <pc:sldMk cId="0" sldId="264"/>
            <ac:spMk id="4" creationId="{3B5CD1B7-82BE-DEAC-CF09-0418AD86E133}"/>
          </ac:spMkLst>
        </pc:spChg>
        <pc:spChg chg="add del mod">
          <ac:chgData name="SOUNDARYA S" userId="dbd342222f00cfec" providerId="LiveId" clId="{FE2CAEED-E611-4491-8064-3E853B123BCD}" dt="2025-08-31T08:45:41.274" v="3050" actId="478"/>
          <ac:spMkLst>
            <pc:docMk/>
            <pc:sldMk cId="0" sldId="264"/>
            <ac:spMk id="7" creationId="{A69E0CD8-20F4-F4D2-600C-1971556AA028}"/>
          </ac:spMkLst>
        </pc:spChg>
        <pc:spChg chg="add del mod">
          <ac:chgData name="SOUNDARYA S" userId="dbd342222f00cfec" providerId="LiveId" clId="{FE2CAEED-E611-4491-8064-3E853B123BCD}" dt="2025-08-31T08:47:46.036" v="3059" actId="478"/>
          <ac:spMkLst>
            <pc:docMk/>
            <pc:sldMk cId="0" sldId="264"/>
            <ac:spMk id="10" creationId="{28C75CF4-74D8-C782-4DAF-651301759C18}"/>
          </ac:spMkLst>
        </pc:spChg>
        <pc:spChg chg="add del mod">
          <ac:chgData name="SOUNDARYA S" userId="dbd342222f00cfec" providerId="LiveId" clId="{FE2CAEED-E611-4491-8064-3E853B123BCD}" dt="2025-08-31T08:45:36.844" v="3048" actId="478"/>
          <ac:spMkLst>
            <pc:docMk/>
            <pc:sldMk cId="0" sldId="264"/>
            <ac:spMk id="11" creationId="{C75D1032-2097-C26E-D3A4-23840ADEE246}"/>
          </ac:spMkLst>
        </pc:spChg>
        <pc:spChg chg="add mod">
          <ac:chgData name="SOUNDARYA S" userId="dbd342222f00cfec" providerId="LiveId" clId="{FE2CAEED-E611-4491-8064-3E853B123BCD}" dt="2025-08-31T08:48:52.305" v="3108" actId="14100"/>
          <ac:spMkLst>
            <pc:docMk/>
            <pc:sldMk cId="0" sldId="264"/>
            <ac:spMk id="13" creationId="{4F599351-8B33-CC6A-7765-88E21D23F270}"/>
          </ac:spMkLst>
        </pc:spChg>
      </pc:sldChg>
      <pc:sldChg chg="addSp modSp mod">
        <pc:chgData name="SOUNDARYA S" userId="dbd342222f00cfec" providerId="LiveId" clId="{FE2CAEED-E611-4491-8064-3E853B123BCD}" dt="2025-08-31T09:20:27.483" v="4648" actId="1076"/>
        <pc:sldMkLst>
          <pc:docMk/>
          <pc:sldMk cId="0" sldId="265"/>
        </pc:sldMkLst>
        <pc:spChg chg="mod">
          <ac:chgData name="SOUNDARYA S" userId="dbd342222f00cfec" providerId="LiveId" clId="{FE2CAEED-E611-4491-8064-3E853B123BCD}" dt="2025-08-31T09:06:19.125" v="4586"/>
          <ac:spMkLst>
            <pc:docMk/>
            <pc:sldMk cId="0" sldId="265"/>
            <ac:spMk id="8" creationId="{2ECB20B3-0D3C-0DD9-BE3B-C1D827461F11}"/>
          </ac:spMkLst>
        </pc:spChg>
        <pc:picChg chg="add mod">
          <ac:chgData name="SOUNDARYA S" userId="dbd342222f00cfec" providerId="LiveId" clId="{FE2CAEED-E611-4491-8064-3E853B123BCD}" dt="2025-08-31T09:20:27.483" v="4648" actId="1076"/>
          <ac:picMkLst>
            <pc:docMk/>
            <pc:sldMk cId="0" sldId="265"/>
            <ac:picMk id="8194" creationId="{C1895A58-6A42-D97B-4886-B429968984A2}"/>
          </ac:picMkLst>
        </pc:picChg>
        <pc:picChg chg="add mod">
          <ac:chgData name="SOUNDARYA S" userId="dbd342222f00cfec" providerId="LiveId" clId="{FE2CAEED-E611-4491-8064-3E853B123BCD}" dt="2025-08-31T09:20:27.483" v="4648" actId="1076"/>
          <ac:picMkLst>
            <pc:docMk/>
            <pc:sldMk cId="0" sldId="265"/>
            <ac:picMk id="8196" creationId="{391FE00B-B264-FAF5-E5A5-07C6ADD20873}"/>
          </ac:picMkLst>
        </pc:picChg>
      </pc:sldChg>
      <pc:sldChg chg="addSp delSp modSp mod modClrScheme chgLayout">
        <pc:chgData name="SOUNDARYA S" userId="dbd342222f00cfec" providerId="LiveId" clId="{FE2CAEED-E611-4491-8064-3E853B123BCD}" dt="2025-08-31T09:04:18.527" v="4043" actId="20577"/>
        <pc:sldMkLst>
          <pc:docMk/>
          <pc:sldMk cId="2720660618" sldId="269"/>
        </pc:sldMkLst>
        <pc:spChg chg="mod ord">
          <ac:chgData name="SOUNDARYA S" userId="dbd342222f00cfec" providerId="LiveId" clId="{FE2CAEED-E611-4491-8064-3E853B123BCD}" dt="2025-08-31T09:02:39.458" v="4029" actId="6264"/>
          <ac:spMkLst>
            <pc:docMk/>
            <pc:sldMk cId="2720660618" sldId="269"/>
            <ac:spMk id="2" creationId="{6E06195E-16D6-79D8-7A9F-F8EB1FE9E212}"/>
          </ac:spMkLst>
        </pc:spChg>
        <pc:spChg chg="del mod">
          <ac:chgData name="SOUNDARYA S" userId="dbd342222f00cfec" providerId="LiveId" clId="{FE2CAEED-E611-4491-8064-3E853B123BCD}" dt="2025-08-31T08:56:57.190" v="3563"/>
          <ac:spMkLst>
            <pc:docMk/>
            <pc:sldMk cId="2720660618" sldId="269"/>
            <ac:spMk id="3" creationId="{8996C116-7B66-AA35-E2D0-A3E809FD4520}"/>
          </ac:spMkLst>
        </pc:spChg>
        <pc:spChg chg="del">
          <ac:chgData name="SOUNDARYA S" userId="dbd342222f00cfec" providerId="LiveId" clId="{FE2CAEED-E611-4491-8064-3E853B123BCD}" dt="2025-08-31T08:57:00.277" v="3566" actId="478"/>
          <ac:spMkLst>
            <pc:docMk/>
            <pc:sldMk cId="2720660618" sldId="269"/>
            <ac:spMk id="4" creationId="{A9438972-44E7-D10F-C66A-AA34C3A57905}"/>
          </ac:spMkLst>
        </pc:spChg>
        <pc:spChg chg="del mod">
          <ac:chgData name="SOUNDARYA S" userId="dbd342222f00cfec" providerId="LiveId" clId="{FE2CAEED-E611-4491-8064-3E853B123BCD}" dt="2025-08-31T08:56:57.196" v="3565"/>
          <ac:spMkLst>
            <pc:docMk/>
            <pc:sldMk cId="2720660618" sldId="269"/>
            <ac:spMk id="6" creationId="{41DA00D8-8CB0-A9BC-278D-83969C2E3725}"/>
          </ac:spMkLst>
        </pc:spChg>
        <pc:spChg chg="add mod">
          <ac:chgData name="SOUNDARYA S" userId="dbd342222f00cfec" providerId="LiveId" clId="{FE2CAEED-E611-4491-8064-3E853B123BCD}" dt="2025-08-31T09:03:26.491" v="4034" actId="1076"/>
          <ac:spMkLst>
            <pc:docMk/>
            <pc:sldMk cId="2720660618" sldId="269"/>
            <ac:spMk id="8" creationId="{551CC1F7-6A26-00F9-9329-32C9DFE5B149}"/>
          </ac:spMkLst>
        </pc:spChg>
        <pc:spChg chg="add del mod">
          <ac:chgData name="SOUNDARYA S" userId="dbd342222f00cfec" providerId="LiveId" clId="{FE2CAEED-E611-4491-8064-3E853B123BCD}" dt="2025-08-31T09:00:51.290" v="4011" actId="6264"/>
          <ac:spMkLst>
            <pc:docMk/>
            <pc:sldMk cId="2720660618" sldId="269"/>
            <ac:spMk id="9" creationId="{23C7828F-A5D3-0265-B5AA-732390307E1C}"/>
          </ac:spMkLst>
        </pc:spChg>
        <pc:spChg chg="add del mod">
          <ac:chgData name="SOUNDARYA S" userId="dbd342222f00cfec" providerId="LiveId" clId="{FE2CAEED-E611-4491-8064-3E853B123BCD}" dt="2025-08-31T09:00:52.944" v="4012" actId="6264"/>
          <ac:spMkLst>
            <pc:docMk/>
            <pc:sldMk cId="2720660618" sldId="269"/>
            <ac:spMk id="10" creationId="{65117F73-9B65-8766-67BA-758EDD9505DF}"/>
          </ac:spMkLst>
        </pc:spChg>
        <pc:spChg chg="add mod">
          <ac:chgData name="SOUNDARYA S" userId="dbd342222f00cfec" providerId="LiveId" clId="{FE2CAEED-E611-4491-8064-3E853B123BCD}" dt="2025-08-31T09:04:18.527" v="4043" actId="20577"/>
          <ac:spMkLst>
            <pc:docMk/>
            <pc:sldMk cId="2720660618" sldId="269"/>
            <ac:spMk id="11" creationId="{46486AA5-CEA0-43D8-3E48-D8F88F4A55F0}"/>
          </ac:spMkLst>
        </pc:spChg>
      </pc:sldChg>
      <pc:sldChg chg="addSp modSp new mod">
        <pc:chgData name="SOUNDARYA S" userId="dbd342222f00cfec" providerId="LiveId" clId="{FE2CAEED-E611-4491-8064-3E853B123BCD}" dt="2025-08-31T08:54:52.993" v="3125" actId="14861"/>
        <pc:sldMkLst>
          <pc:docMk/>
          <pc:sldMk cId="1070969685" sldId="270"/>
        </pc:sldMkLst>
        <pc:spChg chg="add mod">
          <ac:chgData name="SOUNDARYA S" userId="dbd342222f00cfec" providerId="LiveId" clId="{FE2CAEED-E611-4491-8064-3E853B123BCD}" dt="2025-08-31T08:51:36.936" v="3115" actId="1076"/>
          <ac:spMkLst>
            <pc:docMk/>
            <pc:sldMk cId="1070969685" sldId="270"/>
            <ac:spMk id="2" creationId="{69A527FE-FA49-5D8F-F016-F2F317172A82}"/>
          </ac:spMkLst>
        </pc:spChg>
        <pc:picChg chg="add mod">
          <ac:chgData name="SOUNDARYA S" userId="dbd342222f00cfec" providerId="LiveId" clId="{FE2CAEED-E611-4491-8064-3E853B123BCD}" dt="2025-08-31T08:54:52.993" v="3125" actId="14861"/>
          <ac:picMkLst>
            <pc:docMk/>
            <pc:sldMk cId="1070969685" sldId="270"/>
            <ac:picMk id="4" creationId="{A50AD1B7-3168-1291-0E72-085F1CD4BC16}"/>
          </ac:picMkLst>
        </pc:picChg>
      </pc:sldChg>
    </pc:docChg>
  </pc:docChgLst>
  <pc:docChgLst>
    <pc:chgData name="Guest User" providerId="Windows Live" clId="Web-{A23BD6F3-FDDA-1FE9-7342-6EB63518A162}"/>
    <pc:docChg chg="modSld">
      <pc:chgData name="Guest User" userId="" providerId="Windows Live" clId="Web-{A23BD6F3-FDDA-1FE9-7342-6EB63518A162}" dt="2025-08-31T06:02:24.083" v="47" actId="20577"/>
      <pc:docMkLst>
        <pc:docMk/>
      </pc:docMkLst>
      <pc:sldChg chg="modSp">
        <pc:chgData name="Guest User" userId="" providerId="Windows Live" clId="Web-{A23BD6F3-FDDA-1FE9-7342-6EB63518A162}" dt="2025-08-31T05:58:27.293" v="17" actId="20577"/>
        <pc:sldMkLst>
          <pc:docMk/>
          <pc:sldMk cId="0" sldId="259"/>
        </pc:sldMkLst>
        <pc:spChg chg="mod">
          <ac:chgData name="Guest User" userId="" providerId="Windows Live" clId="Web-{A23BD6F3-FDDA-1FE9-7342-6EB63518A162}" dt="2025-08-31T05:58:27.293" v="17" actId="20577"/>
          <ac:spMkLst>
            <pc:docMk/>
            <pc:sldMk cId="0" sldId="259"/>
            <ac:spMk id="7" creationId="{00000000-0000-0000-0000-000000000000}"/>
          </ac:spMkLst>
        </pc:spChg>
      </pc:sldChg>
      <pc:sldChg chg="modSp">
        <pc:chgData name="Guest User" userId="" providerId="Windows Live" clId="Web-{A23BD6F3-FDDA-1FE9-7342-6EB63518A162}" dt="2025-08-31T05:59:06.622" v="19" actId="20577"/>
        <pc:sldMkLst>
          <pc:docMk/>
          <pc:sldMk cId="0" sldId="262"/>
        </pc:sldMkLst>
        <pc:spChg chg="mod">
          <ac:chgData name="Guest User" userId="" providerId="Windows Live" clId="Web-{A23BD6F3-FDDA-1FE9-7342-6EB63518A162}" dt="2025-08-31T05:59:06.622" v="19" actId="20577"/>
          <ac:spMkLst>
            <pc:docMk/>
            <pc:sldMk cId="0" sldId="262"/>
            <ac:spMk id="10" creationId="{B94EBCDF-30A7-395C-5F6E-44705DE0C4CF}"/>
          </ac:spMkLst>
        </pc:spChg>
      </pc:sldChg>
      <pc:sldChg chg="modSp">
        <pc:chgData name="Guest User" userId="" providerId="Windows Live" clId="Web-{A23BD6F3-FDDA-1FE9-7342-6EB63518A162}" dt="2025-08-31T06:02:24.083" v="47" actId="20577"/>
        <pc:sldMkLst>
          <pc:docMk/>
          <pc:sldMk cId="0" sldId="264"/>
        </pc:sldMkLst>
        <pc:spChg chg="mod">
          <ac:chgData name="Guest User" userId="" providerId="Windows Live" clId="Web-{A23BD6F3-FDDA-1FE9-7342-6EB63518A162}" dt="2025-08-31T06:02:24.083" v="47" actId="20577"/>
          <ac:spMkLst>
            <pc:docMk/>
            <pc:sldMk cId="0" sldId="264"/>
            <ac:spMk id="4" creationId="{3B5CD1B7-82BE-DEAC-CF09-0418AD86E1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427582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47434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220875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Tree>
    <p:extLst>
      <p:ext uri="{BB962C8B-B14F-4D97-AF65-F5344CB8AC3E}">
        <p14:creationId xmlns:p14="http://schemas.microsoft.com/office/powerpoint/2010/main" val="363682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765452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542405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536395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8154275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2228418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a:p>
        </p:txBody>
      </p:sp>
    </p:spTree>
    <p:extLst>
      <p:ext uri="{BB962C8B-B14F-4D97-AF65-F5344CB8AC3E}">
        <p14:creationId xmlns:p14="http://schemas.microsoft.com/office/powerpoint/2010/main" val="2206076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493502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1957757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99153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8/31/2025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974158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8/31/2025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534738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23749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501818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3649255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8/31/2025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a:p>
        </p:txBody>
      </p:sp>
    </p:spTree>
    <p:extLst>
      <p:ext uri="{BB962C8B-B14F-4D97-AF65-F5344CB8AC3E}">
        <p14:creationId xmlns:p14="http://schemas.microsoft.com/office/powerpoint/2010/main" val="2742619979"/>
      </p:ext>
    </p:extLst>
  </p:cSld>
  <p:clrMap bg1="dk1" tx1="lt1" bg2="dk2" tx2="lt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 id="2147483929" r:id="rId16"/>
    <p:sldLayoutId id="2147483930" r:id="rId17"/>
    <p:sldLayoutId id="2147483931"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4.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2.png"/><Relationship Id="rId1" Type="http://schemas.openxmlformats.org/officeDocument/2006/relationships/slideLayout" Target="../slideLayouts/slideLayout6.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a:solidFill>
                  <a:srgbClr val="0F0F0F"/>
                </a:solidFill>
                <a:effectLst/>
                <a:latin typeface="Times New Roman" panose="02020603050405020304" pitchFamily="18" charset="0"/>
                <a:cs typeface="Times New Roman" panose="02020603050405020304" pitchFamily="18" charset="0"/>
              </a:rPr>
              <a:t>Digital Portfolio </a:t>
            </a:r>
            <a:br>
              <a:rPr lang="en-US" b="1" i="0">
                <a:solidFill>
                  <a:srgbClr val="0F0F0F"/>
                </a:solidFill>
                <a:effectLst/>
                <a:latin typeface="Roboto" panose="020F0502020204030204" pitchFamily="2" charset="0"/>
              </a:rPr>
            </a:br>
            <a:endParaRPr spc="15"/>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a:t>STUDENT NAME: DIVYA.S</a:t>
            </a:r>
          </a:p>
          <a:p>
            <a:r>
              <a:rPr lang="en-US" sz="2400"/>
              <a:t>REGISTER NO AND NMID: auttvu352hc24bca018</a:t>
            </a:r>
            <a:endParaRPr lang="en-US" sz="2400">
              <a:cs typeface="Calibri"/>
            </a:endParaRPr>
          </a:p>
          <a:p>
            <a:r>
              <a:rPr lang="en-US" sz="2400"/>
              <a:t>DEPARTMENT: BCA</a:t>
            </a:r>
          </a:p>
          <a:p>
            <a:r>
              <a:rPr lang="en-US" sz="2400"/>
              <a:t>COLLEGE: COLLEGE/ UNIVERSITY:HOLY CROSS ARTS AND SCIENCE COLLEGE FOR WOMEN/THIRUVALLUR UNIVERSITY</a:t>
            </a:r>
          </a:p>
          <a:p>
            <a:r>
              <a:rPr lang="en-US" sz="2400"/>
              <a:t>           </a:t>
            </a:r>
            <a:endParaRPr lang="en-IN"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a:t>RESULTS AND SCREENSHOTS</a:t>
            </a:r>
            <a:endParaRPr sz="425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FF037EA-554D-03C7-3ABF-39379E04A2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8642" y="2280836"/>
            <a:ext cx="2859833" cy="2453775"/>
          </a:xfrm>
          <a:prstGeom prst="roundRect">
            <a:avLst>
              <a:gd name="adj" fmla="val 11111"/>
            </a:avLst>
          </a:prstGeom>
          <a:ln w="190500" cap="rnd">
            <a:solidFill>
              <a:srgbClr val="00B0F0"/>
            </a:solidFill>
            <a:prstDash val="solid"/>
          </a:ln>
          <a:effectLst>
            <a:glow rad="228600">
              <a:schemeClr val="accent5">
                <a:satMod val="175000"/>
                <a:alpha val="40000"/>
              </a:schemeClr>
            </a:glow>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10" name="Picture 9">
            <a:extLst>
              <a:ext uri="{FF2B5EF4-FFF2-40B4-BE49-F238E27FC236}">
                <a16:creationId xmlns:a16="http://schemas.microsoft.com/office/drawing/2014/main" id="{7550E3FE-DC8F-78B0-F3C0-3735F7E707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163" y="2364582"/>
            <a:ext cx="4195601" cy="2370029"/>
          </a:xfrm>
          <a:prstGeom prst="roundRect">
            <a:avLst>
              <a:gd name="adj" fmla="val 11111"/>
            </a:avLst>
          </a:prstGeom>
          <a:ln w="190500" cap="rnd">
            <a:solidFill>
              <a:srgbClr val="00B0F0"/>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13" name="Picture 12">
            <a:extLst>
              <a:ext uri="{FF2B5EF4-FFF2-40B4-BE49-F238E27FC236}">
                <a16:creationId xmlns:a16="http://schemas.microsoft.com/office/drawing/2014/main" id="{8CEC0863-7434-D000-A8BB-7E7F132A90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6353" y="2280835"/>
            <a:ext cx="3829349" cy="2472267"/>
          </a:xfrm>
          <a:prstGeom prst="roundRect">
            <a:avLst>
              <a:gd name="adj" fmla="val 11111"/>
            </a:avLst>
          </a:prstGeom>
          <a:ln w="190500" cap="rnd">
            <a:solidFill>
              <a:srgbClr val="00B0F0"/>
            </a:solidFill>
            <a:prstDash val="solid"/>
          </a:ln>
          <a:effectLst>
            <a:glow rad="228600">
              <a:schemeClr val="accent5">
                <a:satMod val="175000"/>
                <a:alpha val="40000"/>
              </a:schemeClr>
            </a:glow>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15" name="Picture 14">
            <a:extLst>
              <a:ext uri="{FF2B5EF4-FFF2-40B4-BE49-F238E27FC236}">
                <a16:creationId xmlns:a16="http://schemas.microsoft.com/office/drawing/2014/main" id="{E218EE06-DC26-BB32-FF90-A709A45EE4D1}"/>
              </a:ext>
            </a:extLst>
          </p:cNvPr>
          <p:cNvPicPr>
            <a:picLocks noChangeAspect="1"/>
          </p:cNvPicPr>
          <p:nvPr/>
        </p:nvPicPr>
        <p:blipFill>
          <a:blip r:embed="rId5"/>
          <a:stretch>
            <a:fillRect/>
          </a:stretch>
        </p:blipFill>
        <p:spPr>
          <a:xfrm>
            <a:off x="1371600" y="5105400"/>
            <a:ext cx="4343400" cy="1615905"/>
          </a:xfrm>
          <a:prstGeom prst="roundRect">
            <a:avLst>
              <a:gd name="adj" fmla="val 11111"/>
            </a:avLst>
          </a:prstGeom>
          <a:ln w="190500" cap="rnd">
            <a:solidFill>
              <a:srgbClr val="00B0F0"/>
            </a:solidFill>
            <a:prstDash val="solid"/>
          </a:ln>
          <a:effectLst>
            <a:glow rad="228600">
              <a:schemeClr val="accent5">
                <a:satMod val="175000"/>
                <a:alpha val="40000"/>
              </a:schemeClr>
            </a:glow>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17" name="Picture 16">
            <a:extLst>
              <a:ext uri="{FF2B5EF4-FFF2-40B4-BE49-F238E27FC236}">
                <a16:creationId xmlns:a16="http://schemas.microsoft.com/office/drawing/2014/main" id="{6EC411DB-4C03-EB69-337B-96FA30774301}"/>
              </a:ext>
            </a:extLst>
          </p:cNvPr>
          <p:cNvPicPr>
            <a:picLocks noChangeAspect="1"/>
          </p:cNvPicPr>
          <p:nvPr/>
        </p:nvPicPr>
        <p:blipFill>
          <a:blip r:embed="rId6"/>
          <a:stretch>
            <a:fillRect/>
          </a:stretch>
        </p:blipFill>
        <p:spPr>
          <a:xfrm>
            <a:off x="6860677" y="5105400"/>
            <a:ext cx="4343400" cy="1547007"/>
          </a:xfrm>
          <a:prstGeom prst="roundRect">
            <a:avLst>
              <a:gd name="adj" fmla="val 11111"/>
            </a:avLst>
          </a:prstGeom>
          <a:ln w="190500" cap="rnd">
            <a:solidFill>
              <a:srgbClr val="00B0F0"/>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a:t>CONCLUSION</a:t>
            </a:r>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2ECB20B3-0D3C-0DD9-BE3B-C1D827461F11}"/>
              </a:ext>
            </a:extLst>
          </p:cNvPr>
          <p:cNvSpPr txBox="1"/>
          <p:nvPr/>
        </p:nvSpPr>
        <p:spPr>
          <a:xfrm>
            <a:off x="755332" y="1828801"/>
            <a:ext cx="8236268" cy="3139321"/>
          </a:xfrm>
          <a:prstGeom prst="rect">
            <a:avLst/>
          </a:prstGeom>
          <a:noFill/>
        </p:spPr>
        <p:txBody>
          <a:bodyPr wrap="square">
            <a:spAutoFit/>
          </a:bodyPr>
          <a:lstStyle/>
          <a:p>
            <a:r>
              <a:rPr lang="en-US"/>
              <a:t>his portfolio website was designed and developed using </a:t>
            </a:r>
            <a:r>
              <a:rPr lang="en-US" b="1"/>
              <a:t>HTML, CSS, and JavaScript</a:t>
            </a:r>
            <a:r>
              <a:rPr lang="en-US"/>
              <a:t> to create a </a:t>
            </a:r>
            <a:r>
              <a:rPr lang="en-US" b="1"/>
              <a:t>responsive, interactive, and user-friendly platform</a:t>
            </a:r>
            <a:r>
              <a:rPr lang="en-US"/>
              <a:t>.</a:t>
            </a:r>
          </a:p>
          <a:p>
            <a:r>
              <a:rPr lang="en-US"/>
              <a:t>It allows </a:t>
            </a:r>
            <a:r>
              <a:rPr lang="en-US" b="1"/>
              <a:t>others</a:t>
            </a:r>
            <a:r>
              <a:rPr lang="en-US"/>
              <a:t> such as:</a:t>
            </a:r>
          </a:p>
          <a:p>
            <a:r>
              <a:rPr lang="en-US" b="1"/>
              <a:t>Employers and recruiters</a:t>
            </a:r>
            <a:r>
              <a:rPr lang="en-US"/>
              <a:t> – to quickly view my skills, projects, and contact me.</a:t>
            </a:r>
          </a:p>
          <a:p>
            <a:r>
              <a:rPr lang="en-US" b="1"/>
              <a:t>Clients</a:t>
            </a:r>
            <a:r>
              <a:rPr lang="en-US"/>
              <a:t> – to explore my past work and hire me for new opportunities.</a:t>
            </a:r>
          </a:p>
          <a:p>
            <a:r>
              <a:rPr lang="en-US" b="1"/>
              <a:t>Peers and collaborators</a:t>
            </a:r>
            <a:r>
              <a:rPr lang="en-US"/>
              <a:t> – to connect and collaborate via social links and GitHub.</a:t>
            </a:r>
          </a:p>
          <a:p>
            <a:r>
              <a:rPr lang="en-US"/>
              <a:t>Thus, the project demonstrates not only my technical skills but also provides a </a:t>
            </a:r>
            <a:r>
              <a:rPr lang="en-US" b="1"/>
              <a:t>professional online presence</a:t>
            </a:r>
            <a:r>
              <a:rPr lang="en-US"/>
              <a:t> that is accessible to anyone, anytime.</a:t>
            </a:r>
          </a:p>
        </p:txBody>
      </p:sp>
      <p:pic>
        <p:nvPicPr>
          <p:cNvPr id="8194" name="Picture 2" descr="53+ Thousand Conclusion Royalty-Free Images, Stock Photos &amp; Pictures |  Shutterstock">
            <a:extLst>
              <a:ext uri="{FF2B5EF4-FFF2-40B4-BE49-F238E27FC236}">
                <a16:creationId xmlns:a16="http://schemas.microsoft.com/office/drawing/2014/main" id="{C1895A58-6A42-D97B-4886-B429968984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9796473">
            <a:off x="8475933" y="4153886"/>
            <a:ext cx="2669634" cy="725686"/>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Fun Thank You Team Project Engineering ...">
            <a:extLst>
              <a:ext uri="{FF2B5EF4-FFF2-40B4-BE49-F238E27FC236}">
                <a16:creationId xmlns:a16="http://schemas.microsoft.com/office/drawing/2014/main" id="{391FE00B-B264-FAF5-E5A5-07C6ADD208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1041" y="5075270"/>
            <a:ext cx="2143125" cy="13906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a:t>a</a:t>
            </a:r>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a:solidFill>
                  <a:srgbClr val="2D83C3"/>
                </a:solidFill>
                <a:latin typeface="Trebuchet MS"/>
                <a:cs typeface="Trebuchet MS"/>
              </a:rPr>
              <a:t>3/21/202</a:t>
            </a:r>
            <a:r>
              <a:rPr sz="1100" spc="10">
                <a:solidFill>
                  <a:srgbClr val="2D83C3"/>
                </a:solidFill>
                <a:latin typeface="Trebuchet MS"/>
                <a:cs typeface="Trebuchet MS"/>
              </a:rPr>
              <a:t>4</a:t>
            </a:r>
            <a:r>
              <a:rPr sz="1100">
                <a:solidFill>
                  <a:srgbClr val="2D83C3"/>
                </a:solidFill>
                <a:latin typeface="Trebuchet MS"/>
                <a:cs typeface="Trebuchet MS"/>
              </a:rPr>
              <a:t> </a:t>
            </a:r>
            <a:r>
              <a:rPr sz="1100" spc="130">
                <a:solidFill>
                  <a:srgbClr val="2D83C3"/>
                </a:solidFill>
                <a:latin typeface="Trebuchet MS"/>
                <a:cs typeface="Trebuchet MS"/>
              </a:rPr>
              <a:t> </a:t>
            </a:r>
            <a:r>
              <a:rPr sz="1100" b="1" spc="50">
                <a:solidFill>
                  <a:srgbClr val="2D83C3"/>
                </a:solidFill>
                <a:latin typeface="Trebuchet MS"/>
                <a:cs typeface="Trebuchet MS"/>
              </a:rPr>
              <a:t>A</a:t>
            </a:r>
            <a:r>
              <a:rPr sz="1100" b="1" spc="15">
                <a:solidFill>
                  <a:srgbClr val="2D83C3"/>
                </a:solidFill>
                <a:latin typeface="Trebuchet MS"/>
                <a:cs typeface="Trebuchet MS"/>
              </a:rPr>
              <a:t>nnu</a:t>
            </a:r>
            <a:r>
              <a:rPr sz="1100" b="1" spc="10">
                <a:solidFill>
                  <a:srgbClr val="2D83C3"/>
                </a:solidFill>
                <a:latin typeface="Trebuchet MS"/>
                <a:cs typeface="Trebuchet MS"/>
              </a:rPr>
              <a:t>al</a:t>
            </a:r>
            <a:r>
              <a:rPr sz="1100" b="1" spc="-140">
                <a:solidFill>
                  <a:srgbClr val="2D83C3"/>
                </a:solidFill>
                <a:latin typeface="Trebuchet MS"/>
                <a:cs typeface="Trebuchet MS"/>
              </a:rPr>
              <a:t> </a:t>
            </a:r>
            <a:r>
              <a:rPr sz="1100" b="1">
                <a:solidFill>
                  <a:srgbClr val="2D83C3"/>
                </a:solidFill>
                <a:latin typeface="Trebuchet MS"/>
                <a:cs typeface="Trebuchet MS"/>
              </a:rPr>
              <a:t>R</a:t>
            </a:r>
            <a:r>
              <a:rPr sz="1100" b="1" spc="35">
                <a:solidFill>
                  <a:srgbClr val="2D83C3"/>
                </a:solidFill>
                <a:latin typeface="Trebuchet MS"/>
                <a:cs typeface="Trebuchet MS"/>
              </a:rPr>
              <a:t>e</a:t>
            </a:r>
            <a:r>
              <a:rPr sz="1100" b="1" spc="90">
                <a:solidFill>
                  <a:srgbClr val="2D83C3"/>
                </a:solidFill>
                <a:latin typeface="Trebuchet MS"/>
                <a:cs typeface="Trebuchet MS"/>
              </a:rPr>
              <a:t>v</a:t>
            </a:r>
            <a:r>
              <a:rPr sz="1100" b="1" spc="-35">
                <a:solidFill>
                  <a:srgbClr val="2D83C3"/>
                </a:solidFill>
                <a:latin typeface="Trebuchet MS"/>
                <a:cs typeface="Trebuchet MS"/>
              </a:rPr>
              <a:t>i</a:t>
            </a:r>
            <a:r>
              <a:rPr sz="1100" b="1" spc="35">
                <a:solidFill>
                  <a:srgbClr val="2D83C3"/>
                </a:solidFill>
                <a:latin typeface="Trebuchet MS"/>
                <a:cs typeface="Trebuchet MS"/>
              </a:rPr>
              <a:t>e</a:t>
            </a:r>
            <a:r>
              <a:rPr sz="1100" b="1" spc="15">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571528"/>
            <a:ext cx="2357120" cy="505908"/>
          </a:xfrm>
          <a:prstGeom prst="rect">
            <a:avLst/>
          </a:prstGeom>
        </p:spPr>
        <p:txBody>
          <a:bodyPr vert="horz" wrap="square" lIns="0" tIns="13335" rIns="0" bIns="0" rtlCol="0">
            <a:spAutoFit/>
          </a:bodyPr>
          <a:lstStyle/>
          <a:p>
            <a:pPr marL="12700">
              <a:lnSpc>
                <a:spcPct val="100000"/>
              </a:lnSpc>
              <a:spcBef>
                <a:spcPts val="105"/>
              </a:spcBef>
            </a:pPr>
            <a:r>
              <a:rPr lang="en-IN" sz="3200">
                <a:solidFill>
                  <a:schemeClr val="tx2">
                    <a:lumMod val="50000"/>
                  </a:schemeClr>
                </a:solidFill>
              </a:rPr>
              <a:t>agenda</a:t>
            </a:r>
            <a:endParaRPr sz="3200">
              <a:solidFill>
                <a:schemeClr val="tx2">
                  <a:lumMod val="50000"/>
                </a:schemeClr>
              </a:solidFill>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a:t>
            </a:r>
            <a:r>
              <a:rPr lang="en-US" sz="2800">
                <a:solidFill>
                  <a:srgbClr val="0D0D0D"/>
                </a:solidFill>
                <a:latin typeface="Times New Roman" panose="02020603050405020304" pitchFamily="18" charset="0"/>
                <a:cs typeface="Times New Roman" panose="02020603050405020304" pitchFamily="18" charset="0"/>
              </a:rPr>
              <a:t>blem</a:t>
            </a:r>
            <a:r>
              <a:rPr lang="en-US" sz="2800" b="0" i="0">
                <a:solidFill>
                  <a:srgbClr val="0D0D0D"/>
                </a:solidFill>
                <a:effectLst/>
                <a:latin typeface="Times New Roman" panose="02020603050405020304" pitchFamily="18" charset="0"/>
                <a:cs typeface="Times New Roman" panose="02020603050405020304" pitchFamily="18" charset="0"/>
              </a:rPr>
              <a:t> Statement</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Tools and Technologies</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a:solidFill>
                  <a:srgbClr val="0D0D0D"/>
                </a:solidFill>
                <a:latin typeface="Times New Roman" panose="02020603050405020304" pitchFamily="18" charset="0"/>
                <a:cs typeface="Times New Roman" panose="02020603050405020304" pitchFamily="18" charset="0"/>
              </a:rPr>
              <a:t>Features and Functionality</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Results and </a:t>
            </a:r>
            <a:r>
              <a:rPr lang="en-US" sz="2800">
                <a:solidFill>
                  <a:srgbClr val="0D0D0D"/>
                </a:solidFill>
                <a:latin typeface="Times New Roman" panose="02020603050405020304" pitchFamily="18" charset="0"/>
                <a:cs typeface="Times New Roman" panose="02020603050405020304" pitchFamily="18" charset="0"/>
              </a:rPr>
              <a:t>Screenshots</a:t>
            </a:r>
            <a:endParaRPr lang="en-US" sz="2800" b="0" i="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a:solidFill>
                  <a:srgbClr val="0D0D0D"/>
                </a:solidFill>
                <a:effectLst/>
                <a:latin typeface="Times New Roman" panose="02020603050405020304" pitchFamily="18" charset="0"/>
                <a:cs typeface="Times New Roman" panose="02020603050405020304" pitchFamily="18" charset="0"/>
              </a:rPr>
              <a:t>Conclusion</a:t>
            </a:r>
          </a:p>
          <a:p>
            <a:pPr algn="l"/>
            <a:endParaRPr lang="en-US" sz="2800" b="0" i="0">
              <a:solidFill>
                <a:srgbClr val="0D0D0D"/>
              </a:solidFill>
              <a:effectLst/>
              <a:latin typeface="Times New Roman" panose="02020603050405020304" pitchFamily="18" charset="0"/>
              <a:cs typeface="Times New Roman" panose="02020603050405020304" pitchFamily="18" charset="0"/>
            </a:endParaRPr>
          </a:p>
          <a:p>
            <a:endParaRPr lang="en-IN" sz="280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8199" y="23072"/>
            <a:ext cx="10591801" cy="4005455"/>
          </a:xfrm>
          <a:prstGeom prst="rect">
            <a:avLst/>
          </a:prstGeom>
        </p:spPr>
        <p:txBody>
          <a:bodyPr vert="horz" wrap="square" lIns="0" tIns="16510" rIns="0" bIns="0" rtlCol="0">
            <a:spAutoFit/>
          </a:bodyPr>
          <a:lstStyle/>
          <a:p>
            <a:br>
              <a:rPr lang="en-IN" sz="1600" spc="-20"/>
            </a:br>
            <a:r>
              <a:rPr sz="1600" spc="-20"/>
              <a:t>P</a:t>
            </a:r>
            <a:r>
              <a:rPr sz="1600" spc="15"/>
              <a:t>ROB</a:t>
            </a:r>
            <a:r>
              <a:rPr sz="1600" spc="55"/>
              <a:t>L</a:t>
            </a:r>
            <a:r>
              <a:rPr sz="1600" spc="-20"/>
              <a:t>E</a:t>
            </a:r>
            <a:r>
              <a:rPr sz="1600" spc="20"/>
              <a:t>M</a:t>
            </a:r>
            <a:r>
              <a:rPr sz="1600"/>
              <a:t>	</a:t>
            </a:r>
            <a:r>
              <a:rPr lang="en-IN" sz="1600" spc="10"/>
              <a:t>STATEMENT</a:t>
            </a:r>
            <a:br>
              <a:rPr lang="en-IN" sz="1600" spc="10"/>
            </a:br>
            <a:br>
              <a:rPr lang="en-IN" sz="1600" spc="10"/>
            </a:br>
            <a:r>
              <a:rPr lang="en-US" sz="1600"/>
              <a:t>The system should showcase a developer’s profile, including an introduction, skills, featured projects, and contact information. The website should feature:</a:t>
            </a:r>
            <a:br>
              <a:rPr lang="en-US" sz="1600"/>
            </a:br>
            <a:r>
              <a:rPr lang="en-US" sz="1600"/>
              <a:t>A navigation bar with smooth scrolling and active link highlighting.</a:t>
            </a:r>
            <a:br>
              <a:rPr lang="en-US" sz="1600"/>
            </a:br>
            <a:r>
              <a:rPr lang="en-US" sz="1600"/>
              <a:t>A hero section with interactive animated background effects.</a:t>
            </a:r>
            <a:br>
              <a:rPr lang="en-US" sz="1600"/>
            </a:br>
            <a:r>
              <a:rPr lang="en-US" sz="1600"/>
              <a:t>An about section describing the developer.</a:t>
            </a:r>
            <a:br>
              <a:rPr lang="en-US" sz="1600"/>
            </a:br>
            <a:r>
              <a:rPr lang="en-US" sz="1600"/>
              <a:t>A skills section with animated progress bars.</a:t>
            </a:r>
            <a:br>
              <a:rPr lang="en-US" sz="1600"/>
            </a:br>
            <a:r>
              <a:rPr lang="en-US" sz="1600"/>
              <a:t>A projects section displaying project cards, each with live demo and source code links, and a modal view for details.</a:t>
            </a:r>
            <a:br>
              <a:rPr lang="en-US" sz="1600"/>
            </a:br>
            <a:r>
              <a:rPr lang="en-US" sz="1600"/>
              <a:t>A contact section with a form including client-side validation.</a:t>
            </a:r>
            <a:br>
              <a:rPr lang="en-US" sz="1600"/>
            </a:br>
            <a:r>
              <a:rPr lang="en-US" sz="1600"/>
              <a:t>A footer with social media links.</a:t>
            </a:r>
            <a:br>
              <a:rPr lang="en-US" sz="1600"/>
            </a:br>
            <a:r>
              <a:rPr lang="en-US" sz="1600"/>
              <a:t>The portfolio should be visually appealing, mobile-friendly, and interactive, serving as a professional representation of the developer’s work and abilities.”</a:t>
            </a:r>
            <a:br>
              <a:rPr lang="en-US" sz="1600"/>
            </a:br>
            <a:r>
              <a:rPr lang="en-IN" sz="1600" spc="10"/>
              <a:t>   </a:t>
            </a:r>
            <a:br>
              <a:rPr lang="en-IN" sz="1600" spc="10"/>
            </a:br>
            <a:br>
              <a:rPr lang="en-US" sz="1600"/>
            </a:br>
            <a:endParaRPr sz="160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a:p>
        </p:txBody>
      </p:sp>
      <p:pic>
        <p:nvPicPr>
          <p:cNvPr id="8" name="object 8"/>
          <p:cNvPicPr/>
          <p:nvPr/>
        </p:nvPicPr>
        <p:blipFill>
          <a:blip r:embed="rId2" cstate="print"/>
          <a:stretch>
            <a:fillRect/>
          </a:stretch>
        </p:blipFill>
        <p:spPr>
          <a:xfrm>
            <a:off x="676275" y="6467475"/>
            <a:ext cx="2143125" cy="200025"/>
          </a:xfrm>
          <a:prstGeom prst="rect">
            <a:avLst/>
          </a:prstGeom>
        </p:spPr>
      </p:pic>
      <p:pic>
        <p:nvPicPr>
          <p:cNvPr id="2052" name="Picture 4" descr="Problem Statement Vector Icon 26339298 ...">
            <a:extLst>
              <a:ext uri="{FF2B5EF4-FFF2-40B4-BE49-F238E27FC236}">
                <a16:creationId xmlns:a16="http://schemas.microsoft.com/office/drawing/2014/main" id="{758D755C-8EB3-253A-53FC-DD61DC81C9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555934">
            <a:off x="1785980" y="4038326"/>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1万Problem statement 免版税图片、库存照片和图像| Shutterstock">
            <a:extLst>
              <a:ext uri="{FF2B5EF4-FFF2-40B4-BE49-F238E27FC236}">
                <a16:creationId xmlns:a16="http://schemas.microsoft.com/office/drawing/2014/main" id="{1541F9C1-5BAD-8894-B7B2-5C14352FDF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0366715">
            <a:off x="5051823" y="3587598"/>
            <a:ext cx="2052951" cy="181054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53550" y="5362575"/>
            <a:ext cx="457200" cy="714375"/>
            <a:chOff x="9353550" y="5362575"/>
            <a:chExt cx="457200" cy="714375"/>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229358"/>
            <a:ext cx="5263515" cy="187871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a:t>PROJECT	</a:t>
            </a:r>
            <a:br>
              <a:rPr lang="en-IN" sz="4250" spc="5"/>
            </a:br>
            <a:r>
              <a:rPr sz="3600" spc="-20"/>
              <a:t>OVERVIE</a:t>
            </a:r>
            <a:r>
              <a:rPr lang="en-IN" sz="3600" spc="-20"/>
              <a:t>w</a:t>
            </a:r>
            <a:br>
              <a:rPr lang="en-IN" sz="3600" spc="-20"/>
            </a:br>
            <a:r>
              <a:rPr lang="en-IN" sz="4250" spc="-20"/>
              <a:t> </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1AFA99D2-A01B-F587-401D-727D66B1A740}"/>
              </a:ext>
            </a:extLst>
          </p:cNvPr>
          <p:cNvSpPr txBox="1"/>
          <p:nvPr/>
        </p:nvSpPr>
        <p:spPr>
          <a:xfrm>
            <a:off x="842963" y="1925657"/>
            <a:ext cx="7467600" cy="3970318"/>
          </a:xfrm>
          <a:prstGeom prst="rect">
            <a:avLst/>
          </a:prstGeom>
          <a:noFill/>
        </p:spPr>
        <p:txBody>
          <a:bodyPr wrap="square">
            <a:spAutoFit/>
          </a:bodyPr>
          <a:lstStyle/>
          <a:p>
            <a:pPr>
              <a:buNone/>
            </a:pPr>
            <a:r>
              <a:rPr lang="en-US"/>
              <a:t>This project focuses on building a </a:t>
            </a:r>
            <a:r>
              <a:rPr lang="en-US" b="1"/>
              <a:t>Student Registration Form</a:t>
            </a:r>
            <a:r>
              <a:rPr lang="en-US"/>
              <a:t> using </a:t>
            </a:r>
            <a:r>
              <a:rPr lang="en-US" b="1"/>
              <a:t>HTML, CSS, and JavaScript</a:t>
            </a:r>
            <a:r>
              <a:rPr lang="en-US"/>
              <a:t>.</a:t>
            </a:r>
            <a:br>
              <a:rPr lang="en-US"/>
            </a:br>
            <a:r>
              <a:rPr lang="en-US"/>
              <a:t>The main goal is to create a simple, interactive, and responsive web page where students can input their details and register successfully.</a:t>
            </a:r>
          </a:p>
          <a:p>
            <a:pPr>
              <a:buFont typeface="Arial" panose="020B0604020202020204" pitchFamily="34" charset="0"/>
              <a:buChar char="•"/>
            </a:pPr>
            <a:r>
              <a:rPr lang="en-US" b="1"/>
              <a:t>HTML</a:t>
            </a:r>
            <a:r>
              <a:rPr lang="en-US"/>
              <a:t> is used to design the structure of the form, including input fields (name, email, phone, password, etc.) and buttons.</a:t>
            </a:r>
          </a:p>
          <a:p>
            <a:pPr>
              <a:buFont typeface="Arial" panose="020B0604020202020204" pitchFamily="34" charset="0"/>
              <a:buChar char="•"/>
            </a:pPr>
            <a:r>
              <a:rPr lang="en-US" b="1"/>
              <a:t>CSS</a:t>
            </a:r>
            <a:r>
              <a:rPr lang="en-US"/>
              <a:t> ensures that the form is styled professionally, with proper layout, colors, fonts, and responsiveness for different screen sizes.</a:t>
            </a:r>
          </a:p>
          <a:p>
            <a:pPr>
              <a:buFont typeface="Arial" panose="020B0604020202020204" pitchFamily="34" charset="0"/>
              <a:buChar char="•"/>
            </a:pPr>
            <a:r>
              <a:rPr lang="en-US" b="1"/>
              <a:t>JavaScript</a:t>
            </a:r>
            <a:r>
              <a:rPr lang="en-US"/>
              <a:t> adds functionality by validating user inputs (e.g., checking if the email is in correct format, ensuring that the password meets the required length, and confirming that no field is left empty).</a:t>
            </a:r>
          </a:p>
          <a:p>
            <a:pPr>
              <a:buNone/>
            </a:pPr>
            <a:r>
              <a:rPr lang="en-US"/>
              <a:t>This project demonstrates how frontend web technologies work together to build user-friendly applications. It highlights real-world practices such as form handling, client-side validation, and responsive design.</a:t>
            </a:r>
          </a:p>
        </p:txBody>
      </p:sp>
      <p:pic>
        <p:nvPicPr>
          <p:cNvPr id="1026" name="Picture 2" descr="11+ Thousand Project Overview Royalty-Free Images, Stock Photos &amp; Pictures  | Shutterstock">
            <a:extLst>
              <a:ext uri="{FF2B5EF4-FFF2-40B4-BE49-F238E27FC236}">
                <a16:creationId xmlns:a16="http://schemas.microsoft.com/office/drawing/2014/main" id="{E4829D72-C040-D5BF-7FDA-2B149FB80B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0915277">
            <a:off x="8515006" y="1426203"/>
            <a:ext cx="3042013" cy="23145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a:t>W</a:t>
            </a:r>
            <a:r>
              <a:rPr sz="3200" spc="-20"/>
              <a:t>H</a:t>
            </a:r>
            <a:r>
              <a:rPr sz="3200" spc="20"/>
              <a:t>O</a:t>
            </a:r>
            <a:r>
              <a:rPr sz="3200" spc="-235"/>
              <a:t> </a:t>
            </a:r>
            <a:r>
              <a:rPr sz="3200" spc="-10"/>
              <a:t>AR</a:t>
            </a:r>
            <a:r>
              <a:rPr sz="3200" spc="15"/>
              <a:t>E</a:t>
            </a:r>
            <a:r>
              <a:rPr sz="3200" spc="-35"/>
              <a:t> </a:t>
            </a:r>
            <a:r>
              <a:rPr sz="3200" spc="-10"/>
              <a:t>T</a:t>
            </a:r>
            <a:r>
              <a:rPr sz="3200" spc="-15"/>
              <a:t>H</a:t>
            </a:r>
            <a:r>
              <a:rPr sz="3200" spc="15"/>
              <a:t>E</a:t>
            </a:r>
            <a:r>
              <a:rPr sz="3200" spc="-35"/>
              <a:t> </a:t>
            </a:r>
            <a:r>
              <a:rPr sz="3200" spc="-20"/>
              <a:t>E</a:t>
            </a:r>
            <a:r>
              <a:rPr sz="3200" spc="30"/>
              <a:t>N</a:t>
            </a:r>
            <a:r>
              <a:rPr sz="3200" spc="15"/>
              <a:t>D</a:t>
            </a:r>
            <a:r>
              <a:rPr sz="3200" spc="-45"/>
              <a:t> </a:t>
            </a:r>
            <a:r>
              <a:rPr sz="3200"/>
              <a:t>U</a:t>
            </a:r>
            <a:r>
              <a:rPr sz="3200" spc="10"/>
              <a:t>S</a:t>
            </a:r>
            <a:r>
              <a:rPr sz="3200" spc="-25"/>
              <a:t>E</a:t>
            </a:r>
            <a:r>
              <a:rPr sz="3200" spc="-10"/>
              <a:t>R</a:t>
            </a:r>
            <a:r>
              <a:rPr sz="3200" spc="5"/>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Rectangle 1">
            <a:extLst>
              <a:ext uri="{FF2B5EF4-FFF2-40B4-BE49-F238E27FC236}">
                <a16:creationId xmlns:a16="http://schemas.microsoft.com/office/drawing/2014/main" id="{4EB6FA83-710D-2673-8C07-36FC9FD57B9C}"/>
              </a:ext>
            </a:extLst>
          </p:cNvPr>
          <p:cNvSpPr>
            <a:spLocks noChangeArrowheads="1"/>
          </p:cNvSpPr>
          <p:nvPr/>
        </p:nvSpPr>
        <p:spPr bwMode="auto">
          <a:xfrm>
            <a:off x="600075" y="400541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a:ln>
                  <a:noFill/>
                </a:ln>
                <a:solidFill>
                  <a:schemeClr val="tx1"/>
                </a:solidFill>
                <a:effectLst/>
                <a:latin typeface="Arial" panose="020B0604020202020204" pitchFamily="34" charset="0"/>
              </a:rPr>
              <a:t>Developers / Coders (Yourself)</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To maintain, update, and improve the portfolio site.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They use the </a:t>
            </a:r>
            <a:r>
              <a:rPr kumimoji="0" lang="en-US" altLang="en-US" sz="1800" b="1" i="0" u="none" strike="noStrike" cap="none" normalizeH="0" baseline="0">
                <a:ln>
                  <a:noFill/>
                </a:ln>
                <a:solidFill>
                  <a:schemeClr val="tx1"/>
                </a:solidFill>
                <a:effectLst/>
                <a:latin typeface="Arial" panose="020B0604020202020204" pitchFamily="34" charset="0"/>
              </a:rPr>
              <a:t>source code (HTML, CSS, JS)</a:t>
            </a:r>
            <a:r>
              <a:rPr kumimoji="0" lang="en-US" altLang="en-US" sz="1800" b="0" i="0" u="none" strike="noStrike" cap="none" normalizeH="0" baseline="0">
                <a:ln>
                  <a:noFill/>
                </a:ln>
                <a:solidFill>
                  <a:schemeClr val="tx1"/>
                </a:solidFill>
                <a:effectLst/>
                <a:latin typeface="Arial" panose="020B0604020202020204" pitchFamily="34" charset="0"/>
              </a:rPr>
              <a:t> to enhance functionality.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a:ln>
                  <a:noFill/>
                </a:ln>
                <a:solidFill>
                  <a:schemeClr val="tx1"/>
                </a:solidFill>
                <a:effectLst/>
                <a:latin typeface="Arial" panose="020B0604020202020204" pitchFamily="34" charset="0"/>
              </a:rPr>
              <a:t>Website Visitors (Front-End Users)</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They interact only with the </a:t>
            </a:r>
            <a:r>
              <a:rPr kumimoji="0" lang="en-US" altLang="en-US" sz="1800" b="1" i="0" u="none" strike="noStrike" cap="none" normalizeH="0" baseline="0">
                <a:ln>
                  <a:noFill/>
                </a:ln>
                <a:solidFill>
                  <a:schemeClr val="tx1"/>
                </a:solidFill>
                <a:effectLst/>
                <a:latin typeface="Arial" panose="020B0604020202020204" pitchFamily="34" charset="0"/>
              </a:rPr>
              <a:t>UI (User Interface)</a:t>
            </a:r>
            <a:r>
              <a:rPr kumimoji="0" lang="en-US" altLang="en-US" sz="1800" b="0" i="0" u="none" strike="noStrike" cap="none" normalizeH="0" baseline="0">
                <a:ln>
                  <a:noFill/>
                </a:ln>
                <a:solidFill>
                  <a:schemeClr val="tx1"/>
                </a:solidFill>
                <a:effectLst/>
                <a:latin typeface="Arial" panose="020B0604020202020204" pitchFamily="34" charset="0"/>
              </a:rPr>
              <a:t> built in your code.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They can view sections like About, Skills, Projects, and Contact.</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a:ln>
                  <a:noFill/>
                </a:ln>
                <a:solidFill>
                  <a:schemeClr val="tx1"/>
                </a:solidFill>
                <a:effectLst/>
                <a:latin typeface="Arial" panose="020B0604020202020204" pitchFamily="34" charset="0"/>
              </a:rPr>
              <a:t>Recruiters / Employers (Decision Makers)</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They rely on your </a:t>
            </a:r>
            <a:r>
              <a:rPr kumimoji="0" lang="en-US" altLang="en-US" sz="1800" b="1" i="0" u="none" strike="noStrike" cap="none" normalizeH="0" baseline="0">
                <a:ln>
                  <a:noFill/>
                </a:ln>
                <a:solidFill>
                  <a:schemeClr val="tx1"/>
                </a:solidFill>
                <a:effectLst/>
                <a:latin typeface="Arial" panose="020B0604020202020204" pitchFamily="34" charset="0"/>
              </a:rPr>
              <a:t>Projects Section + Contact Form</a:t>
            </a:r>
            <a:r>
              <a:rPr kumimoji="0" lang="en-US" altLang="en-US" sz="1800" b="0" i="0" u="none" strike="noStrike" cap="none" normalizeH="0" baseline="0">
                <a:ln>
                  <a:noFill/>
                </a:ln>
                <a:solidFill>
                  <a:schemeClr val="tx1"/>
                </a:solidFill>
                <a:effectLst/>
                <a:latin typeface="Arial" panose="020B0604020202020204" pitchFamily="34" charset="0"/>
              </a:rPr>
              <a:t> from the code.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They don’t touch the code, but they use the output generated by it.</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a:ln>
                  <a:noFill/>
                </a:ln>
                <a:solidFill>
                  <a:schemeClr val="tx1"/>
                </a:solidFill>
                <a:effectLst/>
                <a:latin typeface="Arial" panose="020B0604020202020204" pitchFamily="34" charset="0"/>
              </a:rPr>
              <a:t>Clients / Project Owners</a:t>
            </a:r>
            <a:endParaRPr kumimoji="0" lang="en-US" altLang="en-US" sz="18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They use the portfolio site (generated by your code) to decide if they want to hire you.</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2">
            <a:extLst>
              <a:ext uri="{FF2B5EF4-FFF2-40B4-BE49-F238E27FC236}">
                <a16:creationId xmlns:a16="http://schemas.microsoft.com/office/drawing/2014/main" id="{A250E540-BF0B-7D67-C42E-CDB6B7C32476}"/>
              </a:ext>
            </a:extLst>
          </p:cNvPr>
          <p:cNvSpPr>
            <a:spLocks noChangeArrowheads="1"/>
          </p:cNvSpPr>
          <p:nvPr/>
        </p:nvSpPr>
        <p:spPr bwMode="auto">
          <a:xfrm>
            <a:off x="381000" y="5722523"/>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1" name="Rectangle 3">
            <a:extLst>
              <a:ext uri="{FF2B5EF4-FFF2-40B4-BE49-F238E27FC236}">
                <a16:creationId xmlns:a16="http://schemas.microsoft.com/office/drawing/2014/main" id="{5521C75D-2A3C-0B01-2D45-DB332CC69AC9}"/>
              </a:ext>
            </a:extLst>
          </p:cNvPr>
          <p:cNvSpPr>
            <a:spLocks noChangeArrowheads="1"/>
          </p:cNvSpPr>
          <p:nvPr/>
        </p:nvSpPr>
        <p:spPr bwMode="auto">
          <a:xfrm>
            <a:off x="228600" y="605589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Arial" panose="020B0604020202020204" pitchFamily="34" charset="0"/>
              </a:rPr>
              <a:t>✅ In coding terms: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a:t>
            </a:r>
            <a:r>
              <a:rPr kumimoji="0" lang="en-US" altLang="en-US" sz="1800" b="1" i="0" u="none" strike="noStrike" cap="none" normalizeH="0" baseline="0">
                <a:ln>
                  <a:noFill/>
                </a:ln>
                <a:solidFill>
                  <a:schemeClr val="tx1"/>
                </a:solidFill>
                <a:effectLst/>
                <a:latin typeface="Arial" panose="020B0604020202020204" pitchFamily="34" charset="0"/>
              </a:rPr>
              <a:t>front-end code (HTML, CSS, JS)</a:t>
            </a:r>
            <a:r>
              <a:rPr kumimoji="0" lang="en-US" altLang="en-US" sz="1800" b="0" i="0" u="none" strike="noStrike" cap="none" normalizeH="0" baseline="0">
                <a:ln>
                  <a:noFill/>
                </a:ln>
                <a:solidFill>
                  <a:schemeClr val="tx1"/>
                </a:solidFill>
                <a:effectLst/>
                <a:latin typeface="Arial" panose="020B0604020202020204" pitchFamily="34" charset="0"/>
              </a:rPr>
              <a:t> is written by you → </a:t>
            </a:r>
            <a:r>
              <a:rPr kumimoji="0" lang="en-US" altLang="en-US" sz="1800" b="1" i="0" u="none" strike="noStrike" cap="none" normalizeH="0" baseline="0">
                <a:ln>
                  <a:noFill/>
                </a:ln>
                <a:solidFill>
                  <a:schemeClr val="tx1"/>
                </a:solidFill>
                <a:effectLst/>
                <a:latin typeface="Arial" panose="020B0604020202020204" pitchFamily="34" charset="0"/>
              </a:rPr>
              <a:t>developer user</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a:t>
            </a:r>
            <a:r>
              <a:rPr kumimoji="0" lang="en-US" altLang="en-US" sz="1800" b="1" i="0" u="none" strike="noStrike" cap="none" normalizeH="0" baseline="0">
                <a:ln>
                  <a:noFill/>
                </a:ln>
                <a:solidFill>
                  <a:schemeClr val="tx1"/>
                </a:solidFill>
                <a:effectLst/>
                <a:latin typeface="Arial" panose="020B0604020202020204" pitchFamily="34" charset="0"/>
              </a:rPr>
              <a:t>rendered website (browser output)</a:t>
            </a:r>
            <a:r>
              <a:rPr kumimoji="0" lang="en-US" altLang="en-US" sz="1800" b="0" i="0" u="none" strike="noStrike" cap="none" normalizeH="0" baseline="0">
                <a:ln>
                  <a:noFill/>
                </a:ln>
                <a:solidFill>
                  <a:schemeClr val="tx1"/>
                </a:solidFill>
                <a:effectLst/>
                <a:latin typeface="Arial" panose="020B0604020202020204" pitchFamily="34" charset="0"/>
              </a:rPr>
              <a:t> is used by → </a:t>
            </a:r>
            <a:r>
              <a:rPr kumimoji="0" lang="en-US" altLang="en-US" sz="1800" b="1" i="0" u="none" strike="noStrike" cap="none" normalizeH="0" baseline="0">
                <a:ln>
                  <a:noFill/>
                </a:ln>
                <a:solidFill>
                  <a:schemeClr val="tx1"/>
                </a:solidFill>
                <a:effectLst/>
                <a:latin typeface="Arial" panose="020B0604020202020204" pitchFamily="34" charset="0"/>
              </a:rPr>
              <a:t>visitors, recruiters, clients</a:t>
            </a:r>
            <a:r>
              <a:rPr kumimoji="0" lang="en-US" altLang="en-US" sz="18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3077" name="Picture 5" descr="Download Free End user Icons in PNG &amp; SVG">
            <a:extLst>
              <a:ext uri="{FF2B5EF4-FFF2-40B4-BE49-F238E27FC236}">
                <a16:creationId xmlns:a16="http://schemas.microsoft.com/office/drawing/2014/main" id="{2BC26900-5E10-7E41-BBB6-B1E2E1AF77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991600" y="923075"/>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476865" y="457200"/>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a:t>TOOLS AND TECHNIQUES</a:t>
            </a:r>
            <a:endParaRPr sz="360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B94EBCDF-30A7-395C-5F6E-44705DE0C4CF}"/>
              </a:ext>
            </a:extLst>
          </p:cNvPr>
          <p:cNvSpPr txBox="1"/>
          <p:nvPr/>
        </p:nvSpPr>
        <p:spPr>
          <a:xfrm>
            <a:off x="3886200" y="1695449"/>
            <a:ext cx="5257800" cy="646331"/>
          </a:xfrm>
          <a:prstGeom prst="rect">
            <a:avLst/>
          </a:prstGeom>
          <a:noFill/>
        </p:spPr>
        <p:txBody>
          <a:bodyPr wrap="square" lIns="91440" tIns="45720" rIns="91440" bIns="45720" anchor="t">
            <a:spAutoFit/>
          </a:bodyPr>
          <a:lstStyle/>
          <a:p>
            <a:endParaRPr lang="en-IN"/>
          </a:p>
          <a:p>
            <a:pPr>
              <a:buFont typeface="+mj-lt"/>
              <a:buAutoNum type="arabicPeriod"/>
            </a:pPr>
            <a:endParaRPr lang="en-IN"/>
          </a:p>
        </p:txBody>
      </p:sp>
      <p:sp>
        <p:nvSpPr>
          <p:cNvPr id="8" name="Rectangle 1">
            <a:extLst>
              <a:ext uri="{FF2B5EF4-FFF2-40B4-BE49-F238E27FC236}">
                <a16:creationId xmlns:a16="http://schemas.microsoft.com/office/drawing/2014/main" id="{3D5B5362-958F-6538-DD7E-596AC2DCE489}"/>
              </a:ext>
            </a:extLst>
          </p:cNvPr>
          <p:cNvSpPr>
            <a:spLocks noChangeArrowheads="1"/>
          </p:cNvSpPr>
          <p:nvPr/>
        </p:nvSpPr>
        <p:spPr bwMode="auto">
          <a:xfrm>
            <a:off x="444910" y="993845"/>
            <a:ext cx="1098509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Frontend Languages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CSS3</a:t>
            </a:r>
            <a:r>
              <a:rPr kumimoji="0" lang="en-US" altLang="en-US" sz="1800" b="0" i="0" u="none" strike="noStrike" cap="none" normalizeH="0" baseline="0">
                <a:ln>
                  <a:noFill/>
                </a:ln>
                <a:solidFill>
                  <a:schemeClr val="tx1"/>
                </a:solidFill>
                <a:effectLst/>
                <a:latin typeface="Arial" panose="020B0604020202020204" pitchFamily="34" charset="0"/>
              </a:rPr>
              <a:t> → for styling (layouts, colors, gradients, animations, responsive design).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JavaScript (ES6)</a:t>
            </a:r>
            <a:r>
              <a:rPr kumimoji="0" lang="en-US" altLang="en-US" sz="1800" b="0" i="0" u="none" strike="noStrike" cap="none" normalizeH="0" baseline="0">
                <a:ln>
                  <a:noFill/>
                </a:ln>
                <a:solidFill>
                  <a:schemeClr val="tx1"/>
                </a:solidFill>
                <a:effectLst/>
                <a:latin typeface="Arial" panose="020B0604020202020204" pitchFamily="34" charset="0"/>
              </a:rPr>
              <a:t> → for interactivity (navigation effects, modal popups, animations, validation).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HTML5</a:t>
            </a:r>
            <a:r>
              <a:rPr kumimoji="0" lang="en-US" altLang="en-US" sz="1800" b="0" i="0" u="none" strike="noStrike" cap="none" normalizeH="0" baseline="0">
                <a:ln>
                  <a:noFill/>
                </a:ln>
                <a:solidFill>
                  <a:schemeClr val="tx1"/>
                </a:solidFill>
                <a:effectLst/>
                <a:latin typeface="Arial" panose="020B0604020202020204" pitchFamily="34" charset="0"/>
              </a:rPr>
              <a:t> → for structuring the content (navigation bar, sections, project cards, 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Frameworks / Libraries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Font Awesome</a:t>
            </a:r>
            <a:r>
              <a:rPr kumimoji="0" lang="en-US" altLang="en-US" sz="1800" b="0" i="0" u="none" strike="noStrike" cap="none" normalizeH="0" baseline="0">
                <a:ln>
                  <a:noFill/>
                </a:ln>
                <a:solidFill>
                  <a:schemeClr val="tx1"/>
                </a:solidFill>
                <a:effectLst/>
                <a:latin typeface="Arial" panose="020B0604020202020204" pitchFamily="34" charset="0"/>
              </a:rPr>
              <a:t> → for icons (</a:t>
            </a:r>
            <a:r>
              <a:rPr kumimoji="0" lang="en-US" altLang="en-US" sz="1000" b="0" i="0" u="none" strike="noStrike" cap="none" normalizeH="0" baseline="0">
                <a:ln>
                  <a:noFill/>
                </a:ln>
                <a:solidFill>
                  <a:schemeClr val="tx1"/>
                </a:solidFill>
                <a:effectLst/>
                <a:latin typeface="Arial Unicode MS"/>
              </a:rPr>
              <a:t>fa-</a:t>
            </a:r>
            <a:r>
              <a:rPr kumimoji="0" lang="en-US" altLang="en-US" sz="1000" b="0" i="0" u="none" strike="noStrike" cap="none" normalizeH="0" baseline="0" err="1">
                <a:ln>
                  <a:noFill/>
                </a:ln>
                <a:solidFill>
                  <a:schemeClr val="tx1"/>
                </a:solidFill>
                <a:effectLst/>
                <a:latin typeface="Arial Unicode MS"/>
              </a:rPr>
              <a:t>github</a:t>
            </a:r>
            <a:r>
              <a:rPr kumimoji="0" lang="en-US" altLang="en-US" sz="800" b="0" i="0" u="none" strike="noStrike" cap="none" normalizeH="0" baseline="0">
                <a:ln>
                  <a:noFill/>
                </a:ln>
                <a:solidFill>
                  <a:schemeClr val="tx1"/>
                </a:solidFill>
                <a:effectLst/>
              </a:rPr>
              <a:t>, </a:t>
            </a:r>
            <a:r>
              <a:rPr kumimoji="0" lang="en-US" altLang="en-US" sz="1000" b="0" i="0" u="none" strike="noStrike" cap="none" normalizeH="0" baseline="0">
                <a:ln>
                  <a:noFill/>
                </a:ln>
                <a:solidFill>
                  <a:schemeClr val="tx1"/>
                </a:solidFill>
                <a:effectLst/>
                <a:latin typeface="Arial Unicode MS"/>
              </a:rPr>
              <a:t>fa-</a:t>
            </a:r>
            <a:r>
              <a:rPr kumimoji="0" lang="en-US" altLang="en-US" sz="1000" b="0" i="0" u="none" strike="noStrike" cap="none" normalizeH="0" baseline="0" err="1">
                <a:ln>
                  <a:noFill/>
                </a:ln>
                <a:solidFill>
                  <a:schemeClr val="tx1"/>
                </a:solidFill>
                <a:effectLst/>
                <a:latin typeface="Arial Unicode MS"/>
              </a:rPr>
              <a:t>linkedin</a:t>
            </a:r>
            <a:r>
              <a:rPr kumimoji="0" lang="en-US" altLang="en-US" sz="800" b="0" i="0" u="none" strike="noStrike" cap="none" normalizeH="0" baseline="0">
                <a:ln>
                  <a:noFill/>
                </a:ln>
                <a:solidFill>
                  <a:schemeClr val="tx1"/>
                </a:solidFill>
                <a:effectLst/>
              </a:rPr>
              <a:t>, </a:t>
            </a:r>
            <a:r>
              <a:rPr kumimoji="0" lang="en-US" altLang="en-US" sz="1000" b="0" i="0" u="none" strike="noStrike" cap="none" normalizeH="0" baseline="0">
                <a:ln>
                  <a:noFill/>
                </a:ln>
                <a:solidFill>
                  <a:schemeClr val="tx1"/>
                </a:solidFill>
                <a:effectLst/>
                <a:latin typeface="Arial Unicode MS"/>
              </a:rPr>
              <a:t>fa-envelope</a:t>
            </a:r>
            <a:r>
              <a:rPr kumimoji="0" lang="en-US" altLang="en-US" sz="800" b="0" i="0" u="none" strike="noStrike" cap="none" normalizeH="0" baseline="0">
                <a:ln>
                  <a:noFill/>
                </a:ln>
                <a:solidFill>
                  <a:schemeClr val="tx1"/>
                </a:solidFill>
                <a:effectLst/>
              </a:rPr>
              <a:t>, etc.).</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Google Fonts (Inter)</a:t>
            </a:r>
            <a:r>
              <a:rPr kumimoji="0" lang="en-US" altLang="en-US" sz="1800" b="0" i="0" u="none" strike="noStrike" cap="none" normalizeH="0" baseline="0">
                <a:ln>
                  <a:noFill/>
                </a:ln>
                <a:solidFill>
                  <a:schemeClr val="tx1"/>
                </a:solidFill>
                <a:effectLst/>
                <a:latin typeface="Arial" panose="020B0604020202020204" pitchFamily="34" charset="0"/>
              </a:rPr>
              <a:t> → for custom typography.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Techniques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Responsive Web Design</a:t>
            </a:r>
            <a:r>
              <a:rPr kumimoji="0" lang="en-US" altLang="en-US" sz="1800" b="0" i="0" u="none" strike="noStrike" cap="none" normalizeH="0" baseline="0">
                <a:ln>
                  <a:noFill/>
                </a:ln>
                <a:solidFill>
                  <a:schemeClr val="tx1"/>
                </a:solidFill>
                <a:effectLst/>
                <a:latin typeface="Arial" panose="020B0604020202020204" pitchFamily="34" charset="0"/>
              </a:rPr>
              <a:t> (using CSS media queries, grid &amp; flexbox).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Animations &amp; Transitions</a:t>
            </a:r>
            <a:r>
              <a:rPr kumimoji="0" lang="en-US" altLang="en-US" sz="1800" b="0" i="0" u="none" strike="noStrike" cap="none" normalizeH="0" baseline="0">
                <a:ln>
                  <a:noFill/>
                </a:ln>
                <a:solidFill>
                  <a:schemeClr val="tx1"/>
                </a:solidFill>
                <a:effectLst/>
                <a:latin typeface="Arial" panose="020B0604020202020204" pitchFamily="34" charset="0"/>
              </a:rPr>
              <a:t> (CSS keyframes: gradient shifts, floating shapes, particle effects, fade-in, bounce).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DOM Manipulation in JS</a:t>
            </a:r>
            <a:r>
              <a:rPr kumimoji="0" lang="en-US" altLang="en-US" sz="1800" b="0" i="0" u="none" strike="noStrike" cap="none" normalizeH="0" baseline="0">
                <a:ln>
                  <a:noFill/>
                </a:ln>
                <a:solidFill>
                  <a:schemeClr val="tx1"/>
                </a:solidFill>
                <a:effectLst/>
                <a:latin typeface="Arial" panose="020B0604020202020204" pitchFamily="34" charset="0"/>
              </a:rPr>
              <a:t> (for modal, form validation, navbar scroll effects).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Intersection Observer API</a:t>
            </a:r>
            <a:r>
              <a:rPr kumimoji="0" lang="en-US" altLang="en-US" sz="1800" b="0" i="0" u="none" strike="noStrike" cap="none" normalizeH="0" baseline="0">
                <a:ln>
                  <a:noFill/>
                </a:ln>
                <a:solidFill>
                  <a:schemeClr val="tx1"/>
                </a:solidFill>
                <a:effectLst/>
                <a:latin typeface="Arial" panose="020B0604020202020204" pitchFamily="34" charset="0"/>
              </a:rPr>
              <a:t> (for skill bars and counters animation when visible).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Client-side Form Validation</a:t>
            </a:r>
            <a:r>
              <a:rPr kumimoji="0" lang="en-US" altLang="en-US" sz="1800" b="0" i="0" u="none" strike="noStrike" cap="none" normalizeH="0" baseline="0">
                <a:ln>
                  <a:noFill/>
                </a:ln>
                <a:solidFill>
                  <a:schemeClr val="tx1"/>
                </a:solidFill>
                <a:effectLst/>
                <a:latin typeface="Arial" panose="020B0604020202020204" pitchFamily="34" charset="0"/>
              </a:rPr>
              <a:t> (email format, required fields).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Modal Window Technique</a:t>
            </a:r>
            <a:r>
              <a:rPr kumimoji="0" lang="en-US" altLang="en-US" sz="1800" b="0" i="0" u="none" strike="noStrike" cap="none" normalizeH="0" baseline="0">
                <a:ln>
                  <a:noFill/>
                </a:ln>
                <a:solidFill>
                  <a:schemeClr val="tx1"/>
                </a:solidFill>
                <a:effectLst/>
                <a:latin typeface="Arial" panose="020B0604020202020204" pitchFamily="34" charset="0"/>
              </a:rPr>
              <a:t> (JS-controlled project details popup).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Parallax &amp; Interactive Background Effects</a:t>
            </a:r>
            <a:r>
              <a:rPr kumimoji="0" lang="en-US" altLang="en-US" sz="1800" b="0" i="0" u="none" strike="noStrike" cap="none" normalizeH="0" baseline="0">
                <a:ln>
                  <a:noFill/>
                </a:ln>
                <a:solidFill>
                  <a:schemeClr val="tx1"/>
                </a:solidFill>
                <a:effectLst/>
                <a:latin typeface="Arial" panose="020B0604020202020204" pitchFamily="34" charset="0"/>
              </a:rPr>
              <a:t> (floating shapes, particles, mouse interaction).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Development Tools</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Text Editor / IDE</a:t>
            </a:r>
            <a:r>
              <a:rPr kumimoji="0" lang="en-US" altLang="en-US" sz="1800" b="0" i="0" u="none" strike="noStrike" cap="none" normalizeH="0" baseline="0">
                <a:ln>
                  <a:noFill/>
                </a:ln>
                <a:solidFill>
                  <a:schemeClr val="tx1"/>
                </a:solidFill>
                <a:effectLst/>
                <a:latin typeface="Arial" panose="020B0604020202020204" pitchFamily="34" charset="0"/>
              </a:rPr>
              <a:t> (e.g., VS Code, Sublime, etc. – assumed).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Browser Developer Tools</a:t>
            </a:r>
            <a:r>
              <a:rPr kumimoji="0" lang="en-US" altLang="en-US" sz="1800" b="0" i="0" u="none" strike="noStrike" cap="none" normalizeH="0" baseline="0">
                <a:ln>
                  <a:noFill/>
                </a:ln>
                <a:solidFill>
                  <a:schemeClr val="tx1"/>
                </a:solidFill>
                <a:effectLst/>
                <a:latin typeface="Arial" panose="020B0604020202020204" pitchFamily="34" charset="0"/>
              </a:rPr>
              <a:t> (for testing responsiveness &amp; debugging).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099" name="Picture 3" descr="Human Resource Planning Tools and ...">
            <a:extLst>
              <a:ext uri="{FF2B5EF4-FFF2-40B4-BE49-F238E27FC236}">
                <a16:creationId xmlns:a16="http://schemas.microsoft.com/office/drawing/2014/main" id="{1CF5AF67-30F6-9DD0-8BD4-68EDC57E1D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72840" y="1857375"/>
            <a:ext cx="2682342" cy="165258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7</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a:latin typeface="Trebuchet MS"/>
                <a:cs typeface="Trebuchet MS"/>
              </a:rPr>
              <a:t>POTFOLIO DESIGN AND LAYOUT</a:t>
            </a:r>
            <a:endParaRPr sz="400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Rectangle 3">
            <a:extLst>
              <a:ext uri="{FF2B5EF4-FFF2-40B4-BE49-F238E27FC236}">
                <a16:creationId xmlns:a16="http://schemas.microsoft.com/office/drawing/2014/main" id="{3B5CD1B7-82BE-DEAC-CF09-0418AD86E133}"/>
              </a:ext>
            </a:extLst>
          </p:cNvPr>
          <p:cNvSpPr>
            <a:spLocks noChangeArrowheads="1"/>
          </p:cNvSpPr>
          <p:nvPr/>
        </p:nvSpPr>
        <p:spPr bwMode="auto">
          <a:xfrm>
            <a:off x="228600" y="4958186"/>
            <a:ext cx="184731"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lang="en-US" altLang="en-US" sz="800" b="1" i="0" u="none" strike="noStrike" cap="none" normalizeH="0" baseline="0">
              <a:ln>
                <a:noFill/>
              </a:ln>
              <a:effectLst/>
              <a:latin typeface="Arial"/>
              <a:cs typeface="Arial"/>
            </a:endParaRPr>
          </a:p>
          <a:p>
            <a:pPr marR="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4F599351-8B33-CC6A-7765-88E21D23F270}"/>
              </a:ext>
            </a:extLst>
          </p:cNvPr>
          <p:cNvSpPr txBox="1"/>
          <p:nvPr/>
        </p:nvSpPr>
        <p:spPr>
          <a:xfrm>
            <a:off x="-76200" y="990600"/>
            <a:ext cx="12573000" cy="6740307"/>
          </a:xfrm>
          <a:prstGeom prst="rect">
            <a:avLst/>
          </a:prstGeom>
          <a:noFill/>
        </p:spPr>
        <p:txBody>
          <a:bodyPr wrap="square">
            <a:spAutoFit/>
          </a:bodyPr>
          <a:lstStyle/>
          <a:p>
            <a:pPr>
              <a:buNone/>
            </a:pPr>
            <a:r>
              <a:rPr lang="en-US" b="1"/>
              <a:t>Layout Structure</a:t>
            </a:r>
          </a:p>
          <a:p>
            <a:pPr>
              <a:buFont typeface="+mj-lt"/>
              <a:buAutoNum type="arabicPeriod"/>
            </a:pPr>
            <a:r>
              <a:rPr lang="en-US" b="1"/>
              <a:t>Navigation Bar (Header)</a:t>
            </a:r>
            <a:endParaRPr lang="en-US"/>
          </a:p>
          <a:p>
            <a:pPr marL="742950" lvl="1" indent="-285750">
              <a:buFont typeface="+mj-lt"/>
              <a:buAutoNum type="arabicPeriod"/>
            </a:pPr>
            <a:r>
              <a:rPr lang="en-US"/>
              <a:t>Fixed at the top for easy access.</a:t>
            </a:r>
          </a:p>
          <a:p>
            <a:pPr marL="742950" lvl="1" indent="-285750">
              <a:buFont typeface="+mj-lt"/>
              <a:buAutoNum type="arabicPeriod"/>
            </a:pPr>
            <a:r>
              <a:rPr lang="en-US"/>
              <a:t>Smooth scrolling with active link highlighting.</a:t>
            </a:r>
          </a:p>
          <a:p>
            <a:pPr>
              <a:buFont typeface="+mj-lt"/>
              <a:buAutoNum type="arabicPeriod"/>
            </a:pPr>
            <a:r>
              <a:rPr lang="en-US" b="1"/>
              <a:t>Hero Section</a:t>
            </a:r>
            <a:endParaRPr lang="en-US"/>
          </a:p>
          <a:p>
            <a:pPr marL="742950" lvl="1" indent="-285750">
              <a:buFont typeface="+mj-lt"/>
              <a:buAutoNum type="arabicPeriod"/>
            </a:pPr>
            <a:r>
              <a:rPr lang="en-US"/>
              <a:t>Full-screen introduction with animated gradient background.</a:t>
            </a:r>
          </a:p>
          <a:p>
            <a:pPr marL="742950" lvl="1" indent="-285750">
              <a:buFont typeface="+mj-lt"/>
              <a:buAutoNum type="arabicPeriod"/>
            </a:pPr>
            <a:r>
              <a:rPr lang="en-US"/>
              <a:t>Floating shapes and particles for interactivity.</a:t>
            </a:r>
          </a:p>
          <a:p>
            <a:pPr marL="742950" lvl="1" indent="-285750">
              <a:buFont typeface="+mj-lt"/>
              <a:buAutoNum type="arabicPeriod"/>
            </a:pPr>
            <a:r>
              <a:rPr lang="en-US"/>
              <a:t>Developer’s name, role, and social media links.</a:t>
            </a:r>
          </a:p>
          <a:p>
            <a:pPr>
              <a:buFont typeface="+mj-lt"/>
              <a:buAutoNum type="arabicPeriod"/>
            </a:pPr>
            <a:r>
              <a:rPr lang="en-US" b="1"/>
              <a:t>About Section</a:t>
            </a:r>
            <a:endParaRPr lang="en-US"/>
          </a:p>
          <a:p>
            <a:pPr marL="742950" lvl="1" indent="-285750">
              <a:buFont typeface="+mj-lt"/>
              <a:buAutoNum type="arabicPeriod"/>
            </a:pPr>
            <a:r>
              <a:rPr lang="en-US"/>
              <a:t>Two-column layout (text + image placeholder).</a:t>
            </a:r>
          </a:p>
          <a:p>
            <a:pPr marL="742950" lvl="1" indent="-285750">
              <a:buFont typeface="+mj-lt"/>
              <a:buAutoNum type="arabicPeriod"/>
            </a:pPr>
            <a:r>
              <a:rPr lang="en-US"/>
              <a:t>Statistics counters for projects completed.</a:t>
            </a:r>
          </a:p>
          <a:p>
            <a:pPr>
              <a:buFont typeface="+mj-lt"/>
              <a:buAutoNum type="arabicPeriod"/>
            </a:pPr>
            <a:r>
              <a:rPr lang="en-US" b="1"/>
              <a:t>Skills Section</a:t>
            </a:r>
            <a:endParaRPr lang="en-US"/>
          </a:p>
          <a:p>
            <a:pPr marL="742950" lvl="1" indent="-285750">
              <a:buFont typeface="+mj-lt"/>
              <a:buAutoNum type="arabicPeriod"/>
            </a:pPr>
            <a:r>
              <a:rPr lang="en-US"/>
              <a:t>Grid-based layout with categories (Frontend, Backend).</a:t>
            </a:r>
          </a:p>
          <a:p>
            <a:pPr marL="742950" lvl="1" indent="-285750">
              <a:buFont typeface="+mj-lt"/>
              <a:buAutoNum type="arabicPeriod"/>
            </a:pPr>
            <a:r>
              <a:rPr lang="en-US"/>
              <a:t>Animated progress bars for skill levels.</a:t>
            </a:r>
          </a:p>
          <a:p>
            <a:pPr>
              <a:buFont typeface="+mj-lt"/>
              <a:buAutoNum type="arabicPeriod"/>
            </a:pPr>
            <a:r>
              <a:rPr lang="en-US" b="1"/>
              <a:t>Projects Section</a:t>
            </a:r>
            <a:endParaRPr lang="en-US"/>
          </a:p>
          <a:p>
            <a:pPr marL="742950" lvl="1" indent="-285750">
              <a:buFont typeface="+mj-lt"/>
              <a:buAutoNum type="arabicPeriod"/>
            </a:pPr>
            <a:r>
              <a:rPr lang="en-US"/>
              <a:t>Responsive grid of project cards.</a:t>
            </a:r>
          </a:p>
          <a:p>
            <a:pPr marL="742950" lvl="1" indent="-285750">
              <a:buFont typeface="+mj-lt"/>
              <a:buAutoNum type="arabicPeriod"/>
            </a:pPr>
            <a:r>
              <a:rPr lang="en-US"/>
              <a:t>Each card has an image background, overlay, and action buttons (live demo, GitHub).</a:t>
            </a:r>
          </a:p>
          <a:p>
            <a:pPr marL="742950" lvl="1" indent="-285750">
              <a:buFont typeface="+mj-lt"/>
              <a:buAutoNum type="arabicPeriod"/>
            </a:pPr>
            <a:r>
              <a:rPr lang="en-US"/>
              <a:t>Modal pop-up for detailed project descriptions.</a:t>
            </a:r>
          </a:p>
          <a:p>
            <a:pPr>
              <a:buFont typeface="+mj-lt"/>
              <a:buAutoNum type="arabicPeriod"/>
            </a:pPr>
            <a:r>
              <a:rPr lang="en-US" b="1"/>
              <a:t>Contact Section</a:t>
            </a:r>
            <a:endParaRPr lang="en-US"/>
          </a:p>
          <a:p>
            <a:pPr marL="742950" lvl="1" indent="-285750">
              <a:buFont typeface="+mj-lt"/>
              <a:buAutoNum type="arabicPeriod"/>
            </a:pPr>
            <a:r>
              <a:rPr lang="en-US"/>
              <a:t>Two-column layout (contact details + contact form).</a:t>
            </a:r>
          </a:p>
          <a:p>
            <a:pPr marL="742950" lvl="1" indent="-285750">
              <a:buFont typeface="+mj-lt"/>
              <a:buAutoNum type="arabicPeriod"/>
            </a:pPr>
            <a:r>
              <a:rPr lang="en-US"/>
              <a:t>Client-side form validation with error messages.</a:t>
            </a:r>
          </a:p>
          <a:p>
            <a:pPr>
              <a:buFont typeface="+mj-lt"/>
              <a:buAutoNum type="arabicPeriod"/>
            </a:pPr>
            <a:r>
              <a:rPr lang="en-US" b="1"/>
              <a:t>Footer</a:t>
            </a:r>
            <a:endParaRPr lang="en-US"/>
          </a:p>
          <a:p>
            <a:pPr marL="742950" lvl="1" indent="-285750">
              <a:buFont typeface="+mj-lt"/>
              <a:buAutoNum type="arabicPeriod"/>
            </a:pPr>
            <a:r>
              <a:rPr lang="en-US"/>
              <a:t>Contains copyright.</a:t>
            </a:r>
          </a:p>
          <a:p>
            <a:pPr marL="742950" lvl="1" indent="-285750">
              <a:buFont typeface="+mj-lt"/>
              <a:buAutoNum type="arabicPeriod"/>
            </a:pPr>
            <a:r>
              <a:rPr lang="en-US"/>
              <a:t>Social media links for connectivity.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9A527FE-FA49-5D8F-F016-F2F317172A82}"/>
              </a:ext>
            </a:extLst>
          </p:cNvPr>
          <p:cNvSpPr>
            <a:spLocks noChangeArrowheads="1"/>
          </p:cNvSpPr>
          <p:nvPr/>
        </p:nvSpPr>
        <p:spPr bwMode="auto">
          <a:xfrm>
            <a:off x="304800" y="914400"/>
            <a:ext cx="729661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a:ln>
                  <a:noFill/>
                </a:ln>
                <a:solidFill>
                  <a:schemeClr val="tx1"/>
                </a:solidFill>
                <a:effectLst/>
                <a:latin typeface="Arial" panose="020B0604020202020204" pitchFamily="34" charset="0"/>
              </a:rPr>
              <a:t>Design Techniques Used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a:ln>
                  <a:noFill/>
                </a:ln>
                <a:solidFill>
                  <a:schemeClr val="tx1"/>
                </a:solidFill>
                <a:effectLst/>
                <a:latin typeface="Arial" panose="020B0604020202020204" pitchFamily="34" charset="0"/>
              </a:rPr>
              <a:t>Responsive Design</a:t>
            </a:r>
            <a:r>
              <a:rPr kumimoji="0" lang="en-US" altLang="en-US" sz="800" b="1" i="0" u="none" strike="noStrike" cap="none" normalizeH="0" baseline="0">
                <a:ln>
                  <a:noFill/>
                </a:ln>
                <a:solidFill>
                  <a:schemeClr val="tx1"/>
                </a:solidFill>
                <a:effectLst/>
                <a:latin typeface="Arial" panose="020B0604020202020204" pitchFamily="34" charset="0"/>
              </a:rPr>
              <a:t>:</a:t>
            </a:r>
            <a:r>
              <a:rPr kumimoji="0" lang="en-US" altLang="en-US" sz="1800" b="0" i="0" u="none" strike="noStrike" cap="none" normalizeH="0" baseline="0">
                <a:ln>
                  <a:noFill/>
                </a:ln>
                <a:solidFill>
                  <a:schemeClr val="tx1"/>
                </a:solidFill>
                <a:effectLst/>
                <a:latin typeface="Arial" panose="020B0604020202020204" pitchFamily="34" charset="0"/>
              </a:rPr>
              <a:t> CSS Grid, Flexbox, and media queries.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Color Scheme:</a:t>
            </a:r>
            <a:r>
              <a:rPr kumimoji="0" lang="en-US" altLang="en-US" sz="1800" b="0" i="0" u="none" strike="noStrike" cap="none" normalizeH="0" baseline="0">
                <a:ln>
                  <a:noFill/>
                </a:ln>
                <a:solidFill>
                  <a:schemeClr val="tx1"/>
                </a:solidFill>
                <a:effectLst/>
                <a:latin typeface="Arial" panose="020B0604020202020204" pitchFamily="34" charset="0"/>
              </a:rPr>
              <a:t> Gradient backgrounds (</a:t>
            </a:r>
            <a:r>
              <a:rPr kumimoji="0" lang="en-US" altLang="en-US" sz="1000" b="0" i="0" u="none" strike="noStrike" cap="none" normalizeH="0" baseline="0">
                <a:ln>
                  <a:noFill/>
                </a:ln>
                <a:solidFill>
                  <a:schemeClr val="tx1"/>
                </a:solidFill>
                <a:effectLst/>
                <a:latin typeface="Arial Unicode MS"/>
              </a:rPr>
              <a:t>#2563eb</a:t>
            </a:r>
            <a:r>
              <a:rPr kumimoji="0" lang="en-US" altLang="en-US" sz="800" b="0" i="0" u="none" strike="noStrike" cap="none" normalizeH="0" baseline="0">
                <a:ln>
                  <a:noFill/>
                </a:ln>
                <a:solidFill>
                  <a:schemeClr val="tx1"/>
                </a:solidFill>
                <a:effectLst/>
              </a:rPr>
              <a:t>, </a:t>
            </a:r>
            <a:r>
              <a:rPr kumimoji="0" lang="en-US" altLang="en-US" sz="1000" b="0" i="0" u="none" strike="noStrike" cap="none" normalizeH="0" baseline="0">
                <a:ln>
                  <a:noFill/>
                </a:ln>
                <a:solidFill>
                  <a:schemeClr val="tx1"/>
                </a:solidFill>
                <a:effectLst/>
                <a:latin typeface="Arial Unicode MS"/>
              </a:rPr>
              <a:t>#7c3aed</a:t>
            </a:r>
            <a:r>
              <a:rPr kumimoji="0" lang="en-US" altLang="en-US" sz="800" b="0" i="0" u="none" strike="noStrike" cap="none" normalizeH="0" baseline="0">
                <a:ln>
                  <a:noFill/>
                </a:ln>
                <a:solidFill>
                  <a:schemeClr val="tx1"/>
                </a:solidFill>
                <a:effectLst/>
              </a:rPr>
              <a:t>) for modern UI.</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Typography:</a:t>
            </a:r>
            <a:r>
              <a:rPr kumimoji="0" lang="en-US" altLang="en-US" sz="1800" b="0" i="0" u="none" strike="noStrike" cap="none" normalizeH="0" baseline="0">
                <a:ln>
                  <a:noFill/>
                </a:ln>
                <a:solidFill>
                  <a:schemeClr val="tx1"/>
                </a:solidFill>
                <a:effectLst/>
                <a:latin typeface="Arial" panose="020B0604020202020204" pitchFamily="34" charset="0"/>
              </a:rPr>
              <a:t> Google Font </a:t>
            </a:r>
            <a:r>
              <a:rPr kumimoji="0" lang="en-US" altLang="en-US" sz="1800" b="0" i="1" u="none" strike="noStrike" cap="none" normalizeH="0" baseline="0">
                <a:ln>
                  <a:noFill/>
                </a:ln>
                <a:solidFill>
                  <a:schemeClr val="tx1"/>
                </a:solidFill>
                <a:effectLst/>
                <a:latin typeface="Arial" panose="020B0604020202020204" pitchFamily="34" charset="0"/>
              </a:rPr>
              <a:t>Inter</a:t>
            </a:r>
            <a:r>
              <a:rPr kumimoji="0" lang="en-US" altLang="en-US" sz="1800" b="0" i="0" u="none" strike="noStrike" cap="none" normalizeH="0" baseline="0">
                <a:ln>
                  <a:noFill/>
                </a:ln>
                <a:solidFill>
                  <a:schemeClr val="tx1"/>
                </a:solidFill>
                <a:effectLst/>
                <a:latin typeface="Arial" panose="020B0604020202020204" pitchFamily="34" charset="0"/>
              </a:rPr>
              <a:t> for clean readability.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Interactivity:</a:t>
            </a:r>
            <a:r>
              <a:rPr kumimoji="0" lang="en-US" altLang="en-US" sz="1800" b="0" i="0" u="none" strike="noStrike" cap="none" normalizeH="0" baseline="0">
                <a:ln>
                  <a:noFill/>
                </a:ln>
                <a:solidFill>
                  <a:schemeClr val="tx1"/>
                </a:solidFill>
                <a:effectLst/>
                <a:latin typeface="Arial" panose="020B0604020202020204" pitchFamily="34" charset="0"/>
              </a:rPr>
              <a:t> JavaScript animations, modal window, form validation.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Accessibility:</a:t>
            </a:r>
            <a:r>
              <a:rPr kumimoji="0" lang="en-US" altLang="en-US" sz="1800" b="0" i="0" u="none" strike="noStrike" cap="none" normalizeH="0" baseline="0">
                <a:ln>
                  <a:noFill/>
                </a:ln>
                <a:solidFill>
                  <a:schemeClr val="tx1"/>
                </a:solidFill>
                <a:effectLst/>
                <a:latin typeface="Arial" panose="020B0604020202020204" pitchFamily="34" charset="0"/>
              </a:rPr>
              <a:t> Contrast colors, clear headings, semantic HTML tags.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A50AD1B7-3168-1291-0E72-085F1CD4BC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20728091">
            <a:off x="4644390" y="2643988"/>
            <a:ext cx="7392219" cy="3341600"/>
          </a:xfrm>
          <a:prstGeom prst="roundRect">
            <a:avLst>
              <a:gd name="adj" fmla="val 16667"/>
            </a:avLst>
          </a:prstGeom>
          <a:ln>
            <a:noFill/>
          </a:ln>
          <a:effectLst>
            <a:glow rad="228600">
              <a:schemeClr val="accent5">
                <a:satMod val="175000"/>
                <a:alpha val="40000"/>
              </a:schemeClr>
            </a:glow>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070969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idx="4294967295"/>
          </p:nvPr>
        </p:nvSpPr>
        <p:spPr>
          <a:xfrm>
            <a:off x="0" y="452438"/>
            <a:ext cx="10353675" cy="461962"/>
          </a:xfrm>
        </p:spPr>
        <p:txBody>
          <a:bodyPr>
            <a:normAutofit fontScale="90000"/>
          </a:bodyPr>
          <a:lstStyle/>
          <a:p>
            <a:r>
              <a:rPr lang="en-IN"/>
              <a:t>FEATURES AND FUNCTIONALITY</a:t>
            </a:r>
          </a:p>
        </p:txBody>
      </p:sp>
      <p:sp>
        <p:nvSpPr>
          <p:cNvPr id="5" name="Rectangle 3">
            <a:extLst>
              <a:ext uri="{FF2B5EF4-FFF2-40B4-BE49-F238E27FC236}">
                <a16:creationId xmlns:a16="http://schemas.microsoft.com/office/drawing/2014/main" id="{5E61A32B-F1C8-5FDF-34A6-8AAB8EE8FAFB}"/>
              </a:ext>
            </a:extLst>
          </p:cNvPr>
          <p:cNvSpPr>
            <a:spLocks noChangeArrowheads="1"/>
          </p:cNvSpPr>
          <p:nvPr/>
        </p:nvSpPr>
        <p:spPr bwMode="auto">
          <a:xfrm>
            <a:off x="76200" y="5481932"/>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TextBox 7">
            <a:extLst>
              <a:ext uri="{FF2B5EF4-FFF2-40B4-BE49-F238E27FC236}">
                <a16:creationId xmlns:a16="http://schemas.microsoft.com/office/drawing/2014/main" id="{551CC1F7-6A26-00F9-9329-32C9DFE5B149}"/>
              </a:ext>
            </a:extLst>
          </p:cNvPr>
          <p:cNvSpPr txBox="1"/>
          <p:nvPr/>
        </p:nvSpPr>
        <p:spPr>
          <a:xfrm>
            <a:off x="-7776" y="751344"/>
            <a:ext cx="6324600" cy="5355312"/>
          </a:xfrm>
          <a:prstGeom prst="rect">
            <a:avLst/>
          </a:prstGeom>
          <a:noFill/>
        </p:spPr>
        <p:txBody>
          <a:bodyPr wrap="square">
            <a:spAutoFit/>
          </a:bodyPr>
          <a:lstStyle/>
          <a:p>
            <a:pPr>
              <a:buFont typeface="+mj-lt"/>
              <a:buAutoNum type="arabicPeriod"/>
            </a:pPr>
            <a:r>
              <a:rPr lang="en-IN" b="1"/>
              <a:t>Navigation Bar</a:t>
            </a:r>
            <a:endParaRPr lang="en-IN"/>
          </a:p>
          <a:p>
            <a:pPr marL="742950" lvl="1" indent="-285750">
              <a:buFont typeface="+mj-lt"/>
              <a:buAutoNum type="arabicPeriod"/>
            </a:pPr>
            <a:r>
              <a:rPr lang="en-IN"/>
              <a:t>Fixed at top.</a:t>
            </a:r>
          </a:p>
          <a:p>
            <a:pPr marL="742950" lvl="1" indent="-285750">
              <a:buFont typeface="+mj-lt"/>
              <a:buAutoNum type="arabicPeriod"/>
            </a:pPr>
            <a:r>
              <a:rPr lang="en-IN"/>
              <a:t>Smooth scrolling + active link highlight.</a:t>
            </a:r>
          </a:p>
          <a:p>
            <a:pPr marL="742950" lvl="1" indent="-285750">
              <a:buFont typeface="+mj-lt"/>
              <a:buAutoNum type="arabicPeriod"/>
            </a:pPr>
            <a:r>
              <a:rPr lang="en-IN"/>
              <a:t>Mobile menu with hamburger icon.</a:t>
            </a:r>
          </a:p>
          <a:p>
            <a:pPr>
              <a:buFont typeface="+mj-lt"/>
              <a:buAutoNum type="arabicPeriod"/>
            </a:pPr>
            <a:r>
              <a:rPr lang="en-IN" b="1"/>
              <a:t>Hero Section</a:t>
            </a:r>
            <a:endParaRPr lang="en-IN"/>
          </a:p>
          <a:p>
            <a:pPr marL="742950" lvl="1" indent="-285750">
              <a:buFont typeface="+mj-lt"/>
              <a:buAutoNum type="arabicPeriod"/>
            </a:pPr>
            <a:r>
              <a:rPr lang="en-IN"/>
              <a:t>Animated gradient background with floating shapes &amp; particles.</a:t>
            </a:r>
          </a:p>
          <a:p>
            <a:pPr marL="742950" lvl="1" indent="-285750">
              <a:buFont typeface="+mj-lt"/>
              <a:buAutoNum type="arabicPeriod"/>
            </a:pPr>
            <a:r>
              <a:rPr lang="en-IN"/>
              <a:t>Shows name, role, short intro.</a:t>
            </a:r>
          </a:p>
          <a:p>
            <a:pPr marL="742950" lvl="1" indent="-285750">
              <a:buFont typeface="+mj-lt"/>
              <a:buAutoNum type="arabicPeriod"/>
            </a:pPr>
            <a:r>
              <a:rPr lang="en-IN"/>
              <a:t>Social media icons + call-to-action buttons.</a:t>
            </a:r>
          </a:p>
          <a:p>
            <a:pPr>
              <a:buFont typeface="+mj-lt"/>
              <a:buAutoNum type="arabicPeriod"/>
            </a:pPr>
            <a:r>
              <a:rPr lang="en-IN" b="1"/>
              <a:t>About Section</a:t>
            </a:r>
            <a:endParaRPr lang="en-IN"/>
          </a:p>
          <a:p>
            <a:pPr marL="742950" lvl="1" indent="-285750">
              <a:buFont typeface="+mj-lt"/>
              <a:buAutoNum type="arabicPeriod"/>
            </a:pPr>
            <a:r>
              <a:rPr lang="en-IN"/>
              <a:t>Developer intro + profile placeholder.</a:t>
            </a:r>
          </a:p>
          <a:p>
            <a:pPr marL="742950" lvl="1" indent="-285750">
              <a:buFont typeface="+mj-lt"/>
              <a:buAutoNum type="arabicPeriod"/>
            </a:pPr>
            <a:r>
              <a:rPr lang="en-IN"/>
              <a:t>Stats counters (projects completed, etc.).</a:t>
            </a:r>
          </a:p>
          <a:p>
            <a:pPr>
              <a:buFont typeface="+mj-lt"/>
              <a:buAutoNum type="arabicPeriod"/>
            </a:pPr>
            <a:r>
              <a:rPr lang="en-IN" b="1"/>
              <a:t>Skills Section</a:t>
            </a:r>
            <a:endParaRPr lang="en-IN"/>
          </a:p>
          <a:p>
            <a:pPr marL="742950" lvl="1" indent="-285750">
              <a:buFont typeface="+mj-lt"/>
              <a:buAutoNum type="arabicPeriod"/>
            </a:pPr>
            <a:r>
              <a:rPr lang="en-IN"/>
              <a:t>Frontend &amp; Backend skill categories.</a:t>
            </a:r>
          </a:p>
          <a:p>
            <a:pPr marL="742950" lvl="1" indent="-285750">
              <a:buFont typeface="+mj-lt"/>
              <a:buAutoNum type="arabicPeriod"/>
            </a:pPr>
            <a:r>
              <a:rPr lang="en-IN"/>
              <a:t>Animated progress bars (using JS + Intersection Observer).</a:t>
            </a:r>
          </a:p>
          <a:p>
            <a:pPr>
              <a:buFont typeface="+mj-lt"/>
              <a:buAutoNum type="arabicPeriod"/>
            </a:pPr>
            <a:r>
              <a:rPr lang="en-IN" b="1"/>
              <a:t>Projects Section</a:t>
            </a:r>
            <a:endParaRPr lang="en-IN"/>
          </a:p>
          <a:p>
            <a:pPr marL="742950" lvl="1" indent="-285750">
              <a:buFont typeface="+mj-lt"/>
              <a:buAutoNum type="arabicPeriod"/>
            </a:pPr>
            <a:r>
              <a:rPr lang="en-IN"/>
              <a:t>Grid of project cards with overlay effects.</a:t>
            </a:r>
          </a:p>
          <a:p>
            <a:pPr marL="742950" lvl="1" indent="-285750">
              <a:buFont typeface="+mj-lt"/>
              <a:buAutoNum type="arabicPeriod"/>
            </a:pPr>
            <a:r>
              <a:rPr lang="en-IN"/>
              <a:t>Buttons: live demo, GitHub, modal preview</a:t>
            </a:r>
          </a:p>
        </p:txBody>
      </p:sp>
      <p:sp>
        <p:nvSpPr>
          <p:cNvPr id="11" name="Rectangle 1">
            <a:extLst>
              <a:ext uri="{FF2B5EF4-FFF2-40B4-BE49-F238E27FC236}">
                <a16:creationId xmlns:a16="http://schemas.microsoft.com/office/drawing/2014/main" id="{46486AA5-CEA0-43D8-3E48-D8F88F4A55F0}"/>
              </a:ext>
            </a:extLst>
          </p:cNvPr>
          <p:cNvSpPr>
            <a:spLocks noChangeArrowheads="1"/>
          </p:cNvSpPr>
          <p:nvPr/>
        </p:nvSpPr>
        <p:spPr bwMode="auto">
          <a:xfrm>
            <a:off x="6172201" y="982265"/>
            <a:ext cx="58674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b="1">
                <a:latin typeface="Arial" panose="020B0604020202020204" pitchFamily="34" charset="0"/>
              </a:rPr>
              <a:t>6.</a:t>
            </a:r>
            <a:r>
              <a:rPr kumimoji="0" lang="en-US" altLang="en-US" sz="1800" b="1" i="0" u="none" strike="noStrike" cap="none" normalizeH="0" baseline="0">
                <a:ln>
                  <a:noFill/>
                </a:ln>
                <a:solidFill>
                  <a:schemeClr val="tx1"/>
                </a:solidFill>
                <a:effectLst/>
                <a:latin typeface="Arial" panose="020B0604020202020204" pitchFamily="34" charset="0"/>
              </a:rPr>
              <a:t>.Contact Section</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Contact info (email, phone, location).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Contact form with JS validation.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Error messages for invalid input.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Footer</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Copyright info.</a:t>
            </a:r>
          </a:p>
          <a:p>
            <a:pPr lvl="5" defTabSz="914400" eaLnBrk="0" fontAlgn="base" hangingPunct="0">
              <a:spcBef>
                <a:spcPct val="0"/>
              </a:spcBef>
              <a:spcAft>
                <a:spcPct val="0"/>
              </a:spcAft>
              <a:buFontTx/>
              <a:buChar char="•"/>
            </a:pPr>
            <a:r>
              <a:rPr kumimoji="0" lang="en-US" altLang="en-US" b="0" i="0" u="none" strike="noStrike" cap="none" normalizeH="0" baseline="0">
                <a:ln>
                  <a:noFill/>
                </a:ln>
                <a:solidFill>
                  <a:schemeClr val="tx1"/>
                </a:solidFill>
                <a:effectLst/>
                <a:latin typeface="Arial" panose="020B0604020202020204" pitchFamily="34" charset="0"/>
              </a:rPr>
              <a:t>Social media links (GitHub, LinkedIn, Twitter).</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a:ln>
                  <a:noFill/>
                </a:ln>
                <a:solidFill>
                  <a:schemeClr val="tx1"/>
                </a:solidFill>
                <a:effectLst/>
                <a:latin typeface="Arial" panose="020B0604020202020204" pitchFamily="34" charset="0"/>
              </a:rPr>
              <a:t>7.Interactive Elements (JS)</a:t>
            </a:r>
            <a:endParaRPr kumimoji="0" lang="en-US" altLang="en-US" sz="1800" b="0" i="0" u="none" strike="noStrike" cap="none" normalizeH="0" baseline="0">
              <a:ln>
                <a:noFill/>
              </a:ln>
              <a:solidFill>
                <a:schemeClr val="tx1"/>
              </a:solidFill>
              <a:effectLst/>
              <a:latin typeface="Arial" panose="020B0604020202020204" pitchFamily="34" charset="0"/>
            </a:endParaRPr>
          </a:p>
          <a:p>
            <a:pPr lvl="8" defTabSz="914400" eaLnBrk="0" fontAlgn="base" hangingPunct="0">
              <a:spcBef>
                <a:spcPct val="0"/>
              </a:spcBef>
              <a:spcAft>
                <a:spcPct val="0"/>
              </a:spcAft>
              <a:buFontTx/>
              <a:buChar char="•"/>
            </a:pPr>
            <a:r>
              <a:rPr kumimoji="0" lang="en-US" altLang="en-US" b="0" i="0" u="none" strike="noStrike" cap="none" normalizeH="0" baseline="0">
                <a:ln>
                  <a:noFill/>
                </a:ln>
                <a:solidFill>
                  <a:schemeClr val="tx1"/>
                </a:solidFill>
                <a:effectLst/>
                <a:latin typeface="Arial" panose="020B0604020202020204" pitchFamily="34" charset="0"/>
              </a:rPr>
              <a:t>Modal pop-up for project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Animated counters and skill bars.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Particle background effect.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Responsive behavior on different screen sizes.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06606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Damask</vt:lpstr>
      <vt:lpstr>Digital Portfolio  </vt:lpstr>
      <vt:lpstr>agenda</vt:lpstr>
      <vt:lpstr> PROBLEM STATEMENT  The system should showcase a developer’s profile, including an introduction, skills, featured projects, and contact information. The website should feature: A navigation bar with smooth scrolling and active link highlighting. A hero section with interactive animated background effects. An about section describing the developer. A skills section with animated progress bars. A projects section displaying project cards, each with live demo and source code links, and a modal view for details. A contact section with a form including client-side validation. A footer with social media links. The portfolio should be visually appealing, mobile-friendly, and interactive, serving as a professional representation of the developer’s work and abilities.”      </vt:lpstr>
      <vt:lpstr>PROJECT  OVERVIEw  </vt:lpstr>
      <vt:lpstr>WHO ARE THE END USERS?</vt:lpstr>
      <vt:lpstr>TOOLS AND TECHNIQUES</vt:lpstr>
      <vt:lpstr>PowerPoint Presentation</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revision>1</cp:revision>
  <dcterms:created xsi:type="dcterms:W3CDTF">2024-03-29T15:07:22Z</dcterms:created>
  <dcterms:modified xsi:type="dcterms:W3CDTF">2025-08-31T09:32:54Z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