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V</a:t>
            </a:r>
            <a:r>
              <a:rPr dirty="0" sz="2400" lang="en-US"/>
              <a:t>I</a:t>
            </a:r>
            <a:r>
              <a:rPr dirty="0" sz="2400" lang="en-US"/>
              <a:t>G</a:t>
            </a:r>
            <a:r>
              <a:rPr dirty="0" sz="2400" lang="en-US"/>
              <a:t>N</a:t>
            </a:r>
            <a:r>
              <a:rPr dirty="0" sz="2400" lang="en-US"/>
              <a:t>E</a:t>
            </a:r>
            <a:r>
              <a:rPr dirty="0" sz="2400" lang="en-US"/>
              <a:t>S</a:t>
            </a:r>
            <a:r>
              <a:rPr dirty="0" sz="2400" lang="en-US"/>
              <a:t>H</a:t>
            </a:r>
            <a:r>
              <a:rPr dirty="0" sz="2400" lang="en-US"/>
              <a:t>WARI </a:t>
            </a:r>
            <a:r>
              <a:rPr dirty="0" sz="2400" lang="en-US"/>
              <a:t>S </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7</a:t>
            </a:r>
            <a:r>
              <a:rPr dirty="0" sz="2400" lang="en-US"/>
              <a:t>6</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2024-09-07T16:47:18Z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c82d89f1f40d464594569604ce01de64</vt:lpwstr>
  </property>
</Properties>
</file>