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42016"/>
        <c:axId val="153143552"/>
      </c:lineChart>
      <c:catAx>
        <c:axId val="15314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53143552"/>
        <c:crosses val="autoZero"/>
        <c:auto val="1"/>
        <c:lblAlgn val="ctr"/>
        <c:lblOffset val="100"/>
        <c:noMultiLvlLbl val="0"/>
      </c:catAx>
      <c:valAx>
        <c:axId val="15314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14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anchor="b" bIns="0" lIns="45720" rIns="45720" tIns="0" vert="horz">
            <a:norm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baseline="0" b="1" cap="all" sz="48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algn="tl" blurRad="127000" dir="2700000" dist="2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3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anchor="b" bIns="0" vert="horz">
            <a:no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baseline="0" b="1" cap="none" sz="480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algn="tl" blurRad="114300" dir="2700000" dist="1016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algn="l" indent="0" marL="73152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vert="horz">
            <a:normAutofit/>
            <a:sp3d prstMaterial="softEdge"/>
          </a:bodyPr>
          <a:lstStyle>
            <a:lvl1pPr algn="l">
              <a:buNone/>
              <a:defRPr b="0" sz="220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anchor="b" bIns="0" lIns="45720" rIns="45720">
            <a:sp3d prstMaterial="softEdge"/>
          </a:bodyPr>
          <a:lstStyle>
            <a:lvl1pPr algn="ctr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r="2700000" dist="2286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dir="tr" rig="balanced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algn="l" eaLnBrk="1" hangingPunct="1" latinLnBrk="0" marL="0" rtl="0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dirty="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anchor="t" lIns="45720" rIns="45720" tIns="45720"/>
          <a:lstStyle>
            <a:lvl1pPr algn="ctr"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>
                <a:rot lat="0" lon="0" rev="16800000"/>
              </a:lightRig>
            </a:scene3d>
            <a:sp3d prstMaterial="softEdge">
              <a:bevelT w="38100" h="381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/>
        </p:spPr>
        <p:txBody>
          <a:bodyPr anchor="b" vert="horz"/>
          <a:lstStyle>
            <a:lvl1pPr algn="ct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/>
        </p:spPr>
        <p:txBody>
          <a:bodyPr anchor="b" lIns="0" rIns="0" vert="horz"/>
          <a:lstStyle>
            <a:lvl1pPr algn="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eaLnBrk="1" hangingPunct="1" latinLnBrk="0" rtl="0">
        <a:spcBef>
          <a:spcPct val="0"/>
        </a:spcBef>
        <a:buNone/>
        <a:defRPr baseline="0" b="1" cap="none" sz="4100" kern="1200" kumimoji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algn="tl" blurRad="114300" dir="2700000" dist="1016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411480" latinLnBrk="0" marL="548640" rtl="0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3464" latinLnBrk="0" marL="868680" rtl="0">
        <a:spcBef>
          <a:spcPct val="20000"/>
        </a:spcBef>
        <a:buClr>
          <a:schemeClr val="tx1"/>
        </a:buClr>
        <a:buSzPct val="80000"/>
        <a:buFont typeface="Wingdings 2"/>
        <a:buChar char="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33856" rtl="0">
        <a:spcBef>
          <a:spcPct val="20000"/>
        </a:spcBef>
        <a:buClr>
          <a:schemeClr val="tx1"/>
        </a:buClr>
        <a:buSzPct val="95000"/>
        <a:buFont typeface="Wingdings"/>
        <a:buChar char="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353312" rtl="0">
        <a:spcBef>
          <a:spcPct val="20000"/>
        </a:spcBef>
        <a:buClr>
          <a:schemeClr val="tx1"/>
        </a:buClr>
        <a:buSzPct val="100000"/>
        <a:buFont typeface="Wingdings 3"/>
        <a:buChar char="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545336" rtl="0">
        <a:spcBef>
          <a:spcPct val="20000"/>
        </a:spcBef>
        <a:buClr>
          <a:schemeClr val="tx1"/>
        </a:buClr>
        <a:buFont typeface="Wingdings 2"/>
        <a:buChar char="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64792" rtl="0">
        <a:spcBef>
          <a:spcPct val="20000"/>
        </a:spcBef>
        <a:buClr>
          <a:schemeClr val="tx1"/>
        </a:buClr>
        <a:buFont typeface="Wingdings 3"/>
        <a:buChar char="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65960" rtl="0">
        <a:spcBef>
          <a:spcPct val="20000"/>
        </a:spcBef>
        <a:buClr>
          <a:schemeClr val="tx1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67128" rtl="0">
        <a:spcBef>
          <a:spcPct val="20000"/>
        </a:spcBef>
        <a:buClr>
          <a:schemeClr val="tx1"/>
        </a:buClr>
        <a:buFont typeface="Wingdings 2"/>
        <a:buChar char=""/>
        <a:defRPr sz="14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68296" rtl="0">
        <a:spcBef>
          <a:spcPct val="20000"/>
        </a:spcBef>
        <a:buClr>
          <a:schemeClr val="tx1"/>
        </a:buClr>
        <a:buFont typeface="Wingdings 2"/>
        <a:buChar char="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438400"/>
          </a:xfrm>
        </p:spPr>
        <p:txBody>
          <a:bodyPr>
            <a:normAutofit lnSpcReduction="10000"/>
          </a:bodyPr>
          <a:p>
            <a:r>
              <a:rPr dirty="0" lang="en-US" smtClean="0"/>
              <a:t>STUDENT NAME : </a:t>
            </a:r>
            <a:r>
              <a:rPr dirty="0" lang="en-US" smtClean="0"/>
              <a:t>S</a:t>
            </a:r>
            <a:r>
              <a:rPr dirty="0" lang="en-US" smtClean="0"/>
              <a:t>.</a:t>
            </a:r>
            <a:r>
              <a:rPr dirty="0" lang="en-US" smtClean="0"/>
              <a:t>D</a:t>
            </a:r>
            <a:r>
              <a:rPr dirty="0" lang="en-US" smtClean="0"/>
              <a:t>i</a:t>
            </a:r>
            <a:r>
              <a:rPr dirty="0" lang="en-US" smtClean="0"/>
              <a:t>v</a:t>
            </a:r>
            <a:r>
              <a:rPr dirty="0" lang="en-US" smtClean="0"/>
              <a:t>y</a:t>
            </a:r>
            <a:r>
              <a:rPr dirty="0" lang="en-US" smtClean="0"/>
              <a:t>a</a:t>
            </a:r>
            <a:endParaRPr dirty="0" lang="en-US" smtClean="0"/>
          </a:p>
          <a:p>
            <a:r>
              <a:rPr dirty="0" lang="en-US" smtClean="0"/>
              <a:t>REGISTER NO: </a:t>
            </a:r>
            <a:r>
              <a:rPr dirty="0" lang="en-US" smtClean="0"/>
              <a:t>312204</a:t>
            </a:r>
            <a:r>
              <a:rPr dirty="0" lang="en-US" smtClean="0"/>
              <a:t>7</a:t>
            </a:r>
            <a:r>
              <a:rPr dirty="0" lang="en-US" smtClean="0"/>
              <a:t>8</a:t>
            </a:r>
            <a:r>
              <a:rPr dirty="0" lang="en-US" smtClean="0"/>
              <a:t>8</a:t>
            </a:r>
            <a:endParaRPr dirty="0" lang="en-US" smtClean="0"/>
          </a:p>
          <a:p>
            <a:r>
              <a:rPr dirty="0" lang="en-US" smtClean="0"/>
              <a:t>DEPARTMENT :III </a:t>
            </a:r>
            <a:r>
              <a:rPr dirty="0" lang="en-US" smtClean="0"/>
              <a:t>B.COM (GENERAL) </a:t>
            </a:r>
            <a:endParaRPr dirty="0" lang="en-US" smtClean="0"/>
          </a:p>
          <a:p>
            <a:r>
              <a:rPr dirty="0" lang="en-US" smtClean="0"/>
              <a:t>COLLEGE : THIRUMURUGAN ARTS AND SCIENCE COLLEGE FOR WOMEN`S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MODELING</a:t>
            </a:r>
            <a:endParaRPr dirty="0"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2534" y="1607436"/>
            <a:ext cx="6767078" cy="451921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</a:t>
            </a:r>
            <a:endParaRPr dirty="0" lang="en-US"/>
          </a:p>
        </p:txBody>
      </p:sp>
      <p:sp>
        <p:nvSpPr>
          <p:cNvPr id="1048625" name="TextBox 2"/>
          <p:cNvSpPr txBox="1"/>
          <p:nvPr/>
        </p:nvSpPr>
        <p:spPr>
          <a:xfrm>
            <a:off x="457200" y="1905000"/>
            <a:ext cx="7239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THE ANY RESEARCH DATA ANALYSIS SUMMARIZES COLLECTED DATA</a:t>
            </a:r>
            <a:endParaRPr dirty="0" lang="en-US"/>
          </a:p>
        </p:txBody>
      </p:sp>
      <p:sp>
        <p:nvSpPr>
          <p:cNvPr id="1048626" name="TextBox 3"/>
          <p:cNvSpPr txBox="1"/>
          <p:nvPr/>
        </p:nvSpPr>
        <p:spPr>
          <a:xfrm>
            <a:off x="914400" y="3733800"/>
            <a:ext cx="3200400" cy="1958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IT INVOLVES THE INTERPRETATION OF DATA </a:t>
            </a:r>
          </a:p>
          <a:p>
            <a:r>
              <a:rPr dirty="0" lang="en-US" smtClean="0"/>
              <a:t>GATHERED THROUGH THE USE OF ANALYTICAL AND </a:t>
            </a:r>
          </a:p>
          <a:p>
            <a:r>
              <a:rPr dirty="0" lang="en-US" smtClean="0"/>
              <a:t>LOGICAL REASONING TO DETERMINE PATTERNS,</a:t>
            </a:r>
          </a:p>
          <a:p>
            <a:r>
              <a:rPr dirty="0" lang="en-US" smtClean="0"/>
              <a:t>RELATIONSHIP OR TRENDS.</a:t>
            </a:r>
            <a:endParaRPr dirty="0" lang="en-US"/>
          </a:p>
        </p:txBody>
      </p:sp>
      <p:graphicFrame>
        <p:nvGraphicFramePr>
          <p:cNvPr id="4194308" name="Chart 4"/>
          <p:cNvGraphicFramePr>
            <a:graphicFrameLocks/>
          </p:cNvGraphicFramePr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28" name="TextBox 2"/>
          <p:cNvSpPr txBox="1"/>
          <p:nvPr/>
        </p:nvSpPr>
        <p:spPr>
          <a:xfrm>
            <a:off x="1676400" y="2286000"/>
            <a:ext cx="5562600" cy="2491741"/>
          </a:xfrm>
          <a:prstGeom prst="rect"/>
          <a:blipFill>
            <a:blip xmlns:r="http://schemas.openxmlformats.org/officeDocument/2006/relationships" r:embed="rId1"/>
            <a:tile algn="tl" flip="none" sx="100000" sy="100000" tx="0" ty="0"/>
          </a:blipFill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THE “EMPLOYEE PERFORMANCE ANALYSIS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SOLUTION FOR EVALUATING AND MANAGING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EMPLOYEE PERFORMANCE.</a:t>
            </a:r>
          </a:p>
          <a:p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smtClean="0">
                <a:solidFill>
                  <a:srgbClr val="FF0000"/>
                </a:solidFill>
              </a:rPr>
              <a:t>BY LEVERAGE EXCEL`S POWERFUL TOOLS---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SUCH AS FILTERING ,PIVOT TABLES , CHART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AND CONDITIONAL FORMATTING THE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PROJECT TRANSFORMS RAW PERFORMANCE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p>
            <a:pPr algn="ctr"/>
            <a:r>
              <a:rPr dirty="0" lang="en-US" smtClean="0"/>
              <a:t>AGENDA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82143" lnSpcReduction="20000"/>
          </a:bodyPr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8. Conclusion </a:t>
            </a:r>
          </a:p>
          <a:p>
            <a:endParaRPr dirty="0"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60485">
            <a:off x="4996429" y="2159046"/>
            <a:ext cx="3390232" cy="388465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p>
            <a:pPr algn="ctr"/>
            <a:r>
              <a:rPr dirty="0" sz="4000" lang="en-US" smtClean="0"/>
              <a:t>Employee Performance Analysis Using Excel</a:t>
            </a:r>
            <a:endParaRPr dirty="0" sz="4000" lang="en-US"/>
          </a:p>
        </p:txBody>
      </p:sp>
      <p:pic>
        <p:nvPicPr>
          <p:cNvPr id="2097153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71429" lnSpcReduction="20000"/>
          </a:bodyPr>
          <a:p>
            <a:r>
              <a:rPr dirty="0" lang="en-US" smtClean="0"/>
              <a:t>EMPLOYEE PERFORMANCE ANALYSIS USING EXCEL INVOLVES </a:t>
            </a:r>
          </a:p>
          <a:p>
            <a:r>
              <a:rPr dirty="0" lang="en-US" smtClean="0"/>
              <a:t>EVALUATING AND MEASURING AN EMPLOYEE WORK EFECTIVENESS AND EFFICIENCE BASED ON KEY </a:t>
            </a:r>
          </a:p>
          <a:p>
            <a:r>
              <a:rPr dirty="0" lang="en-US" smtClean="0"/>
              <a:t>PERFORMANCE INDICATORS (KPI).</a:t>
            </a:r>
          </a:p>
          <a:p>
            <a:endParaRPr dirty="0" lang="en-US" smtClean="0"/>
          </a:p>
          <a:p>
            <a:r>
              <a:rPr dirty="0" lang="en-US" smtClean="0"/>
              <a:t>THIS DATA IS THEM ANALYSIS USING EXCEL CONDITION </a:t>
            </a:r>
          </a:p>
          <a:p>
            <a:r>
              <a:rPr dirty="0" lang="en-US" smtClean="0"/>
              <a:t>FORMATING, TO IDENTIFY PATTERNS , STRENGTHS, AND AREAS </a:t>
            </a:r>
          </a:p>
          <a:p>
            <a:r>
              <a:rPr dirty="0" lang="en-US" smtClean="0"/>
              <a:t>FOR IMPROVEMENT.</a:t>
            </a:r>
            <a:endParaRPr dirty="0" lang="en-US"/>
          </a:p>
        </p:txBody>
      </p:sp>
      <p:sp>
        <p:nvSpPr>
          <p:cNvPr id="1048594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5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6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7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8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9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1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2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3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4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0374" y="2749510"/>
            <a:ext cx="3778856" cy="303538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p>
            <a:r>
              <a:rPr dirty="0" lang="en-US" smtClean="0"/>
              <a:t>EMPLOYEE PROJECT OVERVIEW 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82143" lnSpcReduction="20000"/>
          </a:bodyPr>
          <a:p>
            <a:r>
              <a:rPr dirty="0" lang="en-US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dirty="0" lang="en-US" smtClean="0"/>
          </a:p>
          <a:p>
            <a:r>
              <a:rPr dirty="0" lang="en-US" smtClean="0"/>
              <a:t>* It also outline the project`s objectives, background information to place it in context , requirement, problems, analysis and ends with a conclusion.</a:t>
            </a:r>
            <a:endParaRPr dirty="0" lang="en-US"/>
          </a:p>
        </p:txBody>
      </p:sp>
      <p:pic>
        <p:nvPicPr>
          <p:cNvPr id="2097155" name="Picture 2" descr="Employee Vectors &amp; Illustrations for Free Downloa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244"/>
          </a:bodyPr>
          <a:p>
            <a:r>
              <a:rPr dirty="0" lang="en-US" smtClean="0"/>
              <a:t>WHO ARE THE END USERS IN EMPLOYEE</a:t>
            </a:r>
            <a:endParaRPr dirty="0" lang="en-US"/>
          </a:p>
        </p:txBody>
      </p:sp>
      <p:graphicFrame>
        <p:nvGraphicFramePr>
          <p:cNvPr id="4194304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1311853" y="1882932"/>
            <a:ext cx="6520295" cy="446373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244"/>
          </a:bodyPr>
          <a:p>
            <a:r>
              <a:rPr dirty="0" lang="en-US" smtClean="0"/>
              <a:t>OUR SOLUTION AND ITS VALUE PROPOSTION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dirty="0" lang="en-US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dirty="0" lang="en-US" smtClean="0"/>
              <a:t>performances data.</a:t>
            </a:r>
          </a:p>
          <a:p>
            <a:r>
              <a:rPr dirty="0" lang="en-US" smtClean="0"/>
              <a:t>*Improved Efficiency:  the data collection and analysis process, saving time and reduction manual errors.</a:t>
            </a:r>
          </a:p>
          <a:p>
            <a:r>
              <a:rPr dirty="0" lang="en-US" smtClean="0"/>
              <a:t>*Enhanced Employee Development: Identifies training needs and development opportunities, leading to a more skilled workforce.</a:t>
            </a:r>
          </a:p>
          <a:p>
            <a:r>
              <a:rPr dirty="0" lang="en-US" smtClean="0"/>
              <a:t>*Better Performance Management: Helps in recognizing top performance and addressing under performance, ultimately improved overall productivity.</a:t>
            </a:r>
          </a:p>
          <a:p>
            <a:r>
              <a:rPr dirty="0" lang="en-US" smtClean="0"/>
              <a:t>*Cost-Effective Solution: Leverages the widely accessible excel platform, avoiding the needs for expensive software or tools.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828800"/>
          <a:ext cx="441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6" name="TextBox 4"/>
          <p:cNvSpPr txBox="1"/>
          <p:nvPr/>
        </p:nvSpPr>
        <p:spPr>
          <a:xfrm>
            <a:off x="533400" y="1752601"/>
            <a:ext cx="3048000" cy="3825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 smtClean="0"/>
              <a:t>Employee ID unique identifier for </a:t>
            </a:r>
          </a:p>
          <a:p>
            <a:pPr indent="-342900" marL="342900"/>
            <a:r>
              <a:rPr dirty="0" lang="en-US" smtClean="0"/>
              <a:t>Each employee in the organization.</a:t>
            </a:r>
          </a:p>
          <a:p>
            <a:pPr indent="-342900" marL="342900"/>
            <a:r>
              <a:rPr dirty="0" lang="en-US" smtClean="0"/>
              <a:t>2. First Name : The first name of the employee.</a:t>
            </a:r>
          </a:p>
          <a:p>
            <a:pPr indent="-342900" marL="342900"/>
            <a:r>
              <a:rPr dirty="0" lang="en-US" smtClean="0"/>
              <a:t>3. Last Name : The last name of the employee .</a:t>
            </a:r>
          </a:p>
          <a:p>
            <a:pPr indent="-342900" marL="342900"/>
            <a:r>
              <a:rPr dirty="0" lang="en-US" smtClean="0"/>
              <a:t>4. Email: The email address associated with the </a:t>
            </a:r>
          </a:p>
          <a:p>
            <a:pPr indent="-342900" marL="342900"/>
            <a:r>
              <a:rPr dirty="0" lang="en-US" smtClean="0"/>
              <a:t>Employee`s communication with in the organization.</a:t>
            </a:r>
          </a:p>
          <a:p>
            <a:pPr indent="-342900" marL="342900"/>
            <a:r>
              <a:rPr dirty="0" lang="en-US" smtClean="0"/>
              <a:t>5. Business unit: The specific business unit.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0951580">
            <a:off x="4384745" y="2076715"/>
            <a:ext cx="3687857" cy="243868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THE “WOW” IN OUR SOLUTION 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PREDICITIVE ANALYSIS: Integrating predictive models to forecast future performance trends based on historical data.</a:t>
            </a:r>
          </a:p>
          <a:p>
            <a:r>
              <a:rPr dirty="0" lang="en-US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lastClr="000000" val="windowText"/>
      </a:dk1>
      <a:lt1>
        <a:sysClr lastClr="FFFFFF" val="window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130000" dir="2700000" dist="1016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SATHIYA</dc:creator>
  <cp:lastModifiedBy>SATHIYA</cp:lastModifiedBy>
  <dcterms:created xsi:type="dcterms:W3CDTF">2024-09-01T22:55:11Z</dcterms:created>
  <dcterms:modified xsi:type="dcterms:W3CDTF">2024-09-06T15:56:29Z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0d0e43a2286f4167b7f6f4c671e2b73c</vt:lpwstr>
  </property>
</Properties>
</file>