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GB" sz="2400" i="1" spc="-90" dirty="0">
                <a:latin typeface="Calibri"/>
                <a:cs typeface="Calibri"/>
              </a:rPr>
              <a:t>NANDIMANDALAM DIVYA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</a:t>
            </a:r>
            <a:r>
              <a:rPr lang="en-GB" sz="2400" i="1" spc="-10" dirty="0">
                <a:latin typeface="Calibri"/>
                <a:cs typeface="Calibri"/>
              </a:rPr>
              <a:t>12212037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lang="en-GB" sz="2400" spc="10" dirty="0"/>
              <a:t>5E5F442120717FB9E7B485E44FFFA271</a:t>
            </a: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lang="en-GB" sz="2400" i="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divya23082@gmail.com</cp:lastModifiedBy>
  <cp:revision>3</cp:revision>
  <dcterms:created xsi:type="dcterms:W3CDTF">2024-08-30T15:49:58Z</dcterms:created>
  <dcterms:modified xsi:type="dcterms:W3CDTF">2024-09-06T06:52:21Z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