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treemap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funnel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waterfallChart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keyDriversVisual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decompositionTreeVisual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6dc6c3b7-9b1f-4322-8cb1-650bf92eb4ac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0cafd1dd75874ac0" /><Relationship Type="http://schemas.openxmlformats.org/officeDocument/2006/relationships/slideLayout" Target="/ppt/slideLayouts/slideLayout8.xml" Id="Ra84128f24e7849be" /><Relationship Type="http://schemas.openxmlformats.org/officeDocument/2006/relationships/hyperlink" Target="https://app.powerbi.com/groups/me/reports/6dc6c3b7-9b1f-4322-8cb1-650bf92eb4ac/?pbi_source=PowerPoint" TargetMode="External" Id="RelId0" /><Relationship Type="http://schemas.openxmlformats.org/officeDocument/2006/relationships/image" Target="/ppt/media/image4.png" Id="imgId3757045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ffdd68b2ba3e4ffa" /><Relationship Type="http://schemas.openxmlformats.org/officeDocument/2006/relationships/slideLayout" Target="/ppt/slideLayouts/slideLayout8.xml" Id="Rb16594288f814cfc" /><Relationship Type="http://schemas.openxmlformats.org/officeDocument/2006/relationships/hyperlink" Target="https://app.powerbi.com/groups/me/reports/6dc6c3b7-9b1f-4322-8cb1-650bf92eb4ac/?pbi_source=PowerPoint" TargetMode="External" Id="RelId1" /><Relationship Type="http://schemas.openxmlformats.org/officeDocument/2006/relationships/image" Target="/ppt/media/image5.png" Id="imgId37570454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d081282b166e4123" /><Relationship Type="http://schemas.openxmlformats.org/officeDocument/2006/relationships/slideLayout" Target="/ppt/slideLayouts/slideLayout8.xml" Id="Ra9933a012d7140f1" /><Relationship Type="http://schemas.openxmlformats.org/officeDocument/2006/relationships/hyperlink" Target="https://app.powerbi.com/groups/me/reports/6dc6c3b7-9b1f-4322-8cb1-650bf92eb4ac/?pbi_source=PowerPoint" TargetMode="External" Id="RelId2" /><Relationship Type="http://schemas.openxmlformats.org/officeDocument/2006/relationships/image" Target="/ppt/media/image6.png" Id="imgId37570455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5e5b5d6d1f2544fd" /><Relationship Type="http://schemas.openxmlformats.org/officeDocument/2006/relationships/slideLayout" Target="/ppt/slideLayouts/slideLayout8.xml" Id="R4fdfa02c22914af2" /><Relationship Type="http://schemas.openxmlformats.org/officeDocument/2006/relationships/hyperlink" Target="https://app.powerbi.com/groups/me/reports/6dc6c3b7-9b1f-4322-8cb1-650bf92eb4ac/?pbi_source=PowerPoint" TargetMode="External" Id="RelId3" /><Relationship Type="http://schemas.openxmlformats.org/officeDocument/2006/relationships/image" Target="/ppt/media/image7.png" Id="imgId37570456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HR Strategy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1/2/2024 3:28:33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12/10/2023 11:20:47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olumnChart ,pieChart ,donutChart ,treemap ,tableEx ,pieChart ,funnel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757045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aterfall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757045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keyDriversVisual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757045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3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decompositionTreeVisual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757045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4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