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  <p:sldMasterId id="2147483675" r:id="rId5"/>
    <p:sldMasterId id="2147483687" r:id="rId6"/>
    <p:sldMasterId id="2147483699" r:id="rId7"/>
  </p:sldMasterIdLst>
  <p:notesMasterIdLst>
    <p:notesMasterId r:id="rId27"/>
  </p:notesMasterIdLst>
  <p:sldIdLst>
    <p:sldId id="257" r:id="rId8"/>
    <p:sldId id="12540706" r:id="rId9"/>
    <p:sldId id="12540720" r:id="rId10"/>
    <p:sldId id="12540721" r:id="rId11"/>
    <p:sldId id="12540722" r:id="rId12"/>
    <p:sldId id="12540723" r:id="rId13"/>
    <p:sldId id="12540717" r:id="rId14"/>
    <p:sldId id="12540668" r:id="rId15"/>
    <p:sldId id="12540690" r:id="rId16"/>
    <p:sldId id="12540675" r:id="rId17"/>
    <p:sldId id="12540682" r:id="rId18"/>
    <p:sldId id="258" r:id="rId19"/>
    <p:sldId id="12540694" r:id="rId20"/>
    <p:sldId id="12540724" r:id="rId21"/>
    <p:sldId id="256" r:id="rId22"/>
    <p:sldId id="282" r:id="rId23"/>
    <p:sldId id="12540692" r:id="rId24"/>
    <p:sldId id="281" r:id="rId25"/>
    <p:sldId id="12540699" r:id="rId26"/>
    <p:sldId id="12540697" r:id="rId28"/>
    <p:sldId id="12540704" r:id="rId29"/>
    <p:sldId id="125407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DD8DA7-0B47-4570-A724-FAD2BAEB22CD}">
          <p14:sldIdLst>
            <p14:sldId id="257"/>
            <p14:sldId id="12540706"/>
            <p14:sldId id="12540720"/>
            <p14:sldId id="12540721"/>
            <p14:sldId id="12540722"/>
            <p14:sldId id="12540723"/>
            <p14:sldId id="12540717"/>
            <p14:sldId id="12540668"/>
            <p14:sldId id="12540690"/>
            <p14:sldId id="12540675"/>
            <p14:sldId id="12540682"/>
          </p14:sldIdLst>
        </p14:section>
        <p14:section name="Introduction" id="{8DC05A61-5DA5-4C28-9CD7-D9FB5A15F008}">
          <p14:sldIdLst/>
        </p14:section>
        <p14:section name="Research Gap" id="{4855CC6D-2B90-4773-A608-E4BC673E3075}">
          <p14:sldIdLst/>
        </p14:section>
        <p14:section name="Our Analysis" id="{7D8CEE7F-D81A-4281-8B99-BEC49DB45750}">
          <p14:sldIdLst>
            <p14:sldId id="258"/>
            <p14:sldId id="12540694"/>
            <p14:sldId id="12540724"/>
            <p14:sldId id="256"/>
            <p14:sldId id="282"/>
            <p14:sldId id="12540692"/>
            <p14:sldId id="281"/>
            <p14:sldId id="12540699"/>
            <p14:sldId id="12540697"/>
            <p14:sldId id="12540704"/>
            <p14:sldId id="12540725"/>
          </p14:sldIdLst>
        </p14:section>
        <p14:section name="Recommendation" id="{8D94B2A4-AF75-4063-8104-D1B1416BD10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13" userDrawn="1">
          <p15:clr>
            <a:srgbClr val="A4A3A4"/>
          </p15:clr>
        </p15:guide>
        <p15:guide id="2" pos="6665" userDrawn="1">
          <p15:clr>
            <a:srgbClr val="A4A3A4"/>
          </p15:clr>
        </p15:guide>
        <p15:guide id="3" orient="horz" pos="1116" userDrawn="1">
          <p15:clr>
            <a:srgbClr val="A4A3A4"/>
          </p15:clr>
        </p15:guide>
        <p15:guide id="4" pos="5242" userDrawn="1">
          <p15:clr>
            <a:srgbClr val="A4A3A4"/>
          </p15:clr>
        </p15:guide>
        <p15:guide id="5" orient="horz" pos="2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801"/>
    <a:srgbClr val="0070C0"/>
    <a:srgbClr val="4A95A4"/>
    <a:srgbClr val="4F9FAF"/>
    <a:srgbClr val="92C0BC"/>
    <a:srgbClr val="866BCF"/>
    <a:srgbClr val="F3B63B"/>
    <a:srgbClr val="775ACA"/>
    <a:srgbClr val="FD5458"/>
    <a:srgbClr val="F5C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7" autoAdjust="0"/>
    <p:restoredTop sz="94660"/>
  </p:normalViewPr>
  <p:slideViewPr>
    <p:cSldViewPr showGuides="1">
      <p:cViewPr varScale="1">
        <p:scale>
          <a:sx n="73" d="100"/>
          <a:sy n="73" d="100"/>
        </p:scale>
        <p:origin x="180" y="72"/>
      </p:cViewPr>
      <p:guideLst>
        <p:guide orient="horz" pos="3813"/>
        <p:guide pos="6665"/>
        <p:guide orient="horz" pos="1116"/>
        <p:guide pos="5242"/>
        <p:guide orient="horz" pos="2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ustomXml" Target="../customXml/item3.xml"/><Relationship Id="rId35" Type="http://schemas.openxmlformats.org/officeDocument/2006/relationships/customXml" Target="../customXml/item2.xml"/><Relationship Id="rId34" Type="http://schemas.openxmlformats.org/officeDocument/2006/relationships/customXml" Target="../customXml/item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CBE8-59A0-43CB-B1A1-48132EA04E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CCDF7-189D-4F67-8C10-344427A20F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 userDrawn="1"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" y="6801756"/>
            <a:ext cx="12191999" cy="68941"/>
            <a:chOff x="0" y="6718300"/>
            <a:chExt cx="12395200" cy="139700"/>
          </a:xfrm>
        </p:grpSpPr>
        <p:sp>
          <p:nvSpPr>
            <p:cNvPr id="9" name="Flowchart: Process 8"/>
            <p:cNvSpPr/>
            <p:nvPr/>
          </p:nvSpPr>
          <p:spPr>
            <a:xfrm>
              <a:off x="0" y="6718300"/>
              <a:ext cx="1549400" cy="139700"/>
            </a:xfrm>
            <a:prstGeom prst="flowChartProcess">
              <a:avLst/>
            </a:prstGeom>
            <a:solidFill>
              <a:srgbClr val="4C6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1549400" y="6718300"/>
              <a:ext cx="1549400" cy="139700"/>
            </a:xfrm>
            <a:prstGeom prst="flowChartProcess">
              <a:avLst/>
            </a:prstGeom>
            <a:solidFill>
              <a:srgbClr val="899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98800" y="6718300"/>
              <a:ext cx="1549400" cy="139700"/>
            </a:xfrm>
            <a:prstGeom prst="flowChartProcess">
              <a:avLst/>
            </a:prstGeom>
            <a:solidFill>
              <a:srgbClr val="FD5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4648200" y="6718300"/>
              <a:ext cx="1549400" cy="139700"/>
            </a:xfrm>
            <a:prstGeom prst="flowChartProcess">
              <a:avLst/>
            </a:prstGeom>
            <a:solidFill>
              <a:srgbClr val="F5C2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6197600" y="6718300"/>
              <a:ext cx="1549400" cy="139700"/>
            </a:xfrm>
            <a:prstGeom prst="flowChartProcess">
              <a:avLst/>
            </a:prstGeom>
            <a:solidFill>
              <a:srgbClr val="8FC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7747000" y="6718300"/>
              <a:ext cx="1549400" cy="139700"/>
            </a:xfrm>
            <a:prstGeom prst="flowChartProcess">
              <a:avLst/>
            </a:prstGeom>
            <a:solidFill>
              <a:srgbClr val="FD5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9296400" y="6718300"/>
              <a:ext cx="1549400" cy="139700"/>
            </a:xfrm>
            <a:prstGeom prst="flowChartProces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0845800" y="6718300"/>
              <a:ext cx="1549400" cy="139700"/>
            </a:xfrm>
            <a:prstGeom prst="flowChartProcess">
              <a:avLst/>
            </a:prstGeom>
            <a:solidFill>
              <a:srgbClr val="866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0DDE-E188-40B1-900F-AE8FD8A605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3D2C-3AA8-408B-B21D-A3F8153792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7620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238125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FA75E-CFBA-41E8-84B6-243E2299659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B99C4-D1C6-4113-94F1-BFE7B5EDF6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6578-588F-439C-A519-B92EA40E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AA42-1893-44AD-8522-CF22876A5C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9850-40AE-4775-B62E-2A88AEE98B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9B96-F704-41AA-A5B8-36FCCE8292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hyperlink" Target="https://dge.gov.in/dge/reference-publication-reports-annu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dge.gov.in/dge/reference-publication-reports-annu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men5"/>
          <p:cNvPicPr>
            <a:picLocks noGrp="1" noChangeAspect="1"/>
          </p:cNvPicPr>
          <p:nvPr isPhoto="1"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" r="2" b="11758"/>
          <a:stretch>
            <a:fillRect/>
          </a:stretch>
        </p:blipFill>
        <p:spPr>
          <a:xfrm>
            <a:off x="5638800" y="10"/>
            <a:ext cx="655319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/>
          <p:cNvSpPr/>
          <p:nvPr/>
        </p:nvSpPr>
        <p:spPr>
          <a:xfrm>
            <a:off x="-76200" y="1295400"/>
            <a:ext cx="5824115" cy="1938992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From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“Pause to Power”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5052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Women's Career Break to Reentry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342" y="643467"/>
            <a:ext cx="62073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76489" y="61776"/>
            <a:ext cx="403902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 Rounded MT Bold" panose="020F0704030504030204" pitchFamily="34" charset="0"/>
              </a:rPr>
              <a:t>Literature</a:t>
            </a:r>
            <a:r>
              <a:rPr kumimoji="0" lang="en-US" sz="24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 Rounded MT Bold" panose="020F0704030504030204" pitchFamily="34" charset="0"/>
              </a:rPr>
              <a:t> </a:t>
            </a:r>
            <a:r>
              <a:rPr kumimoji="0" lang="en-US" sz="36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 Rounded MT Bold" panose="020F0704030504030204" pitchFamily="34" charset="0"/>
              </a:rPr>
              <a:t>Review</a:t>
            </a:r>
            <a:endParaRPr kumimoji="0" lang="en-US" sz="24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610" y="1567832"/>
            <a:ext cx="419100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7093" y="4303412"/>
            <a:ext cx="41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3B63B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3B63B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7427" y="1364308"/>
            <a:ext cx="41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75ACA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775ACA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610" y="4595799"/>
            <a:ext cx="41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525" y="1925451"/>
            <a:ext cx="258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India struggles with one of the 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lowest rates </a:t>
            </a: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female </a:t>
            </a:r>
            <a:r>
              <a:rPr lang="en-US" sz="12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labour</a:t>
            </a: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participation globally, standing at 32.6%</a:t>
            </a:r>
            <a:endParaRPr lang="en-US"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>
              <a:buClr>
                <a:srgbClr val="000000"/>
              </a:buClr>
            </a:pPr>
            <a:endParaRPr lang="en-US"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>
              <a:buClr>
                <a:srgbClr val="000000"/>
              </a:buClr>
            </a:pPr>
            <a:endParaRPr lang="en-US"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669" y="4565573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Fira Sans Extra Condensed"/>
                <a:ea typeface="Fira Sans Extra Condensed"/>
                <a:cs typeface="Fira Sans Extra Condensed"/>
              </a:rPr>
              <a:t>Deshpande et al (2023)</a:t>
            </a:r>
            <a:endParaRPr lang="en-IN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26527" y="1458407"/>
            <a:ext cx="29709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International Labor Organization Reports (2024)</a:t>
            </a:r>
            <a:endParaRPr lang="en-US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r"/>
            <a:endParaRPr lang="en-US" sz="14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 algn="r"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prevalence of “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Job Gaps” </a:t>
            </a: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particularly affect women as compared to men.</a:t>
            </a:r>
            <a:endParaRPr lang="en-US"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>
              <a:buClr>
                <a:srgbClr val="000000"/>
              </a:buClr>
            </a:pPr>
            <a:endParaRPr lang="en-US" sz="1000" kern="0" dirty="0">
              <a:latin typeface="Roboto"/>
              <a:ea typeface="Roboto"/>
              <a:cs typeface="Roboto"/>
              <a:sym typeface="Roboto"/>
            </a:endParaRPr>
          </a:p>
          <a:p>
            <a:pPr algn="r"/>
            <a:endParaRPr lang="en-US" sz="14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24999" y="4426257"/>
            <a:ext cx="22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Fira Sans Extra Condensed"/>
                <a:ea typeface="Fira Sans Extra Condensed"/>
                <a:cs typeface="Fira Sans Extra Condensed"/>
              </a:rPr>
              <a:t>LinkedIn Report (2022)</a:t>
            </a:r>
            <a:endParaRPr lang="en-US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1274;p26"/>
          <p:cNvSpPr txBox="1"/>
          <p:nvPr/>
        </p:nvSpPr>
        <p:spPr>
          <a:xfrm>
            <a:off x="333391" y="1478780"/>
            <a:ext cx="299081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Global Economy Report (2023)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5105400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switching to a new job or career, Indian women frequently encounter 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considerable difficulties juggling </a:t>
            </a: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 personal and professional lives </a:t>
            </a:r>
            <a:endParaRPr lang="en-US"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  <p:sp>
        <p:nvSpPr>
          <p:cNvPr id="19" name="Google Shape;1296;p26"/>
          <p:cNvSpPr txBox="1"/>
          <p:nvPr/>
        </p:nvSpPr>
        <p:spPr>
          <a:xfrm>
            <a:off x="8887661" y="5072321"/>
            <a:ext cx="2970948" cy="9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According to the LinkedIn report, 77% of working women in India felt that a career break had a 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set back in their careers. </a:t>
            </a:r>
            <a:endParaRPr sz="1200" kern="0" dirty="0">
              <a:solidFill>
                <a:srgbClr val="00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r"/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/>
          <p:cNvSpPr/>
          <p:nvPr/>
        </p:nvSpPr>
        <p:spPr>
          <a:xfrm>
            <a:off x="2241497" y="1657254"/>
            <a:ext cx="7709007" cy="2755303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“Women face challenges in returning to work post-career break”</a:t>
            </a:r>
            <a:endParaRPr lang="en-US" sz="2400" dirty="0"/>
          </a:p>
          <a:p>
            <a:endParaRPr lang="en-US" sz="2400" dirty="0">
              <a:effectLst/>
            </a:endParaRPr>
          </a:p>
          <a:p>
            <a:r>
              <a:rPr lang="en-US" sz="2400" dirty="0"/>
              <a:t>Our study is an attempt to understand women’s re-entry to workforce from an </a:t>
            </a:r>
            <a:r>
              <a:rPr lang="en-US" sz="2400" dirty="0" smtClean="0"/>
              <a:t>organizational </a:t>
            </a:r>
            <a:r>
              <a:rPr lang="en-US" sz="2400" dirty="0"/>
              <a:t>perspective.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66803" y="312740"/>
            <a:ext cx="44584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Problem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Statement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 descr="A group of women with different colored hair&#10;&#10;Description automatically generated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2557"/>
            <a:ext cx="4368597" cy="2459089"/>
          </a:xfrm>
          <a:prstGeom prst="rect">
            <a:avLst/>
          </a:prstGeom>
        </p:spPr>
      </p:pic>
      <p:pic>
        <p:nvPicPr>
          <p:cNvPr id="11" name="Picture 10" descr="A group of women with different colored hair&#10;&#10;Description automatically generated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03" y="-42018"/>
            <a:ext cx="4368597" cy="2459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6858000" y="1447800"/>
            <a:ext cx="5029200" cy="1398981"/>
            <a:chOff x="7239000" y="1447800"/>
            <a:chExt cx="5029200" cy="1398981"/>
          </a:xfrm>
        </p:grpSpPr>
        <p:sp>
          <p:nvSpPr>
            <p:cNvPr id="55" name="Rectangle 54"/>
            <p:cNvSpPr/>
            <p:nvPr/>
          </p:nvSpPr>
          <p:spPr>
            <a:xfrm>
              <a:off x="7239000" y="1447800"/>
              <a:ext cx="50292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</a:rPr>
                <a:t>To understand the factors that influence women to take a career break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7277100" y="2846781"/>
              <a:ext cx="4048125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934200" y="3200400"/>
            <a:ext cx="4495800" cy="1219200"/>
            <a:chOff x="6981846" y="3200400"/>
            <a:chExt cx="4027281" cy="1219200"/>
          </a:xfrm>
        </p:grpSpPr>
        <p:sp>
          <p:nvSpPr>
            <p:cNvPr id="56" name="Rectangle 55"/>
            <p:cNvSpPr/>
            <p:nvPr/>
          </p:nvSpPr>
          <p:spPr>
            <a:xfrm>
              <a:off x="6981846" y="3200400"/>
              <a:ext cx="40272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+mj-lt"/>
                </a:rPr>
                <a:t>To identify the challenges faced by women while returning to work</a:t>
              </a:r>
              <a:endParaRPr lang="en-US" sz="2400" b="0" i="0" dirty="0"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050104" y="4419600"/>
              <a:ext cx="3829050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7010400" y="4724400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70C0"/>
                </a:solidFill>
                <a:effectLst/>
                <a:latin typeface="+mj-lt"/>
              </a:rPr>
              <a:t>To recommend a set of initiatives to organizations to retain working women post career break.</a:t>
            </a:r>
            <a:endParaRPr lang="en-US" sz="2400" b="0" i="0" dirty="0">
              <a:solidFill>
                <a:srgbClr val="0070C0"/>
              </a:solidFill>
              <a:effectLst/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400800" y="4953000"/>
            <a:ext cx="408502" cy="293240"/>
            <a:chOff x="3503613" y="2755900"/>
            <a:chExt cx="338137" cy="220663"/>
          </a:xfrm>
          <a:solidFill>
            <a:srgbClr val="0070C0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3503613" y="2755900"/>
              <a:ext cx="230187" cy="130175"/>
            </a:xfrm>
            <a:custGeom>
              <a:avLst/>
              <a:gdLst>
                <a:gd name="T0" fmla="*/ 1055 w 1068"/>
                <a:gd name="T1" fmla="*/ 200 h 604"/>
                <a:gd name="T2" fmla="*/ 660 w 1068"/>
                <a:gd name="T3" fmla="*/ 64 h 604"/>
                <a:gd name="T4" fmla="*/ 545 w 1068"/>
                <a:gd name="T5" fmla="*/ 71 h 604"/>
                <a:gd name="T6" fmla="*/ 525 w 1068"/>
                <a:gd name="T7" fmla="*/ 80 h 604"/>
                <a:gd name="T8" fmla="*/ 438 w 1068"/>
                <a:gd name="T9" fmla="*/ 85 h 604"/>
                <a:gd name="T10" fmla="*/ 404 w 1068"/>
                <a:gd name="T11" fmla="*/ 73 h 604"/>
                <a:gd name="T12" fmla="*/ 400 w 1068"/>
                <a:gd name="T13" fmla="*/ 70 h 604"/>
                <a:gd name="T14" fmla="*/ 197 w 1068"/>
                <a:gd name="T15" fmla="*/ 2 h 604"/>
                <a:gd name="T16" fmla="*/ 183 w 1068"/>
                <a:gd name="T17" fmla="*/ 3 h 604"/>
                <a:gd name="T18" fmla="*/ 173 w 1068"/>
                <a:gd name="T19" fmla="*/ 13 h 604"/>
                <a:gd name="T20" fmla="*/ 3 w 1068"/>
                <a:gd name="T21" fmla="*/ 509 h 604"/>
                <a:gd name="T22" fmla="*/ 15 w 1068"/>
                <a:gd name="T23" fmla="*/ 533 h 604"/>
                <a:gd name="T24" fmla="*/ 217 w 1068"/>
                <a:gd name="T25" fmla="*/ 603 h 604"/>
                <a:gd name="T26" fmla="*/ 224 w 1068"/>
                <a:gd name="T27" fmla="*/ 604 h 604"/>
                <a:gd name="T28" fmla="*/ 232 w 1068"/>
                <a:gd name="T29" fmla="*/ 602 h 604"/>
                <a:gd name="T30" fmla="*/ 242 w 1068"/>
                <a:gd name="T31" fmla="*/ 591 h 604"/>
                <a:gd name="T32" fmla="*/ 405 w 1068"/>
                <a:gd name="T33" fmla="*/ 115 h 604"/>
                <a:gd name="T34" fmla="*/ 426 w 1068"/>
                <a:gd name="T35" fmla="*/ 122 h 604"/>
                <a:gd name="T36" fmla="*/ 542 w 1068"/>
                <a:gd name="T37" fmla="*/ 115 h 604"/>
                <a:gd name="T38" fmla="*/ 562 w 1068"/>
                <a:gd name="T39" fmla="*/ 106 h 604"/>
                <a:gd name="T40" fmla="*/ 648 w 1068"/>
                <a:gd name="T41" fmla="*/ 100 h 604"/>
                <a:gd name="T42" fmla="*/ 1028 w 1068"/>
                <a:gd name="T43" fmla="*/ 231 h 604"/>
                <a:gd name="T44" fmla="*/ 997 w 1068"/>
                <a:gd name="T45" fmla="*/ 290 h 604"/>
                <a:gd name="T46" fmla="*/ 917 w 1068"/>
                <a:gd name="T47" fmla="*/ 292 h 604"/>
                <a:gd name="T48" fmla="*/ 751 w 1068"/>
                <a:gd name="T49" fmla="*/ 235 h 604"/>
                <a:gd name="T50" fmla="*/ 736 w 1068"/>
                <a:gd name="T51" fmla="*/ 236 h 604"/>
                <a:gd name="T52" fmla="*/ 726 w 1068"/>
                <a:gd name="T53" fmla="*/ 248 h 604"/>
                <a:gd name="T54" fmla="*/ 625 w 1068"/>
                <a:gd name="T55" fmla="*/ 381 h 604"/>
                <a:gd name="T56" fmla="*/ 446 w 1068"/>
                <a:gd name="T57" fmla="*/ 384 h 604"/>
                <a:gd name="T58" fmla="*/ 421 w 1068"/>
                <a:gd name="T59" fmla="*/ 396 h 604"/>
                <a:gd name="T60" fmla="*/ 433 w 1068"/>
                <a:gd name="T61" fmla="*/ 420 h 604"/>
                <a:gd name="T62" fmla="*/ 539 w 1068"/>
                <a:gd name="T63" fmla="*/ 440 h 604"/>
                <a:gd name="T64" fmla="*/ 643 w 1068"/>
                <a:gd name="T65" fmla="*/ 414 h 604"/>
                <a:gd name="T66" fmla="*/ 757 w 1068"/>
                <a:gd name="T67" fmla="*/ 277 h 604"/>
                <a:gd name="T68" fmla="*/ 904 w 1068"/>
                <a:gd name="T69" fmla="*/ 328 h 604"/>
                <a:gd name="T70" fmla="*/ 1018 w 1068"/>
                <a:gd name="T71" fmla="*/ 321 h 604"/>
                <a:gd name="T72" fmla="*/ 1068 w 1068"/>
                <a:gd name="T73" fmla="*/ 219 h 604"/>
                <a:gd name="T74" fmla="*/ 1055 w 1068"/>
                <a:gd name="T75" fmla="*/ 200 h 604"/>
                <a:gd name="T76" fmla="*/ 212 w 1068"/>
                <a:gd name="T77" fmla="*/ 560 h 604"/>
                <a:gd name="T78" fmla="*/ 46 w 1068"/>
                <a:gd name="T79" fmla="*/ 503 h 604"/>
                <a:gd name="T80" fmla="*/ 203 w 1068"/>
                <a:gd name="T81" fmla="*/ 44 h 604"/>
                <a:gd name="T82" fmla="*/ 365 w 1068"/>
                <a:gd name="T83" fmla="*/ 100 h 604"/>
                <a:gd name="T84" fmla="*/ 369 w 1068"/>
                <a:gd name="T85" fmla="*/ 101 h 604"/>
                <a:gd name="T86" fmla="*/ 369 w 1068"/>
                <a:gd name="T87" fmla="*/ 102 h 604"/>
                <a:gd name="T88" fmla="*/ 212 w 1068"/>
                <a:gd name="T89" fmla="*/ 560 h 604"/>
                <a:gd name="T90" fmla="*/ 212 w 1068"/>
                <a:gd name="T91" fmla="*/ 560 h 604"/>
                <a:gd name="T92" fmla="*/ 212 w 1068"/>
                <a:gd name="T93" fmla="*/ 56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8" h="604">
                  <a:moveTo>
                    <a:pt x="1055" y="200"/>
                  </a:moveTo>
                  <a:cubicBezTo>
                    <a:pt x="660" y="64"/>
                    <a:pt x="660" y="64"/>
                    <a:pt x="660" y="64"/>
                  </a:cubicBezTo>
                  <a:cubicBezTo>
                    <a:pt x="623" y="51"/>
                    <a:pt x="581" y="53"/>
                    <a:pt x="545" y="71"/>
                  </a:cubicBezTo>
                  <a:cubicBezTo>
                    <a:pt x="525" y="80"/>
                    <a:pt x="525" y="80"/>
                    <a:pt x="525" y="80"/>
                  </a:cubicBezTo>
                  <a:cubicBezTo>
                    <a:pt x="498" y="93"/>
                    <a:pt x="466" y="95"/>
                    <a:pt x="438" y="85"/>
                  </a:cubicBezTo>
                  <a:cubicBezTo>
                    <a:pt x="404" y="73"/>
                    <a:pt x="404" y="73"/>
                    <a:pt x="404" y="73"/>
                  </a:cubicBezTo>
                  <a:cubicBezTo>
                    <a:pt x="403" y="72"/>
                    <a:pt x="401" y="71"/>
                    <a:pt x="400" y="70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3" y="0"/>
                    <a:pt x="187" y="0"/>
                    <a:pt x="183" y="3"/>
                  </a:cubicBezTo>
                  <a:cubicBezTo>
                    <a:pt x="178" y="5"/>
                    <a:pt x="175" y="9"/>
                    <a:pt x="173" y="13"/>
                  </a:cubicBezTo>
                  <a:cubicBezTo>
                    <a:pt x="3" y="509"/>
                    <a:pt x="3" y="509"/>
                    <a:pt x="3" y="509"/>
                  </a:cubicBezTo>
                  <a:cubicBezTo>
                    <a:pt x="0" y="519"/>
                    <a:pt x="5" y="530"/>
                    <a:pt x="15" y="533"/>
                  </a:cubicBezTo>
                  <a:cubicBezTo>
                    <a:pt x="217" y="603"/>
                    <a:pt x="217" y="603"/>
                    <a:pt x="217" y="603"/>
                  </a:cubicBezTo>
                  <a:cubicBezTo>
                    <a:pt x="220" y="604"/>
                    <a:pt x="222" y="604"/>
                    <a:pt x="224" y="604"/>
                  </a:cubicBezTo>
                  <a:cubicBezTo>
                    <a:pt x="227" y="604"/>
                    <a:pt x="230" y="604"/>
                    <a:pt x="232" y="602"/>
                  </a:cubicBezTo>
                  <a:cubicBezTo>
                    <a:pt x="237" y="600"/>
                    <a:pt x="240" y="596"/>
                    <a:pt x="242" y="591"/>
                  </a:cubicBezTo>
                  <a:cubicBezTo>
                    <a:pt x="405" y="115"/>
                    <a:pt x="405" y="115"/>
                    <a:pt x="405" y="115"/>
                  </a:cubicBezTo>
                  <a:cubicBezTo>
                    <a:pt x="426" y="122"/>
                    <a:pt x="426" y="122"/>
                    <a:pt x="426" y="122"/>
                  </a:cubicBezTo>
                  <a:cubicBezTo>
                    <a:pt x="464" y="135"/>
                    <a:pt x="506" y="133"/>
                    <a:pt x="542" y="115"/>
                  </a:cubicBezTo>
                  <a:cubicBezTo>
                    <a:pt x="562" y="106"/>
                    <a:pt x="562" y="106"/>
                    <a:pt x="562" y="106"/>
                  </a:cubicBezTo>
                  <a:cubicBezTo>
                    <a:pt x="589" y="92"/>
                    <a:pt x="620" y="91"/>
                    <a:pt x="648" y="100"/>
                  </a:cubicBezTo>
                  <a:cubicBezTo>
                    <a:pt x="1028" y="231"/>
                    <a:pt x="1028" y="231"/>
                    <a:pt x="1028" y="231"/>
                  </a:cubicBezTo>
                  <a:cubicBezTo>
                    <a:pt x="1025" y="248"/>
                    <a:pt x="1017" y="276"/>
                    <a:pt x="997" y="290"/>
                  </a:cubicBezTo>
                  <a:cubicBezTo>
                    <a:pt x="978" y="303"/>
                    <a:pt x="951" y="303"/>
                    <a:pt x="917" y="292"/>
                  </a:cubicBezTo>
                  <a:cubicBezTo>
                    <a:pt x="751" y="235"/>
                    <a:pt x="751" y="235"/>
                    <a:pt x="751" y="235"/>
                  </a:cubicBezTo>
                  <a:cubicBezTo>
                    <a:pt x="746" y="233"/>
                    <a:pt x="741" y="234"/>
                    <a:pt x="736" y="236"/>
                  </a:cubicBezTo>
                  <a:cubicBezTo>
                    <a:pt x="731" y="239"/>
                    <a:pt x="728" y="243"/>
                    <a:pt x="726" y="248"/>
                  </a:cubicBezTo>
                  <a:cubicBezTo>
                    <a:pt x="726" y="249"/>
                    <a:pt x="701" y="340"/>
                    <a:pt x="625" y="381"/>
                  </a:cubicBezTo>
                  <a:cubicBezTo>
                    <a:pt x="576" y="407"/>
                    <a:pt x="516" y="408"/>
                    <a:pt x="446" y="384"/>
                  </a:cubicBezTo>
                  <a:cubicBezTo>
                    <a:pt x="436" y="381"/>
                    <a:pt x="425" y="386"/>
                    <a:pt x="421" y="396"/>
                  </a:cubicBezTo>
                  <a:cubicBezTo>
                    <a:pt x="418" y="406"/>
                    <a:pt x="423" y="417"/>
                    <a:pt x="433" y="420"/>
                  </a:cubicBezTo>
                  <a:cubicBezTo>
                    <a:pt x="471" y="433"/>
                    <a:pt x="506" y="440"/>
                    <a:pt x="539" y="440"/>
                  </a:cubicBezTo>
                  <a:cubicBezTo>
                    <a:pt x="577" y="440"/>
                    <a:pt x="611" y="431"/>
                    <a:pt x="643" y="414"/>
                  </a:cubicBezTo>
                  <a:cubicBezTo>
                    <a:pt x="711" y="378"/>
                    <a:pt x="744" y="310"/>
                    <a:pt x="757" y="277"/>
                  </a:cubicBezTo>
                  <a:cubicBezTo>
                    <a:pt x="904" y="328"/>
                    <a:pt x="904" y="328"/>
                    <a:pt x="904" y="328"/>
                  </a:cubicBezTo>
                  <a:cubicBezTo>
                    <a:pt x="951" y="344"/>
                    <a:pt x="989" y="341"/>
                    <a:pt x="1018" y="321"/>
                  </a:cubicBezTo>
                  <a:cubicBezTo>
                    <a:pt x="1065" y="289"/>
                    <a:pt x="1068" y="221"/>
                    <a:pt x="1068" y="219"/>
                  </a:cubicBezTo>
                  <a:cubicBezTo>
                    <a:pt x="1068" y="210"/>
                    <a:pt x="1063" y="203"/>
                    <a:pt x="1055" y="200"/>
                  </a:cubicBezTo>
                  <a:close/>
                  <a:moveTo>
                    <a:pt x="212" y="560"/>
                  </a:moveTo>
                  <a:cubicBezTo>
                    <a:pt x="46" y="503"/>
                    <a:pt x="46" y="503"/>
                    <a:pt x="46" y="503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365" y="100"/>
                    <a:pt x="365" y="100"/>
                    <a:pt x="365" y="100"/>
                  </a:cubicBezTo>
                  <a:cubicBezTo>
                    <a:pt x="369" y="101"/>
                    <a:pt x="369" y="101"/>
                    <a:pt x="369" y="101"/>
                  </a:cubicBezTo>
                  <a:cubicBezTo>
                    <a:pt x="369" y="102"/>
                    <a:pt x="369" y="102"/>
                    <a:pt x="369" y="102"/>
                  </a:cubicBezTo>
                  <a:lnTo>
                    <a:pt x="212" y="560"/>
                  </a:lnTo>
                  <a:close/>
                  <a:moveTo>
                    <a:pt x="212" y="560"/>
                  </a:moveTo>
                  <a:cubicBezTo>
                    <a:pt x="212" y="560"/>
                    <a:pt x="212" y="560"/>
                    <a:pt x="212" y="5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6"/>
            <p:cNvSpPr>
              <a:spLocks noEditPoints="1"/>
            </p:cNvSpPr>
            <p:nvPr/>
          </p:nvSpPr>
          <p:spPr bwMode="auto">
            <a:xfrm>
              <a:off x="3570288" y="2755900"/>
              <a:ext cx="271462" cy="220663"/>
            </a:xfrm>
            <a:custGeom>
              <a:avLst/>
              <a:gdLst>
                <a:gd name="T0" fmla="*/ 1022 w 1257"/>
                <a:gd name="T1" fmla="*/ 11 h 1017"/>
                <a:gd name="T2" fmla="*/ 996 w 1257"/>
                <a:gd name="T3" fmla="*/ 3 h 1017"/>
                <a:gd name="T4" fmla="*/ 795 w 1257"/>
                <a:gd name="T5" fmla="*/ 122 h 1017"/>
                <a:gd name="T6" fmla="*/ 944 w 1257"/>
                <a:gd name="T7" fmla="*/ 649 h 1017"/>
                <a:gd name="T8" fmla="*/ 362 w 1257"/>
                <a:gd name="T9" fmla="*/ 975 h 1017"/>
                <a:gd name="T10" fmla="*/ 305 w 1257"/>
                <a:gd name="T11" fmla="*/ 955 h 1017"/>
                <a:gd name="T12" fmla="*/ 324 w 1257"/>
                <a:gd name="T13" fmla="*/ 897 h 1017"/>
                <a:gd name="T14" fmla="*/ 539 w 1257"/>
                <a:gd name="T15" fmla="*/ 771 h 1017"/>
                <a:gd name="T16" fmla="*/ 312 w 1257"/>
                <a:gd name="T17" fmla="*/ 861 h 1017"/>
                <a:gd name="T18" fmla="*/ 154 w 1257"/>
                <a:gd name="T19" fmla="*/ 891 h 1017"/>
                <a:gd name="T20" fmla="*/ 469 w 1257"/>
                <a:gd name="T21" fmla="*/ 689 h 1017"/>
                <a:gd name="T22" fmla="*/ 452 w 1257"/>
                <a:gd name="T23" fmla="*/ 654 h 1017"/>
                <a:gd name="T24" fmla="*/ 156 w 1257"/>
                <a:gd name="T25" fmla="*/ 799 h 1017"/>
                <a:gd name="T26" fmla="*/ 63 w 1257"/>
                <a:gd name="T27" fmla="*/ 797 h 1017"/>
                <a:gd name="T28" fmla="*/ 119 w 1257"/>
                <a:gd name="T29" fmla="*/ 722 h 1017"/>
                <a:gd name="T30" fmla="*/ 393 w 1257"/>
                <a:gd name="T31" fmla="*/ 567 h 1017"/>
                <a:gd name="T32" fmla="*/ 197 w 1257"/>
                <a:gd name="T33" fmla="*/ 641 h 1017"/>
                <a:gd name="T34" fmla="*/ 70 w 1257"/>
                <a:gd name="T35" fmla="*/ 689 h 1017"/>
                <a:gd name="T36" fmla="*/ 43 w 1257"/>
                <a:gd name="T37" fmla="*/ 635 h 1017"/>
                <a:gd name="T38" fmla="*/ 205 w 1257"/>
                <a:gd name="T39" fmla="*/ 541 h 1017"/>
                <a:gd name="T40" fmla="*/ 189 w 1257"/>
                <a:gd name="T41" fmla="*/ 507 h 1017"/>
                <a:gd name="T42" fmla="*/ 7 w 1257"/>
                <a:gd name="T43" fmla="*/ 622 h 1017"/>
                <a:gd name="T44" fmla="*/ 45 w 1257"/>
                <a:gd name="T45" fmla="*/ 720 h 1017"/>
                <a:gd name="T46" fmla="*/ 102 w 1257"/>
                <a:gd name="T47" fmla="*/ 859 h 1017"/>
                <a:gd name="T48" fmla="*/ 120 w 1257"/>
                <a:gd name="T49" fmla="*/ 907 h 1017"/>
                <a:gd name="T50" fmla="*/ 228 w 1257"/>
                <a:gd name="T51" fmla="*/ 944 h 1017"/>
                <a:gd name="T52" fmla="*/ 271 w 1257"/>
                <a:gd name="T53" fmla="*/ 971 h 1017"/>
                <a:gd name="T54" fmla="*/ 344 w 1257"/>
                <a:gd name="T55" fmla="*/ 1017 h 1017"/>
                <a:gd name="T56" fmla="*/ 748 w 1257"/>
                <a:gd name="T57" fmla="*/ 828 h 1017"/>
                <a:gd name="T58" fmla="*/ 1054 w 1257"/>
                <a:gd name="T59" fmla="*/ 599 h 1017"/>
                <a:gd name="T60" fmla="*/ 1253 w 1257"/>
                <a:gd name="T61" fmla="*/ 481 h 1017"/>
                <a:gd name="T62" fmla="*/ 838 w 1257"/>
                <a:gd name="T63" fmla="*/ 123 h 1017"/>
                <a:gd name="T64" fmla="*/ 1209 w 1257"/>
                <a:gd name="T65" fmla="*/ 482 h 1017"/>
                <a:gd name="T66" fmla="*/ 1051 w 1257"/>
                <a:gd name="T67" fmla="*/ 55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7" h="1017">
                  <a:moveTo>
                    <a:pt x="1253" y="481"/>
                  </a:moveTo>
                  <a:cubicBezTo>
                    <a:pt x="1022" y="11"/>
                    <a:pt x="1022" y="11"/>
                    <a:pt x="1022" y="11"/>
                  </a:cubicBezTo>
                  <a:cubicBezTo>
                    <a:pt x="1019" y="7"/>
                    <a:pt x="1016" y="3"/>
                    <a:pt x="1011" y="2"/>
                  </a:cubicBezTo>
                  <a:cubicBezTo>
                    <a:pt x="1006" y="0"/>
                    <a:pt x="1001" y="1"/>
                    <a:pt x="996" y="3"/>
                  </a:cubicBezTo>
                  <a:cubicBezTo>
                    <a:pt x="804" y="97"/>
                    <a:pt x="804" y="97"/>
                    <a:pt x="804" y="97"/>
                  </a:cubicBezTo>
                  <a:cubicBezTo>
                    <a:pt x="794" y="102"/>
                    <a:pt x="790" y="113"/>
                    <a:pt x="795" y="122"/>
                  </a:cubicBezTo>
                  <a:cubicBezTo>
                    <a:pt x="1019" y="580"/>
                    <a:pt x="1019" y="580"/>
                    <a:pt x="1019" y="580"/>
                  </a:cubicBezTo>
                  <a:cubicBezTo>
                    <a:pt x="944" y="649"/>
                    <a:pt x="944" y="649"/>
                    <a:pt x="944" y="649"/>
                  </a:cubicBezTo>
                  <a:cubicBezTo>
                    <a:pt x="880" y="707"/>
                    <a:pt x="808" y="756"/>
                    <a:pt x="730" y="794"/>
                  </a:cubicBezTo>
                  <a:cubicBezTo>
                    <a:pt x="362" y="975"/>
                    <a:pt x="362" y="975"/>
                    <a:pt x="362" y="975"/>
                  </a:cubicBezTo>
                  <a:cubicBezTo>
                    <a:pt x="352" y="980"/>
                    <a:pt x="340" y="980"/>
                    <a:pt x="329" y="977"/>
                  </a:cubicBezTo>
                  <a:cubicBezTo>
                    <a:pt x="318" y="973"/>
                    <a:pt x="310" y="965"/>
                    <a:pt x="305" y="955"/>
                  </a:cubicBezTo>
                  <a:cubicBezTo>
                    <a:pt x="299" y="945"/>
                    <a:pt x="299" y="933"/>
                    <a:pt x="303" y="922"/>
                  </a:cubicBezTo>
                  <a:cubicBezTo>
                    <a:pt x="307" y="911"/>
                    <a:pt x="314" y="903"/>
                    <a:pt x="324" y="897"/>
                  </a:cubicBezTo>
                  <a:cubicBezTo>
                    <a:pt x="530" y="797"/>
                    <a:pt x="530" y="797"/>
                    <a:pt x="530" y="797"/>
                  </a:cubicBezTo>
                  <a:cubicBezTo>
                    <a:pt x="540" y="792"/>
                    <a:pt x="544" y="781"/>
                    <a:pt x="539" y="771"/>
                  </a:cubicBezTo>
                  <a:cubicBezTo>
                    <a:pt x="534" y="761"/>
                    <a:pt x="523" y="758"/>
                    <a:pt x="514" y="762"/>
                  </a:cubicBezTo>
                  <a:cubicBezTo>
                    <a:pt x="312" y="861"/>
                    <a:pt x="312" y="861"/>
                    <a:pt x="312" y="861"/>
                  </a:cubicBezTo>
                  <a:cubicBezTo>
                    <a:pt x="211" y="910"/>
                    <a:pt x="211" y="910"/>
                    <a:pt x="211" y="910"/>
                  </a:cubicBezTo>
                  <a:cubicBezTo>
                    <a:pt x="190" y="921"/>
                    <a:pt x="164" y="912"/>
                    <a:pt x="154" y="891"/>
                  </a:cubicBezTo>
                  <a:cubicBezTo>
                    <a:pt x="143" y="870"/>
                    <a:pt x="152" y="844"/>
                    <a:pt x="173" y="833"/>
                  </a:cubicBezTo>
                  <a:cubicBezTo>
                    <a:pt x="469" y="689"/>
                    <a:pt x="469" y="689"/>
                    <a:pt x="469" y="689"/>
                  </a:cubicBezTo>
                  <a:cubicBezTo>
                    <a:pt x="478" y="684"/>
                    <a:pt x="482" y="673"/>
                    <a:pt x="478" y="663"/>
                  </a:cubicBezTo>
                  <a:cubicBezTo>
                    <a:pt x="473" y="654"/>
                    <a:pt x="461" y="650"/>
                    <a:pt x="452" y="654"/>
                  </a:cubicBezTo>
                  <a:cubicBezTo>
                    <a:pt x="233" y="761"/>
                    <a:pt x="233" y="761"/>
                    <a:pt x="233" y="761"/>
                  </a:cubicBezTo>
                  <a:cubicBezTo>
                    <a:pt x="156" y="799"/>
                    <a:pt x="156" y="799"/>
                    <a:pt x="156" y="799"/>
                  </a:cubicBezTo>
                  <a:cubicBezTo>
                    <a:pt x="120" y="817"/>
                    <a:pt x="120" y="817"/>
                    <a:pt x="120" y="817"/>
                  </a:cubicBezTo>
                  <a:cubicBezTo>
                    <a:pt x="99" y="827"/>
                    <a:pt x="73" y="818"/>
                    <a:pt x="63" y="797"/>
                  </a:cubicBezTo>
                  <a:cubicBezTo>
                    <a:pt x="53" y="776"/>
                    <a:pt x="61" y="750"/>
                    <a:pt x="83" y="740"/>
                  </a:cubicBezTo>
                  <a:cubicBezTo>
                    <a:pt x="119" y="722"/>
                    <a:pt x="119" y="722"/>
                    <a:pt x="119" y="722"/>
                  </a:cubicBezTo>
                  <a:cubicBezTo>
                    <a:pt x="384" y="592"/>
                    <a:pt x="384" y="592"/>
                    <a:pt x="384" y="592"/>
                  </a:cubicBezTo>
                  <a:cubicBezTo>
                    <a:pt x="393" y="587"/>
                    <a:pt x="397" y="576"/>
                    <a:pt x="393" y="567"/>
                  </a:cubicBezTo>
                  <a:cubicBezTo>
                    <a:pt x="388" y="557"/>
                    <a:pt x="376" y="553"/>
                    <a:pt x="367" y="558"/>
                  </a:cubicBezTo>
                  <a:cubicBezTo>
                    <a:pt x="197" y="641"/>
                    <a:pt x="197" y="641"/>
                    <a:pt x="197" y="641"/>
                  </a:cubicBezTo>
                  <a:cubicBezTo>
                    <a:pt x="102" y="687"/>
                    <a:pt x="102" y="687"/>
                    <a:pt x="102" y="687"/>
                  </a:cubicBezTo>
                  <a:cubicBezTo>
                    <a:pt x="92" y="692"/>
                    <a:pt x="81" y="693"/>
                    <a:pt x="70" y="689"/>
                  </a:cubicBezTo>
                  <a:cubicBezTo>
                    <a:pt x="59" y="685"/>
                    <a:pt x="50" y="678"/>
                    <a:pt x="45" y="667"/>
                  </a:cubicBezTo>
                  <a:cubicBezTo>
                    <a:pt x="40" y="657"/>
                    <a:pt x="39" y="646"/>
                    <a:pt x="43" y="635"/>
                  </a:cubicBezTo>
                  <a:cubicBezTo>
                    <a:pt x="47" y="624"/>
                    <a:pt x="55" y="615"/>
                    <a:pt x="65" y="610"/>
                  </a:cubicBezTo>
                  <a:cubicBezTo>
                    <a:pt x="205" y="541"/>
                    <a:pt x="205" y="541"/>
                    <a:pt x="205" y="541"/>
                  </a:cubicBezTo>
                  <a:cubicBezTo>
                    <a:pt x="215" y="537"/>
                    <a:pt x="219" y="525"/>
                    <a:pt x="214" y="516"/>
                  </a:cubicBezTo>
                  <a:cubicBezTo>
                    <a:pt x="210" y="506"/>
                    <a:pt x="198" y="502"/>
                    <a:pt x="189" y="507"/>
                  </a:cubicBezTo>
                  <a:cubicBezTo>
                    <a:pt x="48" y="576"/>
                    <a:pt x="48" y="576"/>
                    <a:pt x="48" y="576"/>
                  </a:cubicBezTo>
                  <a:cubicBezTo>
                    <a:pt x="29" y="585"/>
                    <a:pt x="14" y="602"/>
                    <a:pt x="7" y="622"/>
                  </a:cubicBezTo>
                  <a:cubicBezTo>
                    <a:pt x="0" y="643"/>
                    <a:pt x="1" y="665"/>
                    <a:pt x="11" y="684"/>
                  </a:cubicBezTo>
                  <a:cubicBezTo>
                    <a:pt x="18" y="700"/>
                    <a:pt x="30" y="712"/>
                    <a:pt x="45" y="720"/>
                  </a:cubicBezTo>
                  <a:cubicBezTo>
                    <a:pt x="21" y="744"/>
                    <a:pt x="13" y="781"/>
                    <a:pt x="29" y="813"/>
                  </a:cubicBezTo>
                  <a:cubicBezTo>
                    <a:pt x="43" y="842"/>
                    <a:pt x="72" y="859"/>
                    <a:pt x="102" y="859"/>
                  </a:cubicBezTo>
                  <a:cubicBezTo>
                    <a:pt x="106" y="859"/>
                    <a:pt x="109" y="858"/>
                    <a:pt x="113" y="858"/>
                  </a:cubicBezTo>
                  <a:cubicBezTo>
                    <a:pt x="110" y="874"/>
                    <a:pt x="112" y="891"/>
                    <a:pt x="120" y="907"/>
                  </a:cubicBezTo>
                  <a:cubicBezTo>
                    <a:pt x="134" y="936"/>
                    <a:pt x="163" y="953"/>
                    <a:pt x="193" y="953"/>
                  </a:cubicBezTo>
                  <a:cubicBezTo>
                    <a:pt x="204" y="953"/>
                    <a:pt x="217" y="950"/>
                    <a:pt x="228" y="944"/>
                  </a:cubicBezTo>
                  <a:cubicBezTo>
                    <a:pt x="263" y="927"/>
                    <a:pt x="263" y="927"/>
                    <a:pt x="263" y="927"/>
                  </a:cubicBezTo>
                  <a:cubicBezTo>
                    <a:pt x="261" y="942"/>
                    <a:pt x="264" y="957"/>
                    <a:pt x="271" y="971"/>
                  </a:cubicBezTo>
                  <a:cubicBezTo>
                    <a:pt x="281" y="990"/>
                    <a:pt x="297" y="1005"/>
                    <a:pt x="318" y="1012"/>
                  </a:cubicBezTo>
                  <a:cubicBezTo>
                    <a:pt x="326" y="1015"/>
                    <a:pt x="335" y="1017"/>
                    <a:pt x="344" y="1017"/>
                  </a:cubicBezTo>
                  <a:cubicBezTo>
                    <a:pt x="356" y="1017"/>
                    <a:pt x="369" y="1014"/>
                    <a:pt x="380" y="1008"/>
                  </a:cubicBezTo>
                  <a:cubicBezTo>
                    <a:pt x="748" y="828"/>
                    <a:pt x="748" y="828"/>
                    <a:pt x="748" y="828"/>
                  </a:cubicBezTo>
                  <a:cubicBezTo>
                    <a:pt x="829" y="788"/>
                    <a:pt x="904" y="737"/>
                    <a:pt x="971" y="676"/>
                  </a:cubicBezTo>
                  <a:cubicBezTo>
                    <a:pt x="1054" y="599"/>
                    <a:pt x="1054" y="599"/>
                    <a:pt x="1054" y="599"/>
                  </a:cubicBezTo>
                  <a:cubicBezTo>
                    <a:pt x="1244" y="506"/>
                    <a:pt x="1244" y="506"/>
                    <a:pt x="1244" y="506"/>
                  </a:cubicBezTo>
                  <a:cubicBezTo>
                    <a:pt x="1253" y="502"/>
                    <a:pt x="1257" y="490"/>
                    <a:pt x="1253" y="481"/>
                  </a:cubicBezTo>
                  <a:close/>
                  <a:moveTo>
                    <a:pt x="1051" y="559"/>
                  </a:moveTo>
                  <a:cubicBezTo>
                    <a:pt x="838" y="123"/>
                    <a:pt x="838" y="123"/>
                    <a:pt x="838" y="123"/>
                  </a:cubicBezTo>
                  <a:cubicBezTo>
                    <a:pt x="996" y="46"/>
                    <a:pt x="996" y="46"/>
                    <a:pt x="996" y="46"/>
                  </a:cubicBezTo>
                  <a:cubicBezTo>
                    <a:pt x="1209" y="482"/>
                    <a:pt x="1209" y="482"/>
                    <a:pt x="1209" y="482"/>
                  </a:cubicBezTo>
                  <a:lnTo>
                    <a:pt x="1051" y="559"/>
                  </a:lnTo>
                  <a:close/>
                  <a:moveTo>
                    <a:pt x="1051" y="559"/>
                  </a:moveTo>
                  <a:cubicBezTo>
                    <a:pt x="1051" y="559"/>
                    <a:pt x="1051" y="559"/>
                    <a:pt x="1051" y="5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00800" y="1828800"/>
            <a:ext cx="350267" cy="352121"/>
            <a:chOff x="4289425" y="2698750"/>
            <a:chExt cx="300038" cy="301626"/>
          </a:xfrm>
          <a:solidFill>
            <a:srgbClr val="8FC801"/>
          </a:solidFill>
        </p:grpSpPr>
        <p:sp>
          <p:nvSpPr>
            <p:cNvPr id="75" name="Freeform 10"/>
            <p:cNvSpPr>
              <a:spLocks noEditPoints="1"/>
            </p:cNvSpPr>
            <p:nvPr/>
          </p:nvSpPr>
          <p:spPr bwMode="auto">
            <a:xfrm>
              <a:off x="4413250" y="2916238"/>
              <a:ext cx="52388" cy="84138"/>
            </a:xfrm>
            <a:custGeom>
              <a:avLst/>
              <a:gdLst>
                <a:gd name="T0" fmla="*/ 153 w 268"/>
                <a:gd name="T1" fmla="*/ 174 h 441"/>
                <a:gd name="T2" fmla="*/ 153 w 268"/>
                <a:gd name="T3" fmla="*/ 19 h 441"/>
                <a:gd name="T4" fmla="*/ 134 w 268"/>
                <a:gd name="T5" fmla="*/ 0 h 441"/>
                <a:gd name="T6" fmla="*/ 115 w 268"/>
                <a:gd name="T7" fmla="*/ 19 h 441"/>
                <a:gd name="T8" fmla="*/ 115 w 268"/>
                <a:gd name="T9" fmla="*/ 174 h 441"/>
                <a:gd name="T10" fmla="*/ 0 w 268"/>
                <a:gd name="T11" fmla="*/ 306 h 441"/>
                <a:gd name="T12" fmla="*/ 134 w 268"/>
                <a:gd name="T13" fmla="*/ 441 h 441"/>
                <a:gd name="T14" fmla="*/ 268 w 268"/>
                <a:gd name="T15" fmla="*/ 306 h 441"/>
                <a:gd name="T16" fmla="*/ 153 w 268"/>
                <a:gd name="T17" fmla="*/ 174 h 441"/>
                <a:gd name="T18" fmla="*/ 134 w 268"/>
                <a:gd name="T19" fmla="*/ 402 h 441"/>
                <a:gd name="T20" fmla="*/ 38 w 268"/>
                <a:gd name="T21" fmla="*/ 306 h 441"/>
                <a:gd name="T22" fmla="*/ 134 w 268"/>
                <a:gd name="T23" fmla="*/ 210 h 441"/>
                <a:gd name="T24" fmla="*/ 230 w 268"/>
                <a:gd name="T25" fmla="*/ 306 h 441"/>
                <a:gd name="T26" fmla="*/ 134 w 268"/>
                <a:gd name="T27" fmla="*/ 402 h 441"/>
                <a:gd name="T28" fmla="*/ 134 w 268"/>
                <a:gd name="T29" fmla="*/ 402 h 441"/>
                <a:gd name="T30" fmla="*/ 134 w 268"/>
                <a:gd name="T31" fmla="*/ 40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441">
                  <a:moveTo>
                    <a:pt x="153" y="174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9"/>
                    <a:pt x="145" y="0"/>
                    <a:pt x="134" y="0"/>
                  </a:cubicBezTo>
                  <a:cubicBezTo>
                    <a:pt x="123" y="0"/>
                    <a:pt x="115" y="9"/>
                    <a:pt x="115" y="19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50" y="183"/>
                    <a:pt x="0" y="239"/>
                    <a:pt x="0" y="306"/>
                  </a:cubicBezTo>
                  <a:cubicBezTo>
                    <a:pt x="0" y="380"/>
                    <a:pt x="60" y="441"/>
                    <a:pt x="134" y="441"/>
                  </a:cubicBezTo>
                  <a:cubicBezTo>
                    <a:pt x="208" y="441"/>
                    <a:pt x="268" y="380"/>
                    <a:pt x="268" y="306"/>
                  </a:cubicBezTo>
                  <a:cubicBezTo>
                    <a:pt x="268" y="239"/>
                    <a:pt x="218" y="183"/>
                    <a:pt x="153" y="174"/>
                  </a:cubicBezTo>
                  <a:close/>
                  <a:moveTo>
                    <a:pt x="134" y="402"/>
                  </a:moveTo>
                  <a:cubicBezTo>
                    <a:pt x="81" y="402"/>
                    <a:pt x="38" y="359"/>
                    <a:pt x="38" y="306"/>
                  </a:cubicBezTo>
                  <a:cubicBezTo>
                    <a:pt x="38" y="253"/>
                    <a:pt x="81" y="210"/>
                    <a:pt x="134" y="210"/>
                  </a:cubicBezTo>
                  <a:cubicBezTo>
                    <a:pt x="187" y="210"/>
                    <a:pt x="230" y="253"/>
                    <a:pt x="230" y="306"/>
                  </a:cubicBezTo>
                  <a:cubicBezTo>
                    <a:pt x="230" y="359"/>
                    <a:pt x="187" y="402"/>
                    <a:pt x="134" y="402"/>
                  </a:cubicBezTo>
                  <a:close/>
                  <a:moveTo>
                    <a:pt x="134" y="402"/>
                  </a:moveTo>
                  <a:cubicBezTo>
                    <a:pt x="134" y="402"/>
                    <a:pt x="134" y="402"/>
                    <a:pt x="134" y="402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4413250" y="2698750"/>
              <a:ext cx="52388" cy="85725"/>
            </a:xfrm>
            <a:custGeom>
              <a:avLst/>
              <a:gdLst>
                <a:gd name="T0" fmla="*/ 134 w 268"/>
                <a:gd name="T1" fmla="*/ 0 h 441"/>
                <a:gd name="T2" fmla="*/ 0 w 268"/>
                <a:gd name="T3" fmla="*/ 134 h 441"/>
                <a:gd name="T4" fmla="*/ 115 w 268"/>
                <a:gd name="T5" fmla="*/ 267 h 441"/>
                <a:gd name="T6" fmla="*/ 115 w 268"/>
                <a:gd name="T7" fmla="*/ 422 h 441"/>
                <a:gd name="T8" fmla="*/ 134 w 268"/>
                <a:gd name="T9" fmla="*/ 441 h 441"/>
                <a:gd name="T10" fmla="*/ 153 w 268"/>
                <a:gd name="T11" fmla="*/ 421 h 441"/>
                <a:gd name="T12" fmla="*/ 153 w 268"/>
                <a:gd name="T13" fmla="*/ 267 h 441"/>
                <a:gd name="T14" fmla="*/ 268 w 268"/>
                <a:gd name="T15" fmla="*/ 134 h 441"/>
                <a:gd name="T16" fmla="*/ 134 w 268"/>
                <a:gd name="T17" fmla="*/ 0 h 441"/>
                <a:gd name="T18" fmla="*/ 134 w 268"/>
                <a:gd name="T19" fmla="*/ 230 h 441"/>
                <a:gd name="T20" fmla="*/ 38 w 268"/>
                <a:gd name="T21" fmla="*/ 134 h 441"/>
                <a:gd name="T22" fmla="*/ 134 w 268"/>
                <a:gd name="T23" fmla="*/ 39 h 441"/>
                <a:gd name="T24" fmla="*/ 230 w 268"/>
                <a:gd name="T25" fmla="*/ 134 h 441"/>
                <a:gd name="T26" fmla="*/ 134 w 268"/>
                <a:gd name="T27" fmla="*/ 230 h 441"/>
                <a:gd name="T28" fmla="*/ 134 w 268"/>
                <a:gd name="T29" fmla="*/ 230 h 441"/>
                <a:gd name="T30" fmla="*/ 134 w 268"/>
                <a:gd name="T31" fmla="*/ 23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441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2"/>
                    <a:pt x="50" y="257"/>
                    <a:pt x="115" y="267"/>
                  </a:cubicBezTo>
                  <a:cubicBezTo>
                    <a:pt x="115" y="422"/>
                    <a:pt x="115" y="422"/>
                    <a:pt x="115" y="422"/>
                  </a:cubicBezTo>
                  <a:cubicBezTo>
                    <a:pt x="115" y="432"/>
                    <a:pt x="123" y="441"/>
                    <a:pt x="134" y="441"/>
                  </a:cubicBezTo>
                  <a:cubicBezTo>
                    <a:pt x="145" y="441"/>
                    <a:pt x="153" y="432"/>
                    <a:pt x="153" y="421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218" y="258"/>
                    <a:pt x="268" y="202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lose/>
                  <a:moveTo>
                    <a:pt x="134" y="230"/>
                  </a:moveTo>
                  <a:cubicBezTo>
                    <a:pt x="81" y="230"/>
                    <a:pt x="38" y="187"/>
                    <a:pt x="38" y="134"/>
                  </a:cubicBezTo>
                  <a:cubicBezTo>
                    <a:pt x="38" y="81"/>
                    <a:pt x="81" y="39"/>
                    <a:pt x="134" y="39"/>
                  </a:cubicBezTo>
                  <a:cubicBezTo>
                    <a:pt x="187" y="39"/>
                    <a:pt x="230" y="81"/>
                    <a:pt x="230" y="134"/>
                  </a:cubicBezTo>
                  <a:cubicBezTo>
                    <a:pt x="230" y="187"/>
                    <a:pt x="187" y="230"/>
                    <a:pt x="134" y="230"/>
                  </a:cubicBezTo>
                  <a:close/>
                  <a:moveTo>
                    <a:pt x="134" y="230"/>
                  </a:moveTo>
                  <a:cubicBezTo>
                    <a:pt x="134" y="230"/>
                    <a:pt x="134" y="230"/>
                    <a:pt x="134" y="230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4505325" y="2824163"/>
              <a:ext cx="84138" cy="50800"/>
            </a:xfrm>
            <a:custGeom>
              <a:avLst/>
              <a:gdLst>
                <a:gd name="T0" fmla="*/ 307 w 441"/>
                <a:gd name="T1" fmla="*/ 0 h 268"/>
                <a:gd name="T2" fmla="*/ 174 w 441"/>
                <a:gd name="T3" fmla="*/ 115 h 268"/>
                <a:gd name="T4" fmla="*/ 20 w 441"/>
                <a:gd name="T5" fmla="*/ 115 h 268"/>
                <a:gd name="T6" fmla="*/ 0 w 441"/>
                <a:gd name="T7" fmla="*/ 134 h 268"/>
                <a:gd name="T8" fmla="*/ 20 w 441"/>
                <a:gd name="T9" fmla="*/ 153 h 268"/>
                <a:gd name="T10" fmla="*/ 174 w 441"/>
                <a:gd name="T11" fmla="*/ 153 h 268"/>
                <a:gd name="T12" fmla="*/ 307 w 441"/>
                <a:gd name="T13" fmla="*/ 268 h 268"/>
                <a:gd name="T14" fmla="*/ 441 w 441"/>
                <a:gd name="T15" fmla="*/ 134 h 268"/>
                <a:gd name="T16" fmla="*/ 307 w 441"/>
                <a:gd name="T17" fmla="*/ 0 h 268"/>
                <a:gd name="T18" fmla="*/ 307 w 441"/>
                <a:gd name="T19" fmla="*/ 230 h 268"/>
                <a:gd name="T20" fmla="*/ 211 w 441"/>
                <a:gd name="T21" fmla="*/ 134 h 268"/>
                <a:gd name="T22" fmla="*/ 307 w 441"/>
                <a:gd name="T23" fmla="*/ 39 h 268"/>
                <a:gd name="T24" fmla="*/ 403 w 441"/>
                <a:gd name="T25" fmla="*/ 134 h 268"/>
                <a:gd name="T26" fmla="*/ 307 w 441"/>
                <a:gd name="T27" fmla="*/ 230 h 268"/>
                <a:gd name="T28" fmla="*/ 307 w 441"/>
                <a:gd name="T29" fmla="*/ 230 h 268"/>
                <a:gd name="T30" fmla="*/ 307 w 441"/>
                <a:gd name="T31" fmla="*/ 23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268">
                  <a:moveTo>
                    <a:pt x="307" y="0"/>
                  </a:moveTo>
                  <a:cubicBezTo>
                    <a:pt x="239" y="0"/>
                    <a:pt x="184" y="50"/>
                    <a:pt x="174" y="115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9" y="115"/>
                    <a:pt x="0" y="124"/>
                    <a:pt x="0" y="134"/>
                  </a:cubicBezTo>
                  <a:cubicBezTo>
                    <a:pt x="0" y="145"/>
                    <a:pt x="9" y="153"/>
                    <a:pt x="20" y="153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83" y="218"/>
                    <a:pt x="239" y="268"/>
                    <a:pt x="307" y="268"/>
                  </a:cubicBezTo>
                  <a:cubicBezTo>
                    <a:pt x="381" y="268"/>
                    <a:pt x="441" y="208"/>
                    <a:pt x="441" y="134"/>
                  </a:cubicBezTo>
                  <a:cubicBezTo>
                    <a:pt x="441" y="60"/>
                    <a:pt x="381" y="0"/>
                    <a:pt x="307" y="0"/>
                  </a:cubicBezTo>
                  <a:close/>
                  <a:moveTo>
                    <a:pt x="307" y="230"/>
                  </a:moveTo>
                  <a:cubicBezTo>
                    <a:pt x="254" y="230"/>
                    <a:pt x="211" y="187"/>
                    <a:pt x="211" y="134"/>
                  </a:cubicBezTo>
                  <a:cubicBezTo>
                    <a:pt x="211" y="81"/>
                    <a:pt x="254" y="39"/>
                    <a:pt x="307" y="39"/>
                  </a:cubicBezTo>
                  <a:cubicBezTo>
                    <a:pt x="360" y="39"/>
                    <a:pt x="403" y="81"/>
                    <a:pt x="403" y="134"/>
                  </a:cubicBezTo>
                  <a:cubicBezTo>
                    <a:pt x="403" y="187"/>
                    <a:pt x="360" y="230"/>
                    <a:pt x="307" y="230"/>
                  </a:cubicBezTo>
                  <a:close/>
                  <a:moveTo>
                    <a:pt x="307" y="230"/>
                  </a:moveTo>
                  <a:cubicBezTo>
                    <a:pt x="307" y="230"/>
                    <a:pt x="307" y="230"/>
                    <a:pt x="307" y="230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4289425" y="2824163"/>
              <a:ext cx="84138" cy="50800"/>
            </a:xfrm>
            <a:custGeom>
              <a:avLst/>
              <a:gdLst>
                <a:gd name="T0" fmla="*/ 421 w 441"/>
                <a:gd name="T1" fmla="*/ 115 h 268"/>
                <a:gd name="T2" fmla="*/ 267 w 441"/>
                <a:gd name="T3" fmla="*/ 115 h 268"/>
                <a:gd name="T4" fmla="*/ 134 w 441"/>
                <a:gd name="T5" fmla="*/ 0 h 268"/>
                <a:gd name="T6" fmla="*/ 0 w 441"/>
                <a:gd name="T7" fmla="*/ 134 h 268"/>
                <a:gd name="T8" fmla="*/ 134 w 441"/>
                <a:gd name="T9" fmla="*/ 268 h 268"/>
                <a:gd name="T10" fmla="*/ 267 w 441"/>
                <a:gd name="T11" fmla="*/ 153 h 268"/>
                <a:gd name="T12" fmla="*/ 421 w 441"/>
                <a:gd name="T13" fmla="*/ 153 h 268"/>
                <a:gd name="T14" fmla="*/ 441 w 441"/>
                <a:gd name="T15" fmla="*/ 134 h 268"/>
                <a:gd name="T16" fmla="*/ 421 w 441"/>
                <a:gd name="T17" fmla="*/ 115 h 268"/>
                <a:gd name="T18" fmla="*/ 134 w 441"/>
                <a:gd name="T19" fmla="*/ 230 h 268"/>
                <a:gd name="T20" fmla="*/ 38 w 441"/>
                <a:gd name="T21" fmla="*/ 134 h 268"/>
                <a:gd name="T22" fmla="*/ 134 w 441"/>
                <a:gd name="T23" fmla="*/ 39 h 268"/>
                <a:gd name="T24" fmla="*/ 230 w 441"/>
                <a:gd name="T25" fmla="*/ 134 h 268"/>
                <a:gd name="T26" fmla="*/ 134 w 441"/>
                <a:gd name="T27" fmla="*/ 230 h 268"/>
                <a:gd name="T28" fmla="*/ 134 w 441"/>
                <a:gd name="T29" fmla="*/ 230 h 268"/>
                <a:gd name="T30" fmla="*/ 134 w 441"/>
                <a:gd name="T31" fmla="*/ 23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268">
                  <a:moveTo>
                    <a:pt x="421" y="115"/>
                  </a:moveTo>
                  <a:cubicBezTo>
                    <a:pt x="267" y="115"/>
                    <a:pt x="267" y="115"/>
                    <a:pt x="267" y="115"/>
                  </a:cubicBezTo>
                  <a:cubicBezTo>
                    <a:pt x="258" y="50"/>
                    <a:pt x="202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2" y="268"/>
                    <a:pt x="257" y="218"/>
                    <a:pt x="267" y="153"/>
                  </a:cubicBezTo>
                  <a:cubicBezTo>
                    <a:pt x="421" y="153"/>
                    <a:pt x="421" y="153"/>
                    <a:pt x="421" y="153"/>
                  </a:cubicBezTo>
                  <a:cubicBezTo>
                    <a:pt x="432" y="153"/>
                    <a:pt x="441" y="145"/>
                    <a:pt x="441" y="134"/>
                  </a:cubicBezTo>
                  <a:cubicBezTo>
                    <a:pt x="441" y="124"/>
                    <a:pt x="432" y="115"/>
                    <a:pt x="421" y="115"/>
                  </a:cubicBezTo>
                  <a:close/>
                  <a:moveTo>
                    <a:pt x="134" y="230"/>
                  </a:moveTo>
                  <a:cubicBezTo>
                    <a:pt x="81" y="230"/>
                    <a:pt x="38" y="187"/>
                    <a:pt x="38" y="134"/>
                  </a:cubicBezTo>
                  <a:cubicBezTo>
                    <a:pt x="38" y="81"/>
                    <a:pt x="81" y="39"/>
                    <a:pt x="134" y="39"/>
                  </a:cubicBezTo>
                  <a:cubicBezTo>
                    <a:pt x="187" y="39"/>
                    <a:pt x="230" y="81"/>
                    <a:pt x="230" y="134"/>
                  </a:cubicBezTo>
                  <a:cubicBezTo>
                    <a:pt x="230" y="187"/>
                    <a:pt x="187" y="230"/>
                    <a:pt x="134" y="230"/>
                  </a:cubicBezTo>
                  <a:close/>
                  <a:moveTo>
                    <a:pt x="134" y="230"/>
                  </a:moveTo>
                  <a:cubicBezTo>
                    <a:pt x="134" y="230"/>
                    <a:pt x="134" y="230"/>
                    <a:pt x="134" y="230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4484688" y="2894013"/>
              <a:ext cx="69850" cy="69850"/>
            </a:xfrm>
            <a:custGeom>
              <a:avLst/>
              <a:gdLst>
                <a:gd name="T0" fmla="*/ 318 w 370"/>
                <a:gd name="T1" fmla="*/ 129 h 358"/>
                <a:gd name="T2" fmla="*/ 224 w 370"/>
                <a:gd name="T3" fmla="*/ 90 h 358"/>
                <a:gd name="T4" fmla="*/ 143 w 370"/>
                <a:gd name="T5" fmla="*/ 116 h 358"/>
                <a:gd name="T6" fmla="*/ 34 w 370"/>
                <a:gd name="T7" fmla="*/ 7 h 358"/>
                <a:gd name="T8" fmla="*/ 7 w 370"/>
                <a:gd name="T9" fmla="*/ 7 h 358"/>
                <a:gd name="T10" fmla="*/ 7 w 370"/>
                <a:gd name="T11" fmla="*/ 34 h 358"/>
                <a:gd name="T12" fmla="*/ 116 w 370"/>
                <a:gd name="T13" fmla="*/ 143 h 358"/>
                <a:gd name="T14" fmla="*/ 128 w 370"/>
                <a:gd name="T15" fmla="*/ 318 h 358"/>
                <a:gd name="T16" fmla="*/ 223 w 370"/>
                <a:gd name="T17" fmla="*/ 358 h 358"/>
                <a:gd name="T18" fmla="*/ 318 w 370"/>
                <a:gd name="T19" fmla="*/ 318 h 358"/>
                <a:gd name="T20" fmla="*/ 318 w 370"/>
                <a:gd name="T21" fmla="*/ 129 h 358"/>
                <a:gd name="T22" fmla="*/ 291 w 370"/>
                <a:gd name="T23" fmla="*/ 292 h 358"/>
                <a:gd name="T24" fmla="*/ 224 w 370"/>
                <a:gd name="T25" fmla="*/ 320 h 358"/>
                <a:gd name="T26" fmla="*/ 156 w 370"/>
                <a:gd name="T27" fmla="*/ 292 h 358"/>
                <a:gd name="T28" fmla="*/ 156 w 370"/>
                <a:gd name="T29" fmla="*/ 156 h 358"/>
                <a:gd name="T30" fmla="*/ 224 w 370"/>
                <a:gd name="T31" fmla="*/ 128 h 358"/>
                <a:gd name="T32" fmla="*/ 291 w 370"/>
                <a:gd name="T33" fmla="*/ 156 h 358"/>
                <a:gd name="T34" fmla="*/ 320 w 370"/>
                <a:gd name="T35" fmla="*/ 224 h 358"/>
                <a:gd name="T36" fmla="*/ 291 w 370"/>
                <a:gd name="T37" fmla="*/ 292 h 358"/>
                <a:gd name="T38" fmla="*/ 291 w 370"/>
                <a:gd name="T39" fmla="*/ 292 h 358"/>
                <a:gd name="T40" fmla="*/ 291 w 370"/>
                <a:gd name="T41" fmla="*/ 29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0" h="358">
                  <a:moveTo>
                    <a:pt x="318" y="129"/>
                  </a:moveTo>
                  <a:cubicBezTo>
                    <a:pt x="293" y="104"/>
                    <a:pt x="259" y="90"/>
                    <a:pt x="224" y="90"/>
                  </a:cubicBezTo>
                  <a:cubicBezTo>
                    <a:pt x="194" y="90"/>
                    <a:pt x="166" y="99"/>
                    <a:pt x="143" y="11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7" y="0"/>
                    <a:pt x="15" y="0"/>
                    <a:pt x="7" y="7"/>
                  </a:cubicBezTo>
                  <a:cubicBezTo>
                    <a:pt x="0" y="14"/>
                    <a:pt x="0" y="27"/>
                    <a:pt x="7" y="34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77" y="196"/>
                    <a:pt x="81" y="271"/>
                    <a:pt x="128" y="318"/>
                  </a:cubicBezTo>
                  <a:cubicBezTo>
                    <a:pt x="154" y="344"/>
                    <a:pt x="187" y="358"/>
                    <a:pt x="223" y="358"/>
                  </a:cubicBezTo>
                  <a:cubicBezTo>
                    <a:pt x="259" y="358"/>
                    <a:pt x="293" y="344"/>
                    <a:pt x="318" y="318"/>
                  </a:cubicBezTo>
                  <a:cubicBezTo>
                    <a:pt x="370" y="266"/>
                    <a:pt x="370" y="181"/>
                    <a:pt x="318" y="129"/>
                  </a:cubicBezTo>
                  <a:close/>
                  <a:moveTo>
                    <a:pt x="291" y="292"/>
                  </a:moveTo>
                  <a:cubicBezTo>
                    <a:pt x="273" y="309"/>
                    <a:pt x="249" y="320"/>
                    <a:pt x="224" y="320"/>
                  </a:cubicBezTo>
                  <a:cubicBezTo>
                    <a:pt x="198" y="320"/>
                    <a:pt x="174" y="310"/>
                    <a:pt x="156" y="292"/>
                  </a:cubicBezTo>
                  <a:cubicBezTo>
                    <a:pt x="119" y="254"/>
                    <a:pt x="119" y="194"/>
                    <a:pt x="156" y="156"/>
                  </a:cubicBezTo>
                  <a:cubicBezTo>
                    <a:pt x="174" y="138"/>
                    <a:pt x="199" y="128"/>
                    <a:pt x="224" y="128"/>
                  </a:cubicBezTo>
                  <a:cubicBezTo>
                    <a:pt x="249" y="128"/>
                    <a:pt x="273" y="138"/>
                    <a:pt x="291" y="156"/>
                  </a:cubicBezTo>
                  <a:cubicBezTo>
                    <a:pt x="309" y="174"/>
                    <a:pt x="320" y="198"/>
                    <a:pt x="320" y="224"/>
                  </a:cubicBezTo>
                  <a:cubicBezTo>
                    <a:pt x="320" y="249"/>
                    <a:pt x="309" y="273"/>
                    <a:pt x="291" y="292"/>
                  </a:cubicBezTo>
                  <a:close/>
                  <a:moveTo>
                    <a:pt x="291" y="292"/>
                  </a:moveTo>
                  <a:cubicBezTo>
                    <a:pt x="291" y="292"/>
                    <a:pt x="291" y="292"/>
                    <a:pt x="291" y="292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4322763" y="2735263"/>
              <a:ext cx="71438" cy="68263"/>
            </a:xfrm>
            <a:custGeom>
              <a:avLst/>
              <a:gdLst>
                <a:gd name="T0" fmla="*/ 363 w 370"/>
                <a:gd name="T1" fmla="*/ 323 h 356"/>
                <a:gd name="T2" fmla="*/ 254 w 370"/>
                <a:gd name="T3" fmla="*/ 214 h 356"/>
                <a:gd name="T4" fmla="*/ 241 w 370"/>
                <a:gd name="T5" fmla="*/ 39 h 356"/>
                <a:gd name="T6" fmla="*/ 146 w 370"/>
                <a:gd name="T7" fmla="*/ 0 h 356"/>
                <a:gd name="T8" fmla="*/ 52 w 370"/>
                <a:gd name="T9" fmla="*/ 39 h 356"/>
                <a:gd name="T10" fmla="*/ 52 w 370"/>
                <a:gd name="T11" fmla="*/ 229 h 356"/>
                <a:gd name="T12" fmla="*/ 146 w 370"/>
                <a:gd name="T13" fmla="*/ 268 h 356"/>
                <a:gd name="T14" fmla="*/ 227 w 370"/>
                <a:gd name="T15" fmla="*/ 242 h 356"/>
                <a:gd name="T16" fmla="*/ 336 w 370"/>
                <a:gd name="T17" fmla="*/ 351 h 356"/>
                <a:gd name="T18" fmla="*/ 349 w 370"/>
                <a:gd name="T19" fmla="*/ 356 h 356"/>
                <a:gd name="T20" fmla="*/ 363 w 370"/>
                <a:gd name="T21" fmla="*/ 351 h 356"/>
                <a:gd name="T22" fmla="*/ 363 w 370"/>
                <a:gd name="T23" fmla="*/ 323 h 356"/>
                <a:gd name="T24" fmla="*/ 214 w 370"/>
                <a:gd name="T25" fmla="*/ 201 h 356"/>
                <a:gd name="T26" fmla="*/ 146 w 370"/>
                <a:gd name="T27" fmla="*/ 229 h 356"/>
                <a:gd name="T28" fmla="*/ 79 w 370"/>
                <a:gd name="T29" fmla="*/ 201 h 356"/>
                <a:gd name="T30" fmla="*/ 79 w 370"/>
                <a:gd name="T31" fmla="*/ 66 h 356"/>
                <a:gd name="T32" fmla="*/ 146 w 370"/>
                <a:gd name="T33" fmla="*/ 38 h 356"/>
                <a:gd name="T34" fmla="*/ 214 w 370"/>
                <a:gd name="T35" fmla="*/ 66 h 356"/>
                <a:gd name="T36" fmla="*/ 214 w 370"/>
                <a:gd name="T37" fmla="*/ 201 h 356"/>
                <a:gd name="T38" fmla="*/ 214 w 370"/>
                <a:gd name="T39" fmla="*/ 201 h 356"/>
                <a:gd name="T40" fmla="*/ 214 w 370"/>
                <a:gd name="T41" fmla="*/ 20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0" h="356">
                  <a:moveTo>
                    <a:pt x="363" y="323"/>
                  </a:moveTo>
                  <a:cubicBezTo>
                    <a:pt x="254" y="214"/>
                    <a:pt x="254" y="214"/>
                    <a:pt x="254" y="214"/>
                  </a:cubicBezTo>
                  <a:cubicBezTo>
                    <a:pt x="293" y="162"/>
                    <a:pt x="289" y="87"/>
                    <a:pt x="241" y="39"/>
                  </a:cubicBezTo>
                  <a:cubicBezTo>
                    <a:pt x="216" y="14"/>
                    <a:pt x="182" y="0"/>
                    <a:pt x="146" y="0"/>
                  </a:cubicBezTo>
                  <a:cubicBezTo>
                    <a:pt x="111" y="0"/>
                    <a:pt x="77" y="14"/>
                    <a:pt x="52" y="39"/>
                  </a:cubicBezTo>
                  <a:cubicBezTo>
                    <a:pt x="0" y="91"/>
                    <a:pt x="0" y="176"/>
                    <a:pt x="52" y="229"/>
                  </a:cubicBezTo>
                  <a:cubicBezTo>
                    <a:pt x="77" y="254"/>
                    <a:pt x="111" y="268"/>
                    <a:pt x="146" y="268"/>
                  </a:cubicBezTo>
                  <a:cubicBezTo>
                    <a:pt x="176" y="268"/>
                    <a:pt x="204" y="259"/>
                    <a:pt x="227" y="242"/>
                  </a:cubicBezTo>
                  <a:cubicBezTo>
                    <a:pt x="336" y="351"/>
                    <a:pt x="336" y="351"/>
                    <a:pt x="336" y="351"/>
                  </a:cubicBezTo>
                  <a:cubicBezTo>
                    <a:pt x="340" y="354"/>
                    <a:pt x="345" y="356"/>
                    <a:pt x="349" y="356"/>
                  </a:cubicBezTo>
                  <a:cubicBezTo>
                    <a:pt x="354" y="356"/>
                    <a:pt x="359" y="354"/>
                    <a:pt x="363" y="351"/>
                  </a:cubicBezTo>
                  <a:cubicBezTo>
                    <a:pt x="370" y="343"/>
                    <a:pt x="370" y="331"/>
                    <a:pt x="363" y="323"/>
                  </a:cubicBezTo>
                  <a:close/>
                  <a:moveTo>
                    <a:pt x="214" y="201"/>
                  </a:moveTo>
                  <a:cubicBezTo>
                    <a:pt x="196" y="219"/>
                    <a:pt x="171" y="229"/>
                    <a:pt x="146" y="229"/>
                  </a:cubicBezTo>
                  <a:cubicBezTo>
                    <a:pt x="121" y="229"/>
                    <a:pt x="97" y="219"/>
                    <a:pt x="79" y="201"/>
                  </a:cubicBezTo>
                  <a:cubicBezTo>
                    <a:pt x="41" y="164"/>
                    <a:pt x="41" y="103"/>
                    <a:pt x="79" y="66"/>
                  </a:cubicBezTo>
                  <a:cubicBezTo>
                    <a:pt x="97" y="48"/>
                    <a:pt x="121" y="38"/>
                    <a:pt x="146" y="38"/>
                  </a:cubicBezTo>
                  <a:cubicBezTo>
                    <a:pt x="171" y="38"/>
                    <a:pt x="196" y="48"/>
                    <a:pt x="214" y="66"/>
                  </a:cubicBezTo>
                  <a:cubicBezTo>
                    <a:pt x="251" y="103"/>
                    <a:pt x="251" y="164"/>
                    <a:pt x="214" y="201"/>
                  </a:cubicBezTo>
                  <a:close/>
                  <a:moveTo>
                    <a:pt x="214" y="201"/>
                  </a:moveTo>
                  <a:cubicBezTo>
                    <a:pt x="214" y="201"/>
                    <a:pt x="214" y="201"/>
                    <a:pt x="214" y="201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4484688" y="2735263"/>
              <a:ext cx="69850" cy="68263"/>
            </a:xfrm>
            <a:custGeom>
              <a:avLst/>
              <a:gdLst>
                <a:gd name="T0" fmla="*/ 318 w 370"/>
                <a:gd name="T1" fmla="*/ 40 h 357"/>
                <a:gd name="T2" fmla="*/ 224 w 370"/>
                <a:gd name="T3" fmla="*/ 0 h 357"/>
                <a:gd name="T4" fmla="*/ 129 w 370"/>
                <a:gd name="T5" fmla="*/ 40 h 357"/>
                <a:gd name="T6" fmla="*/ 116 w 370"/>
                <a:gd name="T7" fmla="*/ 215 h 357"/>
                <a:gd name="T8" fmla="*/ 7 w 370"/>
                <a:gd name="T9" fmla="*/ 324 h 357"/>
                <a:gd name="T10" fmla="*/ 7 w 370"/>
                <a:gd name="T11" fmla="*/ 351 h 357"/>
                <a:gd name="T12" fmla="*/ 21 w 370"/>
                <a:gd name="T13" fmla="*/ 357 h 357"/>
                <a:gd name="T14" fmla="*/ 34 w 370"/>
                <a:gd name="T15" fmla="*/ 351 h 357"/>
                <a:gd name="T16" fmla="*/ 143 w 370"/>
                <a:gd name="T17" fmla="*/ 242 h 357"/>
                <a:gd name="T18" fmla="*/ 224 w 370"/>
                <a:gd name="T19" fmla="*/ 269 h 357"/>
                <a:gd name="T20" fmla="*/ 318 w 370"/>
                <a:gd name="T21" fmla="*/ 229 h 357"/>
                <a:gd name="T22" fmla="*/ 318 w 370"/>
                <a:gd name="T23" fmla="*/ 40 h 357"/>
                <a:gd name="T24" fmla="*/ 291 w 370"/>
                <a:gd name="T25" fmla="*/ 202 h 357"/>
                <a:gd name="T26" fmla="*/ 224 w 370"/>
                <a:gd name="T27" fmla="*/ 230 h 357"/>
                <a:gd name="T28" fmla="*/ 156 w 370"/>
                <a:gd name="T29" fmla="*/ 203 h 357"/>
                <a:gd name="T30" fmla="*/ 156 w 370"/>
                <a:gd name="T31" fmla="*/ 67 h 357"/>
                <a:gd name="T32" fmla="*/ 224 w 370"/>
                <a:gd name="T33" fmla="*/ 39 h 357"/>
                <a:gd name="T34" fmla="*/ 291 w 370"/>
                <a:gd name="T35" fmla="*/ 67 h 357"/>
                <a:gd name="T36" fmla="*/ 291 w 370"/>
                <a:gd name="T37" fmla="*/ 202 h 357"/>
                <a:gd name="T38" fmla="*/ 291 w 370"/>
                <a:gd name="T39" fmla="*/ 202 h 357"/>
                <a:gd name="T40" fmla="*/ 291 w 370"/>
                <a:gd name="T41" fmla="*/ 20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0" h="357">
                  <a:moveTo>
                    <a:pt x="318" y="40"/>
                  </a:moveTo>
                  <a:cubicBezTo>
                    <a:pt x="293" y="14"/>
                    <a:pt x="259" y="0"/>
                    <a:pt x="224" y="0"/>
                  </a:cubicBezTo>
                  <a:cubicBezTo>
                    <a:pt x="188" y="0"/>
                    <a:pt x="154" y="14"/>
                    <a:pt x="129" y="40"/>
                  </a:cubicBezTo>
                  <a:cubicBezTo>
                    <a:pt x="81" y="87"/>
                    <a:pt x="77" y="162"/>
                    <a:pt x="116" y="21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0" y="331"/>
                    <a:pt x="0" y="343"/>
                    <a:pt x="7" y="351"/>
                  </a:cubicBezTo>
                  <a:cubicBezTo>
                    <a:pt x="11" y="355"/>
                    <a:pt x="16" y="357"/>
                    <a:pt x="21" y="357"/>
                  </a:cubicBezTo>
                  <a:cubicBezTo>
                    <a:pt x="25" y="357"/>
                    <a:pt x="31" y="355"/>
                    <a:pt x="34" y="351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66" y="259"/>
                    <a:pt x="194" y="269"/>
                    <a:pt x="224" y="269"/>
                  </a:cubicBezTo>
                  <a:cubicBezTo>
                    <a:pt x="259" y="269"/>
                    <a:pt x="293" y="255"/>
                    <a:pt x="318" y="229"/>
                  </a:cubicBezTo>
                  <a:cubicBezTo>
                    <a:pt x="370" y="177"/>
                    <a:pt x="370" y="92"/>
                    <a:pt x="318" y="40"/>
                  </a:cubicBezTo>
                  <a:close/>
                  <a:moveTo>
                    <a:pt x="291" y="202"/>
                  </a:moveTo>
                  <a:cubicBezTo>
                    <a:pt x="273" y="220"/>
                    <a:pt x="249" y="230"/>
                    <a:pt x="224" y="230"/>
                  </a:cubicBezTo>
                  <a:cubicBezTo>
                    <a:pt x="198" y="230"/>
                    <a:pt x="174" y="220"/>
                    <a:pt x="156" y="203"/>
                  </a:cubicBezTo>
                  <a:cubicBezTo>
                    <a:pt x="119" y="165"/>
                    <a:pt x="119" y="104"/>
                    <a:pt x="156" y="67"/>
                  </a:cubicBezTo>
                  <a:cubicBezTo>
                    <a:pt x="174" y="49"/>
                    <a:pt x="198" y="39"/>
                    <a:pt x="224" y="39"/>
                  </a:cubicBezTo>
                  <a:cubicBezTo>
                    <a:pt x="249" y="39"/>
                    <a:pt x="273" y="49"/>
                    <a:pt x="291" y="67"/>
                  </a:cubicBezTo>
                  <a:cubicBezTo>
                    <a:pt x="328" y="104"/>
                    <a:pt x="328" y="165"/>
                    <a:pt x="291" y="202"/>
                  </a:cubicBezTo>
                  <a:close/>
                  <a:moveTo>
                    <a:pt x="291" y="202"/>
                  </a:moveTo>
                  <a:cubicBezTo>
                    <a:pt x="291" y="202"/>
                    <a:pt x="291" y="202"/>
                    <a:pt x="291" y="202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322763" y="2894013"/>
              <a:ext cx="71438" cy="69850"/>
            </a:xfrm>
            <a:custGeom>
              <a:avLst/>
              <a:gdLst>
                <a:gd name="T0" fmla="*/ 363 w 370"/>
                <a:gd name="T1" fmla="*/ 7 h 358"/>
                <a:gd name="T2" fmla="*/ 336 w 370"/>
                <a:gd name="T3" fmla="*/ 7 h 358"/>
                <a:gd name="T4" fmla="*/ 227 w 370"/>
                <a:gd name="T5" fmla="*/ 116 h 358"/>
                <a:gd name="T6" fmla="*/ 146 w 370"/>
                <a:gd name="T7" fmla="*/ 90 h 358"/>
                <a:gd name="T8" fmla="*/ 52 w 370"/>
                <a:gd name="T9" fmla="*/ 129 h 358"/>
                <a:gd name="T10" fmla="*/ 52 w 370"/>
                <a:gd name="T11" fmla="*/ 319 h 358"/>
                <a:gd name="T12" fmla="*/ 146 w 370"/>
                <a:gd name="T13" fmla="*/ 358 h 358"/>
                <a:gd name="T14" fmla="*/ 241 w 370"/>
                <a:gd name="T15" fmla="*/ 319 h 358"/>
                <a:gd name="T16" fmla="*/ 254 w 370"/>
                <a:gd name="T17" fmla="*/ 144 h 358"/>
                <a:gd name="T18" fmla="*/ 363 w 370"/>
                <a:gd name="T19" fmla="*/ 35 h 358"/>
                <a:gd name="T20" fmla="*/ 363 w 370"/>
                <a:gd name="T21" fmla="*/ 7 h 358"/>
                <a:gd name="T22" fmla="*/ 214 w 370"/>
                <a:gd name="T23" fmla="*/ 292 h 358"/>
                <a:gd name="T24" fmla="*/ 146 w 370"/>
                <a:gd name="T25" fmla="*/ 320 h 358"/>
                <a:gd name="T26" fmla="*/ 79 w 370"/>
                <a:gd name="T27" fmla="*/ 292 h 358"/>
                <a:gd name="T28" fmla="*/ 79 w 370"/>
                <a:gd name="T29" fmla="*/ 156 h 358"/>
                <a:gd name="T30" fmla="*/ 146 w 370"/>
                <a:gd name="T31" fmla="*/ 128 h 358"/>
                <a:gd name="T32" fmla="*/ 214 w 370"/>
                <a:gd name="T33" fmla="*/ 156 h 358"/>
                <a:gd name="T34" fmla="*/ 214 w 370"/>
                <a:gd name="T35" fmla="*/ 292 h 358"/>
                <a:gd name="T36" fmla="*/ 214 w 370"/>
                <a:gd name="T37" fmla="*/ 292 h 358"/>
                <a:gd name="T38" fmla="*/ 214 w 370"/>
                <a:gd name="T39" fmla="*/ 29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358">
                  <a:moveTo>
                    <a:pt x="363" y="7"/>
                  </a:moveTo>
                  <a:cubicBezTo>
                    <a:pt x="355" y="0"/>
                    <a:pt x="343" y="0"/>
                    <a:pt x="336" y="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04" y="99"/>
                    <a:pt x="176" y="90"/>
                    <a:pt x="146" y="90"/>
                  </a:cubicBezTo>
                  <a:cubicBezTo>
                    <a:pt x="111" y="90"/>
                    <a:pt x="77" y="104"/>
                    <a:pt x="52" y="129"/>
                  </a:cubicBezTo>
                  <a:cubicBezTo>
                    <a:pt x="0" y="181"/>
                    <a:pt x="0" y="266"/>
                    <a:pt x="52" y="319"/>
                  </a:cubicBezTo>
                  <a:cubicBezTo>
                    <a:pt x="77" y="344"/>
                    <a:pt x="111" y="358"/>
                    <a:pt x="146" y="358"/>
                  </a:cubicBezTo>
                  <a:cubicBezTo>
                    <a:pt x="182" y="358"/>
                    <a:pt x="216" y="344"/>
                    <a:pt x="241" y="319"/>
                  </a:cubicBezTo>
                  <a:cubicBezTo>
                    <a:pt x="289" y="271"/>
                    <a:pt x="293" y="196"/>
                    <a:pt x="254" y="144"/>
                  </a:cubicBezTo>
                  <a:cubicBezTo>
                    <a:pt x="363" y="35"/>
                    <a:pt x="363" y="35"/>
                    <a:pt x="363" y="35"/>
                  </a:cubicBezTo>
                  <a:cubicBezTo>
                    <a:pt x="370" y="27"/>
                    <a:pt x="370" y="15"/>
                    <a:pt x="363" y="7"/>
                  </a:cubicBezTo>
                  <a:close/>
                  <a:moveTo>
                    <a:pt x="214" y="292"/>
                  </a:moveTo>
                  <a:cubicBezTo>
                    <a:pt x="196" y="309"/>
                    <a:pt x="172" y="320"/>
                    <a:pt x="146" y="320"/>
                  </a:cubicBezTo>
                  <a:cubicBezTo>
                    <a:pt x="121" y="320"/>
                    <a:pt x="97" y="310"/>
                    <a:pt x="79" y="292"/>
                  </a:cubicBezTo>
                  <a:cubicBezTo>
                    <a:pt x="42" y="254"/>
                    <a:pt x="42" y="194"/>
                    <a:pt x="79" y="156"/>
                  </a:cubicBezTo>
                  <a:cubicBezTo>
                    <a:pt x="97" y="138"/>
                    <a:pt x="121" y="128"/>
                    <a:pt x="146" y="128"/>
                  </a:cubicBezTo>
                  <a:cubicBezTo>
                    <a:pt x="172" y="128"/>
                    <a:pt x="196" y="138"/>
                    <a:pt x="214" y="156"/>
                  </a:cubicBezTo>
                  <a:cubicBezTo>
                    <a:pt x="251" y="193"/>
                    <a:pt x="251" y="254"/>
                    <a:pt x="214" y="292"/>
                  </a:cubicBezTo>
                  <a:close/>
                  <a:moveTo>
                    <a:pt x="214" y="292"/>
                  </a:moveTo>
                  <a:cubicBezTo>
                    <a:pt x="214" y="292"/>
                    <a:pt x="214" y="292"/>
                    <a:pt x="214" y="292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auto">
            <a:xfrm>
              <a:off x="4413250" y="2798763"/>
              <a:ext cx="52388" cy="101600"/>
            </a:xfrm>
            <a:custGeom>
              <a:avLst/>
              <a:gdLst>
                <a:gd name="T0" fmla="*/ 176 w 278"/>
                <a:gd name="T1" fmla="*/ 242 h 524"/>
                <a:gd name="T2" fmla="*/ 102 w 278"/>
                <a:gd name="T3" fmla="*/ 242 h 524"/>
                <a:gd name="T4" fmla="*/ 39 w 278"/>
                <a:gd name="T5" fmla="*/ 180 h 524"/>
                <a:gd name="T6" fmla="*/ 102 w 278"/>
                <a:gd name="T7" fmla="*/ 117 h 524"/>
                <a:gd name="T8" fmla="*/ 234 w 278"/>
                <a:gd name="T9" fmla="*/ 117 h 524"/>
                <a:gd name="T10" fmla="*/ 253 w 278"/>
                <a:gd name="T11" fmla="*/ 98 h 524"/>
                <a:gd name="T12" fmla="*/ 234 w 278"/>
                <a:gd name="T13" fmla="*/ 79 h 524"/>
                <a:gd name="T14" fmla="*/ 158 w 278"/>
                <a:gd name="T15" fmla="*/ 79 h 524"/>
                <a:gd name="T16" fmla="*/ 158 w 278"/>
                <a:gd name="T17" fmla="*/ 20 h 524"/>
                <a:gd name="T18" fmla="*/ 139 w 278"/>
                <a:gd name="T19" fmla="*/ 0 h 524"/>
                <a:gd name="T20" fmla="*/ 120 w 278"/>
                <a:gd name="T21" fmla="*/ 20 h 524"/>
                <a:gd name="T22" fmla="*/ 120 w 278"/>
                <a:gd name="T23" fmla="*/ 79 h 524"/>
                <a:gd name="T24" fmla="*/ 102 w 278"/>
                <a:gd name="T25" fmla="*/ 79 h 524"/>
                <a:gd name="T26" fmla="*/ 0 w 278"/>
                <a:gd name="T27" fmla="*/ 180 h 524"/>
                <a:gd name="T28" fmla="*/ 102 w 278"/>
                <a:gd name="T29" fmla="*/ 281 h 524"/>
                <a:gd name="T30" fmla="*/ 176 w 278"/>
                <a:gd name="T31" fmla="*/ 281 h 524"/>
                <a:gd name="T32" fmla="*/ 239 w 278"/>
                <a:gd name="T33" fmla="*/ 343 h 524"/>
                <a:gd name="T34" fmla="*/ 176 w 278"/>
                <a:gd name="T35" fmla="*/ 406 h 524"/>
                <a:gd name="T36" fmla="*/ 42 w 278"/>
                <a:gd name="T37" fmla="*/ 406 h 524"/>
                <a:gd name="T38" fmla="*/ 23 w 278"/>
                <a:gd name="T39" fmla="*/ 425 h 524"/>
                <a:gd name="T40" fmla="*/ 42 w 278"/>
                <a:gd name="T41" fmla="*/ 445 h 524"/>
                <a:gd name="T42" fmla="*/ 120 w 278"/>
                <a:gd name="T43" fmla="*/ 445 h 524"/>
                <a:gd name="T44" fmla="*/ 120 w 278"/>
                <a:gd name="T45" fmla="*/ 504 h 524"/>
                <a:gd name="T46" fmla="*/ 139 w 278"/>
                <a:gd name="T47" fmla="*/ 524 h 524"/>
                <a:gd name="T48" fmla="*/ 158 w 278"/>
                <a:gd name="T49" fmla="*/ 504 h 524"/>
                <a:gd name="T50" fmla="*/ 158 w 278"/>
                <a:gd name="T51" fmla="*/ 445 h 524"/>
                <a:gd name="T52" fmla="*/ 176 w 278"/>
                <a:gd name="T53" fmla="*/ 445 h 524"/>
                <a:gd name="T54" fmla="*/ 278 w 278"/>
                <a:gd name="T55" fmla="*/ 343 h 524"/>
                <a:gd name="T56" fmla="*/ 176 w 278"/>
                <a:gd name="T57" fmla="*/ 242 h 524"/>
                <a:gd name="T58" fmla="*/ 176 w 278"/>
                <a:gd name="T59" fmla="*/ 242 h 524"/>
                <a:gd name="T60" fmla="*/ 176 w 278"/>
                <a:gd name="T61" fmla="*/ 24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8" h="524">
                  <a:moveTo>
                    <a:pt x="176" y="242"/>
                  </a:moveTo>
                  <a:cubicBezTo>
                    <a:pt x="102" y="242"/>
                    <a:pt x="102" y="242"/>
                    <a:pt x="102" y="242"/>
                  </a:cubicBezTo>
                  <a:cubicBezTo>
                    <a:pt x="67" y="242"/>
                    <a:pt x="39" y="214"/>
                    <a:pt x="39" y="180"/>
                  </a:cubicBezTo>
                  <a:cubicBezTo>
                    <a:pt x="39" y="145"/>
                    <a:pt x="67" y="117"/>
                    <a:pt x="102" y="117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44" y="117"/>
                    <a:pt x="253" y="108"/>
                    <a:pt x="253" y="98"/>
                  </a:cubicBezTo>
                  <a:cubicBezTo>
                    <a:pt x="253" y="87"/>
                    <a:pt x="244" y="79"/>
                    <a:pt x="234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8" y="9"/>
                    <a:pt x="150" y="0"/>
                    <a:pt x="139" y="0"/>
                  </a:cubicBezTo>
                  <a:cubicBezTo>
                    <a:pt x="128" y="0"/>
                    <a:pt x="120" y="9"/>
                    <a:pt x="120" y="20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46" y="79"/>
                    <a:pt x="0" y="124"/>
                    <a:pt x="0" y="180"/>
                  </a:cubicBezTo>
                  <a:cubicBezTo>
                    <a:pt x="0" y="235"/>
                    <a:pt x="46" y="281"/>
                    <a:pt x="102" y="281"/>
                  </a:cubicBezTo>
                  <a:cubicBezTo>
                    <a:pt x="176" y="281"/>
                    <a:pt x="176" y="281"/>
                    <a:pt x="176" y="281"/>
                  </a:cubicBezTo>
                  <a:cubicBezTo>
                    <a:pt x="211" y="281"/>
                    <a:pt x="239" y="309"/>
                    <a:pt x="239" y="343"/>
                  </a:cubicBezTo>
                  <a:cubicBezTo>
                    <a:pt x="239" y="378"/>
                    <a:pt x="211" y="406"/>
                    <a:pt x="176" y="406"/>
                  </a:cubicBezTo>
                  <a:cubicBezTo>
                    <a:pt x="42" y="406"/>
                    <a:pt x="42" y="406"/>
                    <a:pt x="42" y="406"/>
                  </a:cubicBezTo>
                  <a:cubicBezTo>
                    <a:pt x="31" y="406"/>
                    <a:pt x="23" y="415"/>
                    <a:pt x="23" y="425"/>
                  </a:cubicBezTo>
                  <a:cubicBezTo>
                    <a:pt x="23" y="436"/>
                    <a:pt x="31" y="445"/>
                    <a:pt x="42" y="445"/>
                  </a:cubicBezTo>
                  <a:cubicBezTo>
                    <a:pt x="120" y="445"/>
                    <a:pt x="120" y="445"/>
                    <a:pt x="120" y="445"/>
                  </a:cubicBezTo>
                  <a:cubicBezTo>
                    <a:pt x="120" y="504"/>
                    <a:pt x="120" y="504"/>
                    <a:pt x="120" y="504"/>
                  </a:cubicBezTo>
                  <a:cubicBezTo>
                    <a:pt x="120" y="515"/>
                    <a:pt x="128" y="524"/>
                    <a:pt x="139" y="524"/>
                  </a:cubicBezTo>
                  <a:cubicBezTo>
                    <a:pt x="150" y="524"/>
                    <a:pt x="158" y="515"/>
                    <a:pt x="158" y="504"/>
                  </a:cubicBezTo>
                  <a:cubicBezTo>
                    <a:pt x="158" y="445"/>
                    <a:pt x="158" y="445"/>
                    <a:pt x="158" y="445"/>
                  </a:cubicBezTo>
                  <a:cubicBezTo>
                    <a:pt x="176" y="445"/>
                    <a:pt x="176" y="445"/>
                    <a:pt x="176" y="445"/>
                  </a:cubicBezTo>
                  <a:cubicBezTo>
                    <a:pt x="232" y="445"/>
                    <a:pt x="278" y="399"/>
                    <a:pt x="278" y="343"/>
                  </a:cubicBezTo>
                  <a:cubicBezTo>
                    <a:pt x="278" y="288"/>
                    <a:pt x="232" y="242"/>
                    <a:pt x="176" y="242"/>
                  </a:cubicBezTo>
                  <a:close/>
                  <a:moveTo>
                    <a:pt x="176" y="242"/>
                  </a:moveTo>
                  <a:cubicBezTo>
                    <a:pt x="176" y="242"/>
                    <a:pt x="176" y="242"/>
                    <a:pt x="176" y="242"/>
                  </a:cubicBezTo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0800" y="3276600"/>
            <a:ext cx="344412" cy="314831"/>
            <a:chOff x="4995863" y="2716213"/>
            <a:chExt cx="258762" cy="236537"/>
          </a:xfrm>
          <a:solidFill>
            <a:srgbClr val="FF0000"/>
          </a:solidFill>
        </p:grpSpPr>
        <p:sp>
          <p:nvSpPr>
            <p:cNvPr id="85" name="Freeform 22"/>
            <p:cNvSpPr>
              <a:spLocks noEditPoints="1"/>
            </p:cNvSpPr>
            <p:nvPr/>
          </p:nvSpPr>
          <p:spPr bwMode="auto">
            <a:xfrm>
              <a:off x="4995863" y="2716213"/>
              <a:ext cx="166687" cy="236537"/>
            </a:xfrm>
            <a:custGeom>
              <a:avLst/>
              <a:gdLst>
                <a:gd name="T0" fmla="*/ 985 w 1004"/>
                <a:gd name="T1" fmla="*/ 247 h 1415"/>
                <a:gd name="T2" fmla="*/ 747 w 1004"/>
                <a:gd name="T3" fmla="*/ 247 h 1415"/>
                <a:gd name="T4" fmla="*/ 747 w 1004"/>
                <a:gd name="T5" fmla="*/ 244 h 1415"/>
                <a:gd name="T6" fmla="*/ 502 w 1004"/>
                <a:gd name="T7" fmla="*/ 0 h 1415"/>
                <a:gd name="T8" fmla="*/ 258 w 1004"/>
                <a:gd name="T9" fmla="*/ 244 h 1415"/>
                <a:gd name="T10" fmla="*/ 258 w 1004"/>
                <a:gd name="T11" fmla="*/ 247 h 1415"/>
                <a:gd name="T12" fmla="*/ 19 w 1004"/>
                <a:gd name="T13" fmla="*/ 247 h 1415"/>
                <a:gd name="T14" fmla="*/ 0 w 1004"/>
                <a:gd name="T15" fmla="*/ 266 h 1415"/>
                <a:gd name="T16" fmla="*/ 0 w 1004"/>
                <a:gd name="T17" fmla="*/ 1222 h 1415"/>
                <a:gd name="T18" fmla="*/ 193 w 1004"/>
                <a:gd name="T19" fmla="*/ 1415 h 1415"/>
                <a:gd name="T20" fmla="*/ 640 w 1004"/>
                <a:gd name="T21" fmla="*/ 1415 h 1415"/>
                <a:gd name="T22" fmla="*/ 659 w 1004"/>
                <a:gd name="T23" fmla="*/ 1395 h 1415"/>
                <a:gd name="T24" fmla="*/ 640 w 1004"/>
                <a:gd name="T25" fmla="*/ 1376 h 1415"/>
                <a:gd name="T26" fmla="*/ 193 w 1004"/>
                <a:gd name="T27" fmla="*/ 1376 h 1415"/>
                <a:gd name="T28" fmla="*/ 38 w 1004"/>
                <a:gd name="T29" fmla="*/ 1222 h 1415"/>
                <a:gd name="T30" fmla="*/ 38 w 1004"/>
                <a:gd name="T31" fmla="*/ 285 h 1415"/>
                <a:gd name="T32" fmla="*/ 258 w 1004"/>
                <a:gd name="T33" fmla="*/ 285 h 1415"/>
                <a:gd name="T34" fmla="*/ 258 w 1004"/>
                <a:gd name="T35" fmla="*/ 419 h 1415"/>
                <a:gd name="T36" fmla="*/ 277 w 1004"/>
                <a:gd name="T37" fmla="*/ 438 h 1415"/>
                <a:gd name="T38" fmla="*/ 297 w 1004"/>
                <a:gd name="T39" fmla="*/ 419 h 1415"/>
                <a:gd name="T40" fmla="*/ 297 w 1004"/>
                <a:gd name="T41" fmla="*/ 285 h 1415"/>
                <a:gd name="T42" fmla="*/ 708 w 1004"/>
                <a:gd name="T43" fmla="*/ 285 h 1415"/>
                <a:gd name="T44" fmla="*/ 708 w 1004"/>
                <a:gd name="T45" fmla="*/ 419 h 1415"/>
                <a:gd name="T46" fmla="*/ 727 w 1004"/>
                <a:gd name="T47" fmla="*/ 438 h 1415"/>
                <a:gd name="T48" fmla="*/ 747 w 1004"/>
                <a:gd name="T49" fmla="*/ 419 h 1415"/>
                <a:gd name="T50" fmla="*/ 747 w 1004"/>
                <a:gd name="T51" fmla="*/ 285 h 1415"/>
                <a:gd name="T52" fmla="*/ 966 w 1004"/>
                <a:gd name="T53" fmla="*/ 285 h 1415"/>
                <a:gd name="T54" fmla="*/ 966 w 1004"/>
                <a:gd name="T55" fmla="*/ 361 h 1415"/>
                <a:gd name="T56" fmla="*/ 985 w 1004"/>
                <a:gd name="T57" fmla="*/ 380 h 1415"/>
                <a:gd name="T58" fmla="*/ 1004 w 1004"/>
                <a:gd name="T59" fmla="*/ 361 h 1415"/>
                <a:gd name="T60" fmla="*/ 1004 w 1004"/>
                <a:gd name="T61" fmla="*/ 266 h 1415"/>
                <a:gd name="T62" fmla="*/ 985 w 1004"/>
                <a:gd name="T63" fmla="*/ 247 h 1415"/>
                <a:gd name="T64" fmla="*/ 708 w 1004"/>
                <a:gd name="T65" fmla="*/ 247 h 1415"/>
                <a:gd name="T66" fmla="*/ 297 w 1004"/>
                <a:gd name="T67" fmla="*/ 247 h 1415"/>
                <a:gd name="T68" fmla="*/ 297 w 1004"/>
                <a:gd name="T69" fmla="*/ 244 h 1415"/>
                <a:gd name="T70" fmla="*/ 502 w 1004"/>
                <a:gd name="T71" fmla="*/ 39 h 1415"/>
                <a:gd name="T72" fmla="*/ 708 w 1004"/>
                <a:gd name="T73" fmla="*/ 244 h 1415"/>
                <a:gd name="T74" fmla="*/ 708 w 1004"/>
                <a:gd name="T75" fmla="*/ 247 h 1415"/>
                <a:gd name="T76" fmla="*/ 708 w 1004"/>
                <a:gd name="T77" fmla="*/ 247 h 1415"/>
                <a:gd name="T78" fmla="*/ 708 w 1004"/>
                <a:gd name="T79" fmla="*/ 247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4" h="1415">
                  <a:moveTo>
                    <a:pt x="985" y="247"/>
                  </a:moveTo>
                  <a:cubicBezTo>
                    <a:pt x="747" y="247"/>
                    <a:pt x="747" y="247"/>
                    <a:pt x="747" y="247"/>
                  </a:cubicBezTo>
                  <a:cubicBezTo>
                    <a:pt x="747" y="244"/>
                    <a:pt x="747" y="244"/>
                    <a:pt x="747" y="244"/>
                  </a:cubicBezTo>
                  <a:cubicBezTo>
                    <a:pt x="747" y="110"/>
                    <a:pt x="637" y="0"/>
                    <a:pt x="502" y="0"/>
                  </a:cubicBezTo>
                  <a:cubicBezTo>
                    <a:pt x="368" y="0"/>
                    <a:pt x="258" y="110"/>
                    <a:pt x="258" y="244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9" y="247"/>
                    <a:pt x="0" y="256"/>
                    <a:pt x="0" y="266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0" y="1328"/>
                    <a:pt x="86" y="1415"/>
                    <a:pt x="193" y="1415"/>
                  </a:cubicBezTo>
                  <a:cubicBezTo>
                    <a:pt x="640" y="1415"/>
                    <a:pt x="640" y="1415"/>
                    <a:pt x="640" y="1415"/>
                  </a:cubicBezTo>
                  <a:cubicBezTo>
                    <a:pt x="650" y="1415"/>
                    <a:pt x="659" y="1406"/>
                    <a:pt x="659" y="1395"/>
                  </a:cubicBezTo>
                  <a:cubicBezTo>
                    <a:pt x="659" y="1385"/>
                    <a:pt x="650" y="1376"/>
                    <a:pt x="640" y="1376"/>
                  </a:cubicBezTo>
                  <a:cubicBezTo>
                    <a:pt x="193" y="1376"/>
                    <a:pt x="193" y="1376"/>
                    <a:pt x="193" y="1376"/>
                  </a:cubicBezTo>
                  <a:cubicBezTo>
                    <a:pt x="108" y="1376"/>
                    <a:pt x="38" y="1307"/>
                    <a:pt x="38" y="1222"/>
                  </a:cubicBezTo>
                  <a:cubicBezTo>
                    <a:pt x="38" y="285"/>
                    <a:pt x="38" y="285"/>
                    <a:pt x="38" y="285"/>
                  </a:cubicBezTo>
                  <a:cubicBezTo>
                    <a:pt x="258" y="285"/>
                    <a:pt x="258" y="285"/>
                    <a:pt x="258" y="285"/>
                  </a:cubicBezTo>
                  <a:cubicBezTo>
                    <a:pt x="258" y="419"/>
                    <a:pt x="258" y="419"/>
                    <a:pt x="258" y="419"/>
                  </a:cubicBezTo>
                  <a:cubicBezTo>
                    <a:pt x="258" y="429"/>
                    <a:pt x="267" y="438"/>
                    <a:pt x="277" y="438"/>
                  </a:cubicBezTo>
                  <a:cubicBezTo>
                    <a:pt x="288" y="438"/>
                    <a:pt x="297" y="429"/>
                    <a:pt x="297" y="419"/>
                  </a:cubicBezTo>
                  <a:cubicBezTo>
                    <a:pt x="297" y="285"/>
                    <a:pt x="297" y="285"/>
                    <a:pt x="297" y="285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08" y="419"/>
                    <a:pt x="708" y="419"/>
                    <a:pt x="708" y="419"/>
                  </a:cubicBezTo>
                  <a:cubicBezTo>
                    <a:pt x="708" y="429"/>
                    <a:pt x="717" y="438"/>
                    <a:pt x="727" y="438"/>
                  </a:cubicBezTo>
                  <a:cubicBezTo>
                    <a:pt x="738" y="438"/>
                    <a:pt x="747" y="429"/>
                    <a:pt x="747" y="419"/>
                  </a:cubicBezTo>
                  <a:cubicBezTo>
                    <a:pt x="747" y="285"/>
                    <a:pt x="747" y="285"/>
                    <a:pt x="747" y="285"/>
                  </a:cubicBezTo>
                  <a:cubicBezTo>
                    <a:pt x="966" y="285"/>
                    <a:pt x="966" y="285"/>
                    <a:pt x="966" y="285"/>
                  </a:cubicBezTo>
                  <a:cubicBezTo>
                    <a:pt x="966" y="361"/>
                    <a:pt x="966" y="361"/>
                    <a:pt x="966" y="361"/>
                  </a:cubicBezTo>
                  <a:cubicBezTo>
                    <a:pt x="966" y="372"/>
                    <a:pt x="975" y="380"/>
                    <a:pt x="985" y="380"/>
                  </a:cubicBezTo>
                  <a:cubicBezTo>
                    <a:pt x="996" y="380"/>
                    <a:pt x="1004" y="372"/>
                    <a:pt x="1004" y="361"/>
                  </a:cubicBezTo>
                  <a:cubicBezTo>
                    <a:pt x="1004" y="266"/>
                    <a:pt x="1004" y="266"/>
                    <a:pt x="1004" y="266"/>
                  </a:cubicBezTo>
                  <a:cubicBezTo>
                    <a:pt x="1004" y="256"/>
                    <a:pt x="996" y="247"/>
                    <a:pt x="985" y="247"/>
                  </a:cubicBezTo>
                  <a:close/>
                  <a:moveTo>
                    <a:pt x="708" y="247"/>
                  </a:moveTo>
                  <a:cubicBezTo>
                    <a:pt x="297" y="247"/>
                    <a:pt x="297" y="247"/>
                    <a:pt x="297" y="247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131"/>
                    <a:pt x="389" y="39"/>
                    <a:pt x="502" y="39"/>
                  </a:cubicBezTo>
                  <a:cubicBezTo>
                    <a:pt x="616" y="39"/>
                    <a:pt x="708" y="131"/>
                    <a:pt x="708" y="244"/>
                  </a:cubicBezTo>
                  <a:lnTo>
                    <a:pt x="708" y="247"/>
                  </a:lnTo>
                  <a:close/>
                  <a:moveTo>
                    <a:pt x="708" y="247"/>
                  </a:moveTo>
                  <a:cubicBezTo>
                    <a:pt x="708" y="247"/>
                    <a:pt x="708" y="247"/>
                    <a:pt x="708" y="247"/>
                  </a:cubicBezTo>
                </a:path>
              </a:pathLst>
            </a:custGeom>
            <a:grpFill/>
            <a:ln w="9525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6" name="Freeform 23"/>
            <p:cNvSpPr>
              <a:spLocks noEditPoints="1"/>
            </p:cNvSpPr>
            <p:nvPr/>
          </p:nvSpPr>
          <p:spPr bwMode="auto">
            <a:xfrm>
              <a:off x="5119688" y="2789238"/>
              <a:ext cx="134937" cy="163512"/>
            </a:xfrm>
            <a:custGeom>
              <a:avLst/>
              <a:gdLst>
                <a:gd name="T0" fmla="*/ 792 w 812"/>
                <a:gd name="T1" fmla="*/ 247 h 980"/>
                <a:gd name="T2" fmla="*/ 603 w 812"/>
                <a:gd name="T3" fmla="*/ 247 h 980"/>
                <a:gd name="T4" fmla="*/ 603 w 812"/>
                <a:gd name="T5" fmla="*/ 197 h 980"/>
                <a:gd name="T6" fmla="*/ 406 w 812"/>
                <a:gd name="T7" fmla="*/ 0 h 980"/>
                <a:gd name="T8" fmla="*/ 208 w 812"/>
                <a:gd name="T9" fmla="*/ 197 h 980"/>
                <a:gd name="T10" fmla="*/ 208 w 812"/>
                <a:gd name="T11" fmla="*/ 247 h 980"/>
                <a:gd name="T12" fmla="*/ 19 w 812"/>
                <a:gd name="T13" fmla="*/ 247 h 980"/>
                <a:gd name="T14" fmla="*/ 0 w 812"/>
                <a:gd name="T15" fmla="*/ 266 h 980"/>
                <a:gd name="T16" fmla="*/ 0 w 812"/>
                <a:gd name="T17" fmla="*/ 908 h 980"/>
                <a:gd name="T18" fmla="*/ 72 w 812"/>
                <a:gd name="T19" fmla="*/ 980 h 980"/>
                <a:gd name="T20" fmla="*/ 739 w 812"/>
                <a:gd name="T21" fmla="*/ 980 h 980"/>
                <a:gd name="T22" fmla="*/ 812 w 812"/>
                <a:gd name="T23" fmla="*/ 908 h 980"/>
                <a:gd name="T24" fmla="*/ 812 w 812"/>
                <a:gd name="T25" fmla="*/ 266 h 980"/>
                <a:gd name="T26" fmla="*/ 792 w 812"/>
                <a:gd name="T27" fmla="*/ 247 h 980"/>
                <a:gd name="T28" fmla="*/ 406 w 812"/>
                <a:gd name="T29" fmla="*/ 38 h 980"/>
                <a:gd name="T30" fmla="*/ 565 w 812"/>
                <a:gd name="T31" fmla="*/ 197 h 980"/>
                <a:gd name="T32" fmla="*/ 565 w 812"/>
                <a:gd name="T33" fmla="*/ 247 h 980"/>
                <a:gd name="T34" fmla="*/ 247 w 812"/>
                <a:gd name="T35" fmla="*/ 247 h 980"/>
                <a:gd name="T36" fmla="*/ 247 w 812"/>
                <a:gd name="T37" fmla="*/ 197 h 980"/>
                <a:gd name="T38" fmla="*/ 247 w 812"/>
                <a:gd name="T39" fmla="*/ 197 h 980"/>
                <a:gd name="T40" fmla="*/ 406 w 812"/>
                <a:gd name="T41" fmla="*/ 38 h 980"/>
                <a:gd name="T42" fmla="*/ 773 w 812"/>
                <a:gd name="T43" fmla="*/ 907 h 980"/>
                <a:gd name="T44" fmla="*/ 739 w 812"/>
                <a:gd name="T45" fmla="*/ 941 h 980"/>
                <a:gd name="T46" fmla="*/ 72 w 812"/>
                <a:gd name="T47" fmla="*/ 941 h 980"/>
                <a:gd name="T48" fmla="*/ 39 w 812"/>
                <a:gd name="T49" fmla="*/ 907 h 980"/>
                <a:gd name="T50" fmla="*/ 39 w 812"/>
                <a:gd name="T51" fmla="*/ 285 h 980"/>
                <a:gd name="T52" fmla="*/ 208 w 812"/>
                <a:gd name="T53" fmla="*/ 285 h 980"/>
                <a:gd name="T54" fmla="*/ 208 w 812"/>
                <a:gd name="T55" fmla="*/ 377 h 980"/>
                <a:gd name="T56" fmla="*/ 228 w 812"/>
                <a:gd name="T57" fmla="*/ 397 h 980"/>
                <a:gd name="T58" fmla="*/ 247 w 812"/>
                <a:gd name="T59" fmla="*/ 377 h 980"/>
                <a:gd name="T60" fmla="*/ 247 w 812"/>
                <a:gd name="T61" fmla="*/ 285 h 980"/>
                <a:gd name="T62" fmla="*/ 565 w 812"/>
                <a:gd name="T63" fmla="*/ 285 h 980"/>
                <a:gd name="T64" fmla="*/ 565 w 812"/>
                <a:gd name="T65" fmla="*/ 377 h 980"/>
                <a:gd name="T66" fmla="*/ 584 w 812"/>
                <a:gd name="T67" fmla="*/ 397 h 980"/>
                <a:gd name="T68" fmla="*/ 603 w 812"/>
                <a:gd name="T69" fmla="*/ 377 h 980"/>
                <a:gd name="T70" fmla="*/ 603 w 812"/>
                <a:gd name="T71" fmla="*/ 285 h 980"/>
                <a:gd name="T72" fmla="*/ 773 w 812"/>
                <a:gd name="T73" fmla="*/ 285 h 980"/>
                <a:gd name="T74" fmla="*/ 773 w 812"/>
                <a:gd name="T75" fmla="*/ 907 h 980"/>
                <a:gd name="T76" fmla="*/ 773 w 812"/>
                <a:gd name="T77" fmla="*/ 907 h 980"/>
                <a:gd name="T78" fmla="*/ 773 w 812"/>
                <a:gd name="T79" fmla="*/ 907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2" h="980">
                  <a:moveTo>
                    <a:pt x="792" y="247"/>
                  </a:moveTo>
                  <a:cubicBezTo>
                    <a:pt x="603" y="247"/>
                    <a:pt x="603" y="247"/>
                    <a:pt x="603" y="247"/>
                  </a:cubicBezTo>
                  <a:cubicBezTo>
                    <a:pt x="603" y="197"/>
                    <a:pt x="603" y="197"/>
                    <a:pt x="603" y="197"/>
                  </a:cubicBezTo>
                  <a:cubicBezTo>
                    <a:pt x="603" y="88"/>
                    <a:pt x="515" y="0"/>
                    <a:pt x="406" y="0"/>
                  </a:cubicBezTo>
                  <a:cubicBezTo>
                    <a:pt x="297" y="0"/>
                    <a:pt x="208" y="88"/>
                    <a:pt x="208" y="197"/>
                  </a:cubicBezTo>
                  <a:cubicBezTo>
                    <a:pt x="208" y="247"/>
                    <a:pt x="208" y="247"/>
                    <a:pt x="208" y="247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9" y="247"/>
                    <a:pt x="0" y="256"/>
                    <a:pt x="0" y="266"/>
                  </a:cubicBezTo>
                  <a:cubicBezTo>
                    <a:pt x="0" y="908"/>
                    <a:pt x="0" y="908"/>
                    <a:pt x="0" y="908"/>
                  </a:cubicBezTo>
                  <a:cubicBezTo>
                    <a:pt x="0" y="947"/>
                    <a:pt x="32" y="980"/>
                    <a:pt x="72" y="980"/>
                  </a:cubicBezTo>
                  <a:cubicBezTo>
                    <a:pt x="739" y="980"/>
                    <a:pt x="739" y="980"/>
                    <a:pt x="739" y="980"/>
                  </a:cubicBezTo>
                  <a:cubicBezTo>
                    <a:pt x="779" y="980"/>
                    <a:pt x="812" y="948"/>
                    <a:pt x="812" y="908"/>
                  </a:cubicBezTo>
                  <a:cubicBezTo>
                    <a:pt x="812" y="266"/>
                    <a:pt x="812" y="266"/>
                    <a:pt x="812" y="266"/>
                  </a:cubicBezTo>
                  <a:cubicBezTo>
                    <a:pt x="812" y="255"/>
                    <a:pt x="803" y="247"/>
                    <a:pt x="792" y="247"/>
                  </a:cubicBezTo>
                  <a:close/>
                  <a:moveTo>
                    <a:pt x="406" y="38"/>
                  </a:moveTo>
                  <a:cubicBezTo>
                    <a:pt x="494" y="38"/>
                    <a:pt x="565" y="110"/>
                    <a:pt x="565" y="197"/>
                  </a:cubicBezTo>
                  <a:cubicBezTo>
                    <a:pt x="565" y="247"/>
                    <a:pt x="565" y="247"/>
                    <a:pt x="565" y="247"/>
                  </a:cubicBezTo>
                  <a:cubicBezTo>
                    <a:pt x="247" y="247"/>
                    <a:pt x="247" y="247"/>
                    <a:pt x="247" y="247"/>
                  </a:cubicBezTo>
                  <a:cubicBezTo>
                    <a:pt x="247" y="197"/>
                    <a:pt x="247" y="197"/>
                    <a:pt x="247" y="197"/>
                  </a:cubicBezTo>
                  <a:cubicBezTo>
                    <a:pt x="247" y="197"/>
                    <a:pt x="247" y="197"/>
                    <a:pt x="247" y="197"/>
                  </a:cubicBezTo>
                  <a:cubicBezTo>
                    <a:pt x="247" y="110"/>
                    <a:pt x="318" y="38"/>
                    <a:pt x="406" y="38"/>
                  </a:cubicBezTo>
                  <a:close/>
                  <a:moveTo>
                    <a:pt x="773" y="907"/>
                  </a:moveTo>
                  <a:cubicBezTo>
                    <a:pt x="773" y="926"/>
                    <a:pt x="758" y="941"/>
                    <a:pt x="739" y="941"/>
                  </a:cubicBezTo>
                  <a:cubicBezTo>
                    <a:pt x="72" y="941"/>
                    <a:pt x="72" y="941"/>
                    <a:pt x="72" y="941"/>
                  </a:cubicBezTo>
                  <a:cubicBezTo>
                    <a:pt x="54" y="941"/>
                    <a:pt x="39" y="926"/>
                    <a:pt x="39" y="907"/>
                  </a:cubicBezTo>
                  <a:cubicBezTo>
                    <a:pt x="39" y="285"/>
                    <a:pt x="39" y="285"/>
                    <a:pt x="39" y="285"/>
                  </a:cubicBezTo>
                  <a:cubicBezTo>
                    <a:pt x="208" y="285"/>
                    <a:pt x="208" y="285"/>
                    <a:pt x="208" y="285"/>
                  </a:cubicBezTo>
                  <a:cubicBezTo>
                    <a:pt x="208" y="377"/>
                    <a:pt x="208" y="377"/>
                    <a:pt x="208" y="377"/>
                  </a:cubicBezTo>
                  <a:cubicBezTo>
                    <a:pt x="208" y="388"/>
                    <a:pt x="217" y="397"/>
                    <a:pt x="228" y="397"/>
                  </a:cubicBezTo>
                  <a:cubicBezTo>
                    <a:pt x="238" y="397"/>
                    <a:pt x="247" y="388"/>
                    <a:pt x="247" y="377"/>
                  </a:cubicBezTo>
                  <a:cubicBezTo>
                    <a:pt x="247" y="285"/>
                    <a:pt x="247" y="285"/>
                    <a:pt x="247" y="285"/>
                  </a:cubicBezTo>
                  <a:cubicBezTo>
                    <a:pt x="565" y="285"/>
                    <a:pt x="565" y="285"/>
                    <a:pt x="565" y="285"/>
                  </a:cubicBezTo>
                  <a:cubicBezTo>
                    <a:pt x="565" y="377"/>
                    <a:pt x="565" y="377"/>
                    <a:pt x="565" y="377"/>
                  </a:cubicBezTo>
                  <a:cubicBezTo>
                    <a:pt x="565" y="388"/>
                    <a:pt x="573" y="397"/>
                    <a:pt x="584" y="397"/>
                  </a:cubicBezTo>
                  <a:cubicBezTo>
                    <a:pt x="594" y="397"/>
                    <a:pt x="603" y="388"/>
                    <a:pt x="603" y="377"/>
                  </a:cubicBezTo>
                  <a:cubicBezTo>
                    <a:pt x="603" y="285"/>
                    <a:pt x="603" y="285"/>
                    <a:pt x="603" y="285"/>
                  </a:cubicBezTo>
                  <a:cubicBezTo>
                    <a:pt x="773" y="285"/>
                    <a:pt x="773" y="285"/>
                    <a:pt x="773" y="285"/>
                  </a:cubicBezTo>
                  <a:lnTo>
                    <a:pt x="773" y="907"/>
                  </a:lnTo>
                  <a:close/>
                  <a:moveTo>
                    <a:pt x="773" y="907"/>
                  </a:moveTo>
                  <a:cubicBezTo>
                    <a:pt x="773" y="907"/>
                    <a:pt x="773" y="907"/>
                    <a:pt x="773" y="907"/>
                  </a:cubicBezTo>
                </a:path>
              </a:pathLst>
            </a:custGeom>
            <a:grpFill/>
            <a:ln w="9525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9551" y="1186463"/>
            <a:ext cx="5192066" cy="4589166"/>
            <a:chOff x="209551" y="1186463"/>
            <a:chExt cx="5192066" cy="4589166"/>
          </a:xfrm>
        </p:grpSpPr>
        <p:sp>
          <p:nvSpPr>
            <p:cNvPr id="6" name="Oval 5"/>
            <p:cNvSpPr/>
            <p:nvPr/>
          </p:nvSpPr>
          <p:spPr>
            <a:xfrm>
              <a:off x="209551" y="4774197"/>
              <a:ext cx="5192066" cy="1001432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304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54384" y="1186463"/>
              <a:ext cx="3941466" cy="3941466"/>
              <a:chOff x="1287759" y="1160891"/>
              <a:chExt cx="3967700" cy="3967700"/>
            </a:xfrm>
          </p:grpSpPr>
          <p:sp>
            <p:nvSpPr>
              <p:cNvPr id="3" name="Donut 2"/>
              <p:cNvSpPr/>
              <p:nvPr/>
            </p:nvSpPr>
            <p:spPr>
              <a:xfrm>
                <a:off x="1287759" y="1160891"/>
                <a:ext cx="3967700" cy="3967700"/>
              </a:xfrm>
              <a:prstGeom prst="donut">
                <a:avLst>
                  <a:gd name="adj" fmla="val 9488"/>
                </a:avLst>
              </a:prstGeom>
              <a:solidFill>
                <a:srgbClr val="4C6685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026235" y="1899367"/>
                <a:ext cx="2490748" cy="2490748"/>
              </a:xfrm>
              <a:prstGeom prst="donut">
                <a:avLst>
                  <a:gd name="adj" fmla="val 14681"/>
                </a:avLst>
              </a:prstGeom>
              <a:solidFill>
                <a:srgbClr val="899DB7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849692" y="2722824"/>
                <a:ext cx="843833" cy="843833"/>
              </a:xfrm>
              <a:prstGeom prst="ellipse">
                <a:avLst/>
              </a:prstGeom>
              <a:solidFill>
                <a:srgbClr val="FD5458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14846348" flipV="1">
            <a:off x="3891924" y="1212185"/>
            <a:ext cx="649234" cy="2778210"/>
            <a:chOff x="6139793" y="927098"/>
            <a:chExt cx="649234" cy="277821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16200000" flipV="1">
            <a:off x="4017009" y="1768090"/>
            <a:ext cx="649234" cy="2778210"/>
            <a:chOff x="6139793" y="927098"/>
            <a:chExt cx="649234" cy="277821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 rot="17520086" flipV="1">
            <a:off x="3915477" y="2286992"/>
            <a:ext cx="649234" cy="2778210"/>
            <a:chOff x="6139793" y="927098"/>
            <a:chExt cx="649234" cy="277821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005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657600" y="304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OBJECTIVES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flat mini persons concept with diagram analyze process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42" y="1293763"/>
            <a:ext cx="59626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oogle Shape;800;p22"/>
          <p:cNvGrpSpPr/>
          <p:nvPr/>
        </p:nvGrpSpPr>
        <p:grpSpPr>
          <a:xfrm>
            <a:off x="457188" y="1268750"/>
            <a:ext cx="5683989" cy="653497"/>
            <a:chOff x="457188" y="1268750"/>
            <a:chExt cx="5683989" cy="653497"/>
          </a:xfrm>
        </p:grpSpPr>
        <p:sp>
          <p:nvSpPr>
            <p:cNvPr id="106" name="Google Shape;801;p22"/>
            <p:cNvSpPr txBox="1"/>
            <p:nvPr/>
          </p:nvSpPr>
          <p:spPr>
            <a:xfrm>
              <a:off x="1029900" y="1268750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GB" b="1" kern="0" dirty="0">
                  <a:solidFill>
                    <a:srgbClr val="F39A20"/>
                  </a:solidFill>
                  <a:latin typeface="Fira Sans Extra Condensed"/>
                  <a:sym typeface="Fira Sans Extra Condensed"/>
                </a:rPr>
                <a:t>Research</a:t>
              </a: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39A2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Design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39A2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802;p22"/>
            <p:cNvSpPr txBox="1"/>
            <p:nvPr/>
          </p:nvSpPr>
          <p:spPr>
            <a:xfrm>
              <a:off x="1029888" y="1613521"/>
              <a:ext cx="5111289" cy="308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Descriptive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research</a:t>
              </a:r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to 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nderstand the career breaks and re-entry challenges of Indian women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803;p22"/>
            <p:cNvSpPr/>
            <p:nvPr/>
          </p:nvSpPr>
          <p:spPr>
            <a:xfrm>
              <a:off x="457188" y="1293763"/>
              <a:ext cx="572700" cy="572700"/>
            </a:xfrm>
            <a:prstGeom prst="ellipse">
              <a:avLst/>
            </a:prstGeom>
            <a:solidFill>
              <a:srgbClr val="F3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2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7" name="Google Shape;796;p22"/>
          <p:cNvGrpSpPr/>
          <p:nvPr/>
        </p:nvGrpSpPr>
        <p:grpSpPr>
          <a:xfrm>
            <a:off x="457200" y="2286000"/>
            <a:ext cx="5544042" cy="685800"/>
            <a:chOff x="457188" y="2153810"/>
            <a:chExt cx="5544042" cy="685800"/>
          </a:xfrm>
        </p:grpSpPr>
        <p:sp>
          <p:nvSpPr>
            <p:cNvPr id="118" name="Google Shape;797;p22"/>
            <p:cNvSpPr txBox="1"/>
            <p:nvPr/>
          </p:nvSpPr>
          <p:spPr>
            <a:xfrm>
              <a:off x="1029900" y="2153810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GB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Sampling Method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798;p22"/>
            <p:cNvSpPr txBox="1"/>
            <p:nvPr/>
          </p:nvSpPr>
          <p:spPr>
            <a:xfrm>
              <a:off x="1029896" y="2405117"/>
              <a:ext cx="4971334" cy="434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Convenience sampling using the snowball technique.</a:t>
              </a:r>
              <a:br>
                <a:rPr lang="en-US" sz="1200" dirty="0"/>
              </a:b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799;p22"/>
            <p:cNvSpPr/>
            <p:nvPr/>
          </p:nvSpPr>
          <p:spPr>
            <a:xfrm>
              <a:off x="457188" y="2178817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lang="en-GB" sz="22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" name="Google Shape;804;p22"/>
          <p:cNvGrpSpPr/>
          <p:nvPr/>
        </p:nvGrpSpPr>
        <p:grpSpPr>
          <a:xfrm>
            <a:off x="457200" y="3276600"/>
            <a:ext cx="5774932" cy="1034355"/>
            <a:chOff x="457188" y="3063883"/>
            <a:chExt cx="5774932" cy="1034355"/>
          </a:xfrm>
        </p:grpSpPr>
        <p:sp>
          <p:nvSpPr>
            <p:cNvPr id="126" name="Google Shape;805;p22"/>
            <p:cNvSpPr txBox="1"/>
            <p:nvPr/>
          </p:nvSpPr>
          <p:spPr>
            <a:xfrm>
              <a:off x="1066800" y="3107638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57B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Collection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57B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806;p22"/>
            <p:cNvSpPr txBox="1"/>
            <p:nvPr/>
          </p:nvSpPr>
          <p:spPr>
            <a:xfrm>
              <a:off x="1029896" y="3389504"/>
              <a:ext cx="5202224" cy="708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Survey Method</a:t>
              </a:r>
              <a:br>
                <a:rPr lang="en-US" sz="1200" dirty="0"/>
              </a:b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807;p22"/>
            <p:cNvSpPr/>
            <p:nvPr/>
          </p:nvSpPr>
          <p:spPr>
            <a:xfrm>
              <a:off x="457188" y="3063883"/>
              <a:ext cx="572700" cy="572700"/>
            </a:xfrm>
            <a:prstGeom prst="ellipse">
              <a:avLst/>
            </a:prstGeom>
            <a:solidFill>
              <a:srgbClr val="008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2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3" name="Google Shape;808;p22"/>
          <p:cNvGrpSpPr/>
          <p:nvPr/>
        </p:nvGrpSpPr>
        <p:grpSpPr>
          <a:xfrm>
            <a:off x="457188" y="4317131"/>
            <a:ext cx="3455712" cy="572700"/>
            <a:chOff x="457188" y="3948919"/>
            <a:chExt cx="3455712" cy="572700"/>
          </a:xfrm>
        </p:grpSpPr>
        <p:sp>
          <p:nvSpPr>
            <p:cNvPr id="134" name="Google Shape;809;p22"/>
            <p:cNvSpPr txBox="1"/>
            <p:nvPr/>
          </p:nvSpPr>
          <p:spPr>
            <a:xfrm>
              <a:off x="1066800" y="4127588"/>
              <a:ext cx="2846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BAAA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Analysis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BAAA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811;p22"/>
            <p:cNvSpPr/>
            <p:nvPr/>
          </p:nvSpPr>
          <p:spPr>
            <a:xfrm>
              <a:off x="457188" y="3948919"/>
              <a:ext cx="572700" cy="572700"/>
            </a:xfrm>
            <a:prstGeom prst="ellipse">
              <a:avLst/>
            </a:prstGeom>
            <a:solidFill>
              <a:srgbClr val="00B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2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7" name="Google Shape;795;p22"/>
          <p:cNvSpPr txBox="1"/>
          <p:nvPr/>
        </p:nvSpPr>
        <p:spPr>
          <a:xfrm>
            <a:off x="1981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762000" rtl="0" eaLnBrk="1" latinLnBrk="0" hangingPunct="1">
              <a:spcBef>
                <a:spcPct val="0"/>
              </a:spcBef>
              <a:buNone/>
              <a:defRPr sz="36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Research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600" b="1" dirty="0"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Methodologies</a:t>
            </a:r>
            <a:endParaRPr lang="en-US" sz="3600" b="1" dirty="0"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38" name="Google Shape;800;p22"/>
          <p:cNvGrpSpPr/>
          <p:nvPr/>
        </p:nvGrpSpPr>
        <p:grpSpPr>
          <a:xfrm>
            <a:off x="1400556" y="5410200"/>
            <a:ext cx="2677500" cy="1143001"/>
            <a:chOff x="1029900" y="1522451"/>
            <a:chExt cx="2677500" cy="1143001"/>
          </a:xfrm>
        </p:grpSpPr>
        <p:sp>
          <p:nvSpPr>
            <p:cNvPr id="139" name="Google Shape;801;p22"/>
            <p:cNvSpPr txBox="1"/>
            <p:nvPr/>
          </p:nvSpPr>
          <p:spPr>
            <a:xfrm>
              <a:off x="1077144" y="1522451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2C0BC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Quantitative data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92C0BC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" name="Google Shape;802;p22"/>
            <p:cNvSpPr txBox="1"/>
            <p:nvPr/>
          </p:nvSpPr>
          <p:spPr>
            <a:xfrm>
              <a:off x="1029900" y="1911374"/>
              <a:ext cx="2677500" cy="75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Descriptive statistics to summarize the characteristics of the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sample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800;p22"/>
          <p:cNvGrpSpPr/>
          <p:nvPr/>
        </p:nvGrpSpPr>
        <p:grpSpPr>
          <a:xfrm>
            <a:off x="4419600" y="5282813"/>
            <a:ext cx="3603653" cy="1240118"/>
            <a:chOff x="457188" y="1293763"/>
            <a:chExt cx="3603653" cy="1240118"/>
          </a:xfrm>
        </p:grpSpPr>
        <p:sp>
          <p:nvSpPr>
            <p:cNvPr id="143" name="Google Shape;801;p22"/>
            <p:cNvSpPr txBox="1"/>
            <p:nvPr/>
          </p:nvSpPr>
          <p:spPr>
            <a:xfrm>
              <a:off x="1066788" y="1421150"/>
              <a:ext cx="2559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2C0BC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Qualitative data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92C0BC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Google Shape;802;p22"/>
            <p:cNvSpPr txBox="1"/>
            <p:nvPr/>
          </p:nvSpPr>
          <p:spPr>
            <a:xfrm>
              <a:off x="1066788" y="1954550"/>
              <a:ext cx="2994053" cy="57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Open-ended responses were analyzed to identify recurring themes, patterns, and insights related to career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break</a:t>
              </a:r>
              <a:endParaRPr lang="en-US" sz="12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5" name="Google Shape;803;p22"/>
            <p:cNvSpPr/>
            <p:nvPr/>
          </p:nvSpPr>
          <p:spPr>
            <a:xfrm>
              <a:off x="457188" y="1293763"/>
              <a:ext cx="609600" cy="572700"/>
            </a:xfrm>
            <a:prstGeom prst="ellipse">
              <a:avLst/>
            </a:prstGeom>
            <a:solidFill>
              <a:srgbClr val="92C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4.2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7" name="Google Shape;803;p22"/>
          <p:cNvSpPr/>
          <p:nvPr/>
        </p:nvSpPr>
        <p:spPr>
          <a:xfrm>
            <a:off x="838200" y="5282813"/>
            <a:ext cx="609600" cy="572700"/>
          </a:xfrm>
          <a:prstGeom prst="ellipse">
            <a:avLst/>
          </a:prstGeom>
          <a:solidFill>
            <a:srgbClr val="92C0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163" y="990600"/>
            <a:ext cx="10099675" cy="5570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228600"/>
            <a:ext cx="6092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Analysis 1 - Demographics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1295400"/>
            <a:ext cx="6011545" cy="5372100"/>
          </a:xfrm>
          <a:prstGeom prst="rect">
            <a:avLst/>
          </a:prstGeom>
        </p:spPr>
      </p:pic>
      <p:pic>
        <p:nvPicPr>
          <p:cNvPr id="4" name="Picture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1295400"/>
            <a:ext cx="5796915" cy="537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535" y="228600"/>
            <a:ext cx="11960225" cy="107632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Analysis 2 - Reasons of career break &amp; Challenges in retuning to work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8514" y="2545098"/>
            <a:ext cx="2261288" cy="2261288"/>
            <a:chOff x="4328982" y="2168610"/>
            <a:chExt cx="2261288" cy="2261288"/>
          </a:xfrm>
        </p:grpSpPr>
        <p:sp>
          <p:nvSpPr>
            <p:cNvPr id="44" name="Circle: Hollow 43"/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04703" y="2545098"/>
            <a:ext cx="2261288" cy="2261288"/>
            <a:chOff x="4328982" y="2168610"/>
            <a:chExt cx="2261288" cy="2261288"/>
          </a:xfrm>
        </p:grpSpPr>
        <p:sp>
          <p:nvSpPr>
            <p:cNvPr id="5" name="Circle: Hollow 4"/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1000" y="3657600"/>
            <a:ext cx="2891481" cy="134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462470" y="2566906"/>
            <a:ext cx="2261288" cy="2261288"/>
            <a:chOff x="4328982" y="2168610"/>
            <a:chExt cx="2261288" cy="2261288"/>
          </a:xfrm>
        </p:grpSpPr>
        <p:sp>
          <p:nvSpPr>
            <p:cNvPr id="36" name="Circle: Hollow 35"/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3203607" y="3675742"/>
            <a:ext cx="2891481" cy="134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410185" y="2545098"/>
            <a:ext cx="2261288" cy="2261288"/>
            <a:chOff x="4328982" y="2168610"/>
            <a:chExt cx="2261288" cy="2261288"/>
          </a:xfrm>
        </p:grpSpPr>
        <p:sp>
          <p:nvSpPr>
            <p:cNvPr id="40" name="Circle: Hollow 39"/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095088" y="3675742"/>
            <a:ext cx="2891481" cy="134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86569" y="3675742"/>
            <a:ext cx="2891481" cy="134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2415" y="3352576"/>
            <a:ext cx="3101876" cy="2079710"/>
            <a:chOff x="206929" y="3105834"/>
            <a:chExt cx="3101876" cy="2079710"/>
          </a:xfrm>
        </p:grpSpPr>
        <p:sp>
          <p:nvSpPr>
            <p:cNvPr id="47" name="TextBox 46"/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79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EF3078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%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F307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929" y="3655299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F3078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arried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F307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9314" y="4477658"/>
              <a:ext cx="2891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Women who are married had taken career break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147868" y="3349348"/>
            <a:ext cx="3101876" cy="2466915"/>
            <a:chOff x="206929" y="3105834"/>
            <a:chExt cx="3101876" cy="2466915"/>
          </a:xfrm>
        </p:grpSpPr>
        <p:sp>
          <p:nvSpPr>
            <p:cNvPr id="56" name="TextBox 55"/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3A1A4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53%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3A1A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6929" y="3655299"/>
              <a:ext cx="3101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3A1A4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Pregnancy, Childcare, Marriage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3A1A4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5661" y="4557086"/>
              <a:ext cx="28914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Top contributor for married women taking career break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38855" y="3346120"/>
            <a:ext cx="3101876" cy="2086166"/>
            <a:chOff x="206929" y="3105834"/>
            <a:chExt cx="3101876" cy="2086166"/>
          </a:xfrm>
        </p:grpSpPr>
        <p:sp>
          <p:nvSpPr>
            <p:cNvPr id="60" name="TextBox 59"/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16%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6929" y="3655299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Unmarried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474" y="4484114"/>
              <a:ext cx="2891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Unmarried women taken career break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71561" y="3342892"/>
            <a:ext cx="3101876" cy="2397171"/>
            <a:chOff x="206929" y="3105834"/>
            <a:chExt cx="3101876" cy="2397171"/>
          </a:xfrm>
        </p:grpSpPr>
        <p:sp>
          <p:nvSpPr>
            <p:cNvPr id="64" name="TextBox 63"/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6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28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1C7CBB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%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C7CB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6929" y="3655299"/>
              <a:ext cx="3101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C7CBB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Family Care, Health, Workplace Challenges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7CB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9368" y="4487342"/>
              <a:ext cx="28914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Reason for unmarried women taking career break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56543" y="26243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Career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 Break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580" y="920975"/>
            <a:ext cx="900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As per the survey conducted PAN India on women returning to work from career break below are the outcome of the research done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82;p43"/>
          <p:cNvGrpSpPr/>
          <p:nvPr/>
        </p:nvGrpSpPr>
        <p:grpSpPr>
          <a:xfrm>
            <a:off x="4124106" y="1330055"/>
            <a:ext cx="3943787" cy="4763384"/>
            <a:chOff x="2908172" y="1514405"/>
            <a:chExt cx="3328380" cy="3218695"/>
          </a:xfrm>
        </p:grpSpPr>
        <p:grpSp>
          <p:nvGrpSpPr>
            <p:cNvPr id="3" name="Google Shape;3283;p43"/>
            <p:cNvGrpSpPr/>
            <p:nvPr/>
          </p:nvGrpSpPr>
          <p:grpSpPr>
            <a:xfrm>
              <a:off x="4244795" y="1525335"/>
              <a:ext cx="1135110" cy="3196867"/>
              <a:chOff x="3860626" y="1342624"/>
              <a:chExt cx="1196868" cy="3370801"/>
            </a:xfrm>
          </p:grpSpPr>
          <p:sp>
            <p:nvSpPr>
              <p:cNvPr id="75" name="Google Shape;3284;p43"/>
              <p:cNvSpPr/>
              <p:nvPr/>
            </p:nvSpPr>
            <p:spPr>
              <a:xfrm>
                <a:off x="4133972" y="2487220"/>
                <a:ext cx="650163" cy="2132091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24103" extrusionOk="0">
                    <a:moveTo>
                      <a:pt x="6180" y="1"/>
                    </a:moveTo>
                    <a:lnTo>
                      <a:pt x="2295" y="72"/>
                    </a:lnTo>
                    <a:lnTo>
                      <a:pt x="2259" y="126"/>
                    </a:lnTo>
                    <a:lnTo>
                      <a:pt x="1929" y="804"/>
                    </a:lnTo>
                    <a:lnTo>
                      <a:pt x="1572" y="1751"/>
                    </a:lnTo>
                    <a:lnTo>
                      <a:pt x="1331" y="2554"/>
                    </a:lnTo>
                    <a:lnTo>
                      <a:pt x="1116" y="3510"/>
                    </a:lnTo>
                    <a:lnTo>
                      <a:pt x="938" y="4608"/>
                    </a:lnTo>
                    <a:lnTo>
                      <a:pt x="884" y="5216"/>
                    </a:lnTo>
                    <a:lnTo>
                      <a:pt x="768" y="6832"/>
                    </a:lnTo>
                    <a:lnTo>
                      <a:pt x="482" y="12610"/>
                    </a:lnTo>
                    <a:lnTo>
                      <a:pt x="80" y="22147"/>
                    </a:lnTo>
                    <a:lnTo>
                      <a:pt x="0" y="24102"/>
                    </a:lnTo>
                    <a:lnTo>
                      <a:pt x="536" y="24102"/>
                    </a:lnTo>
                    <a:lnTo>
                      <a:pt x="4233" y="5394"/>
                    </a:lnTo>
                    <a:lnTo>
                      <a:pt x="4733" y="24102"/>
                    </a:lnTo>
                    <a:lnTo>
                      <a:pt x="5331" y="24102"/>
                    </a:lnTo>
                    <a:lnTo>
                      <a:pt x="5554" y="22388"/>
                    </a:lnTo>
                    <a:lnTo>
                      <a:pt x="6590" y="13663"/>
                    </a:lnTo>
                    <a:lnTo>
                      <a:pt x="7055" y="9314"/>
                    </a:lnTo>
                    <a:lnTo>
                      <a:pt x="7260" y="6948"/>
                    </a:lnTo>
                    <a:lnTo>
                      <a:pt x="7323" y="6064"/>
                    </a:lnTo>
                    <a:lnTo>
                      <a:pt x="7349" y="5269"/>
                    </a:lnTo>
                    <a:lnTo>
                      <a:pt x="7305" y="3885"/>
                    </a:lnTo>
                    <a:lnTo>
                      <a:pt x="7162" y="2724"/>
                    </a:lnTo>
                    <a:lnTo>
                      <a:pt x="6948" y="1787"/>
                    </a:lnTo>
                    <a:lnTo>
                      <a:pt x="6715" y="1054"/>
                    </a:lnTo>
                    <a:lnTo>
                      <a:pt x="6483" y="527"/>
                    </a:lnTo>
                    <a:lnTo>
                      <a:pt x="6224" y="54"/>
                    </a:lnTo>
                    <a:lnTo>
                      <a:pt x="6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3285;p43"/>
              <p:cNvSpPr/>
              <p:nvPr/>
            </p:nvSpPr>
            <p:spPr>
              <a:xfrm>
                <a:off x="4300633" y="1398708"/>
                <a:ext cx="366568" cy="47952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421" extrusionOk="0">
                    <a:moveTo>
                      <a:pt x="2581" y="0"/>
                    </a:moveTo>
                    <a:lnTo>
                      <a:pt x="1724" y="9"/>
                    </a:lnTo>
                    <a:lnTo>
                      <a:pt x="1170" y="89"/>
                    </a:lnTo>
                    <a:lnTo>
                      <a:pt x="795" y="223"/>
                    </a:lnTo>
                    <a:lnTo>
                      <a:pt x="590" y="339"/>
                    </a:lnTo>
                    <a:lnTo>
                      <a:pt x="411" y="500"/>
                    </a:lnTo>
                    <a:lnTo>
                      <a:pt x="286" y="688"/>
                    </a:lnTo>
                    <a:lnTo>
                      <a:pt x="250" y="795"/>
                    </a:lnTo>
                    <a:lnTo>
                      <a:pt x="179" y="1045"/>
                    </a:lnTo>
                    <a:lnTo>
                      <a:pt x="81" y="1679"/>
                    </a:lnTo>
                    <a:lnTo>
                      <a:pt x="0" y="2804"/>
                    </a:lnTo>
                    <a:lnTo>
                      <a:pt x="0" y="5001"/>
                    </a:lnTo>
                    <a:lnTo>
                      <a:pt x="18" y="5421"/>
                    </a:lnTo>
                    <a:lnTo>
                      <a:pt x="4144" y="5421"/>
                    </a:lnTo>
                    <a:lnTo>
                      <a:pt x="4135" y="4840"/>
                    </a:lnTo>
                    <a:lnTo>
                      <a:pt x="3956" y="2054"/>
                    </a:lnTo>
                    <a:lnTo>
                      <a:pt x="3769" y="822"/>
                    </a:lnTo>
                    <a:lnTo>
                      <a:pt x="3644" y="384"/>
                    </a:lnTo>
                    <a:lnTo>
                      <a:pt x="3545" y="170"/>
                    </a:lnTo>
                    <a:lnTo>
                      <a:pt x="3492" y="107"/>
                    </a:lnTo>
                    <a:lnTo>
                      <a:pt x="3403" y="89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3286;p43"/>
              <p:cNvSpPr/>
              <p:nvPr/>
            </p:nvSpPr>
            <p:spPr>
              <a:xfrm>
                <a:off x="4167941" y="1812617"/>
                <a:ext cx="620176" cy="711021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8038" extrusionOk="0">
                    <a:moveTo>
                      <a:pt x="3617" y="0"/>
                    </a:moveTo>
                    <a:lnTo>
                      <a:pt x="3197" y="90"/>
                    </a:lnTo>
                    <a:lnTo>
                      <a:pt x="1590" y="599"/>
                    </a:lnTo>
                    <a:lnTo>
                      <a:pt x="964" y="849"/>
                    </a:lnTo>
                    <a:lnTo>
                      <a:pt x="447" y="1134"/>
                    </a:lnTo>
                    <a:lnTo>
                      <a:pt x="170" y="1358"/>
                    </a:lnTo>
                    <a:lnTo>
                      <a:pt x="54" y="1510"/>
                    </a:lnTo>
                    <a:lnTo>
                      <a:pt x="18" y="1590"/>
                    </a:lnTo>
                    <a:lnTo>
                      <a:pt x="0" y="1661"/>
                    </a:lnTo>
                    <a:lnTo>
                      <a:pt x="9" y="1849"/>
                    </a:lnTo>
                    <a:lnTo>
                      <a:pt x="107" y="2242"/>
                    </a:lnTo>
                    <a:lnTo>
                      <a:pt x="509" y="3331"/>
                    </a:lnTo>
                    <a:lnTo>
                      <a:pt x="1259" y="5162"/>
                    </a:lnTo>
                    <a:lnTo>
                      <a:pt x="1724" y="6537"/>
                    </a:lnTo>
                    <a:lnTo>
                      <a:pt x="1893" y="7350"/>
                    </a:lnTo>
                    <a:lnTo>
                      <a:pt x="1911" y="7698"/>
                    </a:lnTo>
                    <a:lnTo>
                      <a:pt x="1974" y="7734"/>
                    </a:lnTo>
                    <a:lnTo>
                      <a:pt x="2599" y="7930"/>
                    </a:lnTo>
                    <a:lnTo>
                      <a:pt x="3367" y="8028"/>
                    </a:lnTo>
                    <a:lnTo>
                      <a:pt x="3902" y="8037"/>
                    </a:lnTo>
                    <a:lnTo>
                      <a:pt x="4474" y="8028"/>
                    </a:lnTo>
                    <a:lnTo>
                      <a:pt x="5233" y="7912"/>
                    </a:lnTo>
                    <a:lnTo>
                      <a:pt x="5760" y="7680"/>
                    </a:lnTo>
                    <a:lnTo>
                      <a:pt x="5796" y="7627"/>
                    </a:lnTo>
                    <a:lnTo>
                      <a:pt x="5805" y="7287"/>
                    </a:lnTo>
                    <a:lnTo>
                      <a:pt x="5921" y="6430"/>
                    </a:lnTo>
                    <a:lnTo>
                      <a:pt x="6242" y="4939"/>
                    </a:lnTo>
                    <a:lnTo>
                      <a:pt x="6751" y="2894"/>
                    </a:lnTo>
                    <a:lnTo>
                      <a:pt x="6992" y="1715"/>
                    </a:lnTo>
                    <a:lnTo>
                      <a:pt x="7010" y="1322"/>
                    </a:lnTo>
                    <a:lnTo>
                      <a:pt x="6983" y="1143"/>
                    </a:lnTo>
                    <a:lnTo>
                      <a:pt x="6956" y="1099"/>
                    </a:lnTo>
                    <a:lnTo>
                      <a:pt x="6849" y="992"/>
                    </a:lnTo>
                    <a:lnTo>
                      <a:pt x="6483" y="786"/>
                    </a:lnTo>
                    <a:lnTo>
                      <a:pt x="5706" y="500"/>
                    </a:lnTo>
                    <a:lnTo>
                      <a:pt x="3974" y="63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3287;p43"/>
              <p:cNvSpPr/>
              <p:nvPr/>
            </p:nvSpPr>
            <p:spPr>
              <a:xfrm>
                <a:off x="4409617" y="1700448"/>
                <a:ext cx="146220" cy="160462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814" extrusionOk="0">
                    <a:moveTo>
                      <a:pt x="527" y="0"/>
                    </a:moveTo>
                    <a:lnTo>
                      <a:pt x="188" y="27"/>
                    </a:lnTo>
                    <a:lnTo>
                      <a:pt x="99" y="107"/>
                    </a:lnTo>
                    <a:lnTo>
                      <a:pt x="108" y="170"/>
                    </a:lnTo>
                    <a:lnTo>
                      <a:pt x="152" y="331"/>
                    </a:lnTo>
                    <a:lnTo>
                      <a:pt x="143" y="786"/>
                    </a:lnTo>
                    <a:lnTo>
                      <a:pt x="27" y="1438"/>
                    </a:lnTo>
                    <a:lnTo>
                      <a:pt x="1" y="1572"/>
                    </a:lnTo>
                    <a:lnTo>
                      <a:pt x="197" y="1670"/>
                    </a:lnTo>
                    <a:lnTo>
                      <a:pt x="554" y="1786"/>
                    </a:lnTo>
                    <a:lnTo>
                      <a:pt x="858" y="1813"/>
                    </a:lnTo>
                    <a:lnTo>
                      <a:pt x="1108" y="1786"/>
                    </a:lnTo>
                    <a:lnTo>
                      <a:pt x="1385" y="1679"/>
                    </a:lnTo>
                    <a:lnTo>
                      <a:pt x="1572" y="1518"/>
                    </a:lnTo>
                    <a:lnTo>
                      <a:pt x="1581" y="1492"/>
                    </a:lnTo>
                    <a:lnTo>
                      <a:pt x="1537" y="1295"/>
                    </a:lnTo>
                    <a:lnTo>
                      <a:pt x="1537" y="849"/>
                    </a:lnTo>
                    <a:lnTo>
                      <a:pt x="1626" y="268"/>
                    </a:lnTo>
                    <a:lnTo>
                      <a:pt x="1653" y="170"/>
                    </a:lnTo>
                    <a:lnTo>
                      <a:pt x="1447" y="125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3288;p43"/>
              <p:cNvSpPr/>
              <p:nvPr/>
            </p:nvSpPr>
            <p:spPr>
              <a:xfrm>
                <a:off x="4543902" y="4619305"/>
                <a:ext cx="107564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064" extrusionOk="0">
                    <a:moveTo>
                      <a:pt x="99" y="0"/>
                    </a:moveTo>
                    <a:lnTo>
                      <a:pt x="54" y="108"/>
                    </a:lnTo>
                    <a:lnTo>
                      <a:pt x="1" y="313"/>
                    </a:lnTo>
                    <a:lnTo>
                      <a:pt x="1" y="599"/>
                    </a:lnTo>
                    <a:lnTo>
                      <a:pt x="153" y="1001"/>
                    </a:lnTo>
                    <a:lnTo>
                      <a:pt x="206" y="1063"/>
                    </a:lnTo>
                    <a:lnTo>
                      <a:pt x="206" y="831"/>
                    </a:lnTo>
                    <a:lnTo>
                      <a:pt x="403" y="1063"/>
                    </a:lnTo>
                    <a:lnTo>
                      <a:pt x="1215" y="1063"/>
                    </a:lnTo>
                    <a:lnTo>
                      <a:pt x="1188" y="911"/>
                    </a:lnTo>
                    <a:lnTo>
                      <a:pt x="1037" y="554"/>
                    </a:lnTo>
                    <a:lnTo>
                      <a:pt x="760" y="8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3289;p43"/>
              <p:cNvSpPr/>
              <p:nvPr/>
            </p:nvSpPr>
            <p:spPr>
              <a:xfrm>
                <a:off x="4036753" y="4619305"/>
                <a:ext cx="157277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064" extrusionOk="0">
                    <a:moveTo>
                      <a:pt x="1099" y="0"/>
                    </a:moveTo>
                    <a:lnTo>
                      <a:pt x="635" y="393"/>
                    </a:lnTo>
                    <a:lnTo>
                      <a:pt x="63" y="992"/>
                    </a:lnTo>
                    <a:lnTo>
                      <a:pt x="1" y="1063"/>
                    </a:lnTo>
                    <a:lnTo>
                      <a:pt x="1099" y="1063"/>
                    </a:lnTo>
                    <a:lnTo>
                      <a:pt x="1412" y="786"/>
                    </a:lnTo>
                    <a:lnTo>
                      <a:pt x="1510" y="1063"/>
                    </a:lnTo>
                    <a:lnTo>
                      <a:pt x="1724" y="1063"/>
                    </a:lnTo>
                    <a:lnTo>
                      <a:pt x="1778" y="876"/>
                    </a:lnTo>
                    <a:lnTo>
                      <a:pt x="1778" y="500"/>
                    </a:lnTo>
                    <a:lnTo>
                      <a:pt x="1671" y="72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3290;p43"/>
              <p:cNvSpPr/>
              <p:nvPr/>
            </p:nvSpPr>
            <p:spPr>
              <a:xfrm>
                <a:off x="4235083" y="2736060"/>
                <a:ext cx="72712" cy="91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37" extrusionOk="0">
                    <a:moveTo>
                      <a:pt x="339" y="0"/>
                    </a:moveTo>
                    <a:lnTo>
                      <a:pt x="0" y="849"/>
                    </a:lnTo>
                    <a:lnTo>
                      <a:pt x="0" y="849"/>
                    </a:lnTo>
                    <a:lnTo>
                      <a:pt x="18" y="840"/>
                    </a:lnTo>
                    <a:lnTo>
                      <a:pt x="214" y="911"/>
                    </a:lnTo>
                    <a:lnTo>
                      <a:pt x="339" y="974"/>
                    </a:lnTo>
                    <a:lnTo>
                      <a:pt x="411" y="1036"/>
                    </a:lnTo>
                    <a:lnTo>
                      <a:pt x="438" y="1036"/>
                    </a:lnTo>
                    <a:lnTo>
                      <a:pt x="438" y="1018"/>
                    </a:lnTo>
                    <a:lnTo>
                      <a:pt x="447" y="947"/>
                    </a:lnTo>
                    <a:lnTo>
                      <a:pt x="357" y="813"/>
                    </a:lnTo>
                    <a:lnTo>
                      <a:pt x="339" y="795"/>
                    </a:lnTo>
                    <a:lnTo>
                      <a:pt x="447" y="885"/>
                    </a:lnTo>
                    <a:lnTo>
                      <a:pt x="563" y="1010"/>
                    </a:lnTo>
                    <a:lnTo>
                      <a:pt x="598" y="1010"/>
                    </a:lnTo>
                    <a:lnTo>
                      <a:pt x="598" y="947"/>
                    </a:lnTo>
                    <a:lnTo>
                      <a:pt x="572" y="795"/>
                    </a:lnTo>
                    <a:lnTo>
                      <a:pt x="464" y="563"/>
                    </a:lnTo>
                    <a:lnTo>
                      <a:pt x="438" y="536"/>
                    </a:lnTo>
                    <a:lnTo>
                      <a:pt x="482" y="572"/>
                    </a:lnTo>
                    <a:lnTo>
                      <a:pt x="723" y="786"/>
                    </a:lnTo>
                    <a:lnTo>
                      <a:pt x="786" y="795"/>
                    </a:lnTo>
                    <a:lnTo>
                      <a:pt x="679" y="527"/>
                    </a:lnTo>
                    <a:lnTo>
                      <a:pt x="527" y="295"/>
                    </a:lnTo>
                    <a:lnTo>
                      <a:pt x="527" y="295"/>
                    </a:lnTo>
                    <a:lnTo>
                      <a:pt x="581" y="349"/>
                    </a:lnTo>
                    <a:lnTo>
                      <a:pt x="768" y="509"/>
                    </a:lnTo>
                    <a:lnTo>
                      <a:pt x="822" y="509"/>
                    </a:lnTo>
                    <a:lnTo>
                      <a:pt x="786" y="429"/>
                    </a:lnTo>
                    <a:lnTo>
                      <a:pt x="723" y="313"/>
                    </a:lnTo>
                    <a:lnTo>
                      <a:pt x="572" y="143"/>
                    </a:lnTo>
                    <a:lnTo>
                      <a:pt x="375" y="9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3291;p43"/>
              <p:cNvSpPr/>
              <p:nvPr/>
            </p:nvSpPr>
            <p:spPr>
              <a:xfrm>
                <a:off x="4724805" y="2711557"/>
                <a:ext cx="72801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46" extrusionOk="0">
                    <a:moveTo>
                      <a:pt x="483" y="1"/>
                    </a:moveTo>
                    <a:lnTo>
                      <a:pt x="447" y="10"/>
                    </a:lnTo>
                    <a:lnTo>
                      <a:pt x="251" y="143"/>
                    </a:lnTo>
                    <a:lnTo>
                      <a:pt x="99" y="313"/>
                    </a:lnTo>
                    <a:lnTo>
                      <a:pt x="36" y="438"/>
                    </a:lnTo>
                    <a:lnTo>
                      <a:pt x="1" y="510"/>
                    </a:lnTo>
                    <a:lnTo>
                      <a:pt x="54" y="510"/>
                    </a:lnTo>
                    <a:lnTo>
                      <a:pt x="242" y="349"/>
                    </a:lnTo>
                    <a:lnTo>
                      <a:pt x="295" y="295"/>
                    </a:lnTo>
                    <a:lnTo>
                      <a:pt x="152" y="527"/>
                    </a:lnTo>
                    <a:lnTo>
                      <a:pt x="36" y="804"/>
                    </a:lnTo>
                    <a:lnTo>
                      <a:pt x="36" y="804"/>
                    </a:lnTo>
                    <a:lnTo>
                      <a:pt x="99" y="786"/>
                    </a:lnTo>
                    <a:lnTo>
                      <a:pt x="340" y="572"/>
                    </a:lnTo>
                    <a:lnTo>
                      <a:pt x="385" y="536"/>
                    </a:lnTo>
                    <a:lnTo>
                      <a:pt x="385" y="536"/>
                    </a:lnTo>
                    <a:lnTo>
                      <a:pt x="367" y="563"/>
                    </a:lnTo>
                    <a:lnTo>
                      <a:pt x="251" y="795"/>
                    </a:lnTo>
                    <a:lnTo>
                      <a:pt x="224" y="947"/>
                    </a:lnTo>
                    <a:lnTo>
                      <a:pt x="224" y="1010"/>
                    </a:lnTo>
                    <a:lnTo>
                      <a:pt x="260" y="1019"/>
                    </a:lnTo>
                    <a:lnTo>
                      <a:pt x="376" y="885"/>
                    </a:lnTo>
                    <a:lnTo>
                      <a:pt x="483" y="795"/>
                    </a:lnTo>
                    <a:lnTo>
                      <a:pt x="465" y="813"/>
                    </a:lnTo>
                    <a:lnTo>
                      <a:pt x="376" y="947"/>
                    </a:lnTo>
                    <a:lnTo>
                      <a:pt x="385" y="1019"/>
                    </a:lnTo>
                    <a:lnTo>
                      <a:pt x="394" y="1045"/>
                    </a:lnTo>
                    <a:lnTo>
                      <a:pt x="411" y="1036"/>
                    </a:lnTo>
                    <a:lnTo>
                      <a:pt x="483" y="974"/>
                    </a:lnTo>
                    <a:lnTo>
                      <a:pt x="608" y="911"/>
                    </a:lnTo>
                    <a:lnTo>
                      <a:pt x="804" y="840"/>
                    </a:lnTo>
                    <a:lnTo>
                      <a:pt x="822" y="84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3292;p43"/>
              <p:cNvSpPr/>
              <p:nvPr/>
            </p:nvSpPr>
            <p:spPr>
              <a:xfrm>
                <a:off x="4336991" y="1557407"/>
                <a:ext cx="48209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4" extrusionOk="0">
                    <a:moveTo>
                      <a:pt x="188" y="1"/>
                    </a:moveTo>
                    <a:lnTo>
                      <a:pt x="71" y="19"/>
                    </a:lnTo>
                    <a:lnTo>
                      <a:pt x="27" y="99"/>
                    </a:lnTo>
                    <a:lnTo>
                      <a:pt x="0" y="206"/>
                    </a:lnTo>
                    <a:lnTo>
                      <a:pt x="36" y="555"/>
                    </a:lnTo>
                    <a:lnTo>
                      <a:pt x="161" y="885"/>
                    </a:lnTo>
                    <a:lnTo>
                      <a:pt x="286" y="1037"/>
                    </a:lnTo>
                    <a:lnTo>
                      <a:pt x="384" y="1064"/>
                    </a:lnTo>
                    <a:lnTo>
                      <a:pt x="429" y="1037"/>
                    </a:lnTo>
                    <a:lnTo>
                      <a:pt x="473" y="1001"/>
                    </a:lnTo>
                    <a:lnTo>
                      <a:pt x="527" y="894"/>
                    </a:lnTo>
                    <a:lnTo>
                      <a:pt x="545" y="689"/>
                    </a:lnTo>
                    <a:lnTo>
                      <a:pt x="429" y="242"/>
                    </a:lnTo>
                    <a:lnTo>
                      <a:pt x="393" y="162"/>
                    </a:lnTo>
                    <a:lnTo>
                      <a:pt x="357" y="117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3293;p43"/>
              <p:cNvSpPr/>
              <p:nvPr/>
            </p:nvSpPr>
            <p:spPr>
              <a:xfrm>
                <a:off x="4585036" y="1557407"/>
                <a:ext cx="48209" cy="9411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4" extrusionOk="0">
                    <a:moveTo>
                      <a:pt x="357" y="1"/>
                    </a:moveTo>
                    <a:lnTo>
                      <a:pt x="179" y="117"/>
                    </a:lnTo>
                    <a:lnTo>
                      <a:pt x="152" y="162"/>
                    </a:lnTo>
                    <a:lnTo>
                      <a:pt x="107" y="242"/>
                    </a:lnTo>
                    <a:lnTo>
                      <a:pt x="0" y="689"/>
                    </a:lnTo>
                    <a:lnTo>
                      <a:pt x="18" y="894"/>
                    </a:lnTo>
                    <a:lnTo>
                      <a:pt x="63" y="1001"/>
                    </a:lnTo>
                    <a:lnTo>
                      <a:pt x="107" y="1037"/>
                    </a:lnTo>
                    <a:lnTo>
                      <a:pt x="161" y="1064"/>
                    </a:lnTo>
                    <a:lnTo>
                      <a:pt x="259" y="1037"/>
                    </a:lnTo>
                    <a:lnTo>
                      <a:pt x="384" y="885"/>
                    </a:lnTo>
                    <a:lnTo>
                      <a:pt x="509" y="555"/>
                    </a:lnTo>
                    <a:lnTo>
                      <a:pt x="545" y="206"/>
                    </a:lnTo>
                    <a:lnTo>
                      <a:pt x="518" y="99"/>
                    </a:lnTo>
                    <a:lnTo>
                      <a:pt x="473" y="19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3294;p43"/>
              <p:cNvSpPr/>
              <p:nvPr/>
            </p:nvSpPr>
            <p:spPr>
              <a:xfrm>
                <a:off x="4359902" y="1404989"/>
                <a:ext cx="249627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859" extrusionOk="0">
                    <a:moveTo>
                      <a:pt x="1536" y="0"/>
                    </a:moveTo>
                    <a:lnTo>
                      <a:pt x="1313" y="9"/>
                    </a:lnTo>
                    <a:lnTo>
                      <a:pt x="911" y="81"/>
                    </a:lnTo>
                    <a:lnTo>
                      <a:pt x="580" y="251"/>
                    </a:lnTo>
                    <a:lnTo>
                      <a:pt x="321" y="492"/>
                    </a:lnTo>
                    <a:lnTo>
                      <a:pt x="134" y="822"/>
                    </a:lnTo>
                    <a:lnTo>
                      <a:pt x="27" y="1242"/>
                    </a:lnTo>
                    <a:lnTo>
                      <a:pt x="0" y="1733"/>
                    </a:lnTo>
                    <a:lnTo>
                      <a:pt x="54" y="2313"/>
                    </a:lnTo>
                    <a:lnTo>
                      <a:pt x="116" y="2635"/>
                    </a:lnTo>
                    <a:lnTo>
                      <a:pt x="179" y="2903"/>
                    </a:lnTo>
                    <a:lnTo>
                      <a:pt x="429" y="3340"/>
                    </a:lnTo>
                    <a:lnTo>
                      <a:pt x="768" y="3662"/>
                    </a:lnTo>
                    <a:lnTo>
                      <a:pt x="1081" y="3805"/>
                    </a:lnTo>
                    <a:lnTo>
                      <a:pt x="1304" y="3849"/>
                    </a:lnTo>
                    <a:lnTo>
                      <a:pt x="1420" y="3858"/>
                    </a:lnTo>
                    <a:lnTo>
                      <a:pt x="1536" y="3849"/>
                    </a:lnTo>
                    <a:lnTo>
                      <a:pt x="1768" y="3796"/>
                    </a:lnTo>
                    <a:lnTo>
                      <a:pt x="1974" y="3697"/>
                    </a:lnTo>
                    <a:lnTo>
                      <a:pt x="2170" y="3555"/>
                    </a:lnTo>
                    <a:lnTo>
                      <a:pt x="2420" y="3260"/>
                    </a:lnTo>
                    <a:lnTo>
                      <a:pt x="2670" y="2751"/>
                    </a:lnTo>
                    <a:lnTo>
                      <a:pt x="2750" y="2456"/>
                    </a:lnTo>
                    <a:lnTo>
                      <a:pt x="2786" y="2242"/>
                    </a:lnTo>
                    <a:lnTo>
                      <a:pt x="2822" y="1822"/>
                    </a:lnTo>
                    <a:lnTo>
                      <a:pt x="2804" y="1402"/>
                    </a:lnTo>
                    <a:lnTo>
                      <a:pt x="2733" y="1010"/>
                    </a:lnTo>
                    <a:lnTo>
                      <a:pt x="2590" y="652"/>
                    </a:lnTo>
                    <a:lnTo>
                      <a:pt x="2384" y="358"/>
                    </a:lnTo>
                    <a:lnTo>
                      <a:pt x="2107" y="143"/>
                    </a:lnTo>
                    <a:lnTo>
                      <a:pt x="1750" y="18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3295;p43"/>
              <p:cNvSpPr/>
              <p:nvPr/>
            </p:nvSpPr>
            <p:spPr>
              <a:xfrm>
                <a:off x="4394579" y="1507692"/>
                <a:ext cx="67228" cy="2140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42" extrusionOk="0">
                    <a:moveTo>
                      <a:pt x="287" y="0"/>
                    </a:moveTo>
                    <a:lnTo>
                      <a:pt x="117" y="54"/>
                    </a:lnTo>
                    <a:lnTo>
                      <a:pt x="28" y="134"/>
                    </a:lnTo>
                    <a:lnTo>
                      <a:pt x="1" y="188"/>
                    </a:lnTo>
                    <a:lnTo>
                      <a:pt x="1" y="188"/>
                    </a:lnTo>
                    <a:lnTo>
                      <a:pt x="63" y="161"/>
                    </a:lnTo>
                    <a:lnTo>
                      <a:pt x="394" y="99"/>
                    </a:lnTo>
                    <a:lnTo>
                      <a:pt x="644" y="152"/>
                    </a:lnTo>
                    <a:lnTo>
                      <a:pt x="760" y="241"/>
                    </a:lnTo>
                    <a:lnTo>
                      <a:pt x="760" y="241"/>
                    </a:lnTo>
                    <a:lnTo>
                      <a:pt x="689" y="27"/>
                    </a:lnTo>
                    <a:lnTo>
                      <a:pt x="626" y="9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3296;p43"/>
              <p:cNvSpPr/>
              <p:nvPr/>
            </p:nvSpPr>
            <p:spPr>
              <a:xfrm>
                <a:off x="4373260" y="1596153"/>
                <a:ext cx="42813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83" extrusionOk="0">
                    <a:moveTo>
                      <a:pt x="188" y="1"/>
                    </a:moveTo>
                    <a:lnTo>
                      <a:pt x="37" y="108"/>
                    </a:lnTo>
                    <a:lnTo>
                      <a:pt x="1" y="197"/>
                    </a:lnTo>
                    <a:lnTo>
                      <a:pt x="1" y="295"/>
                    </a:lnTo>
                    <a:lnTo>
                      <a:pt x="108" y="447"/>
                    </a:lnTo>
                    <a:lnTo>
                      <a:pt x="197" y="474"/>
                    </a:lnTo>
                    <a:lnTo>
                      <a:pt x="296" y="483"/>
                    </a:lnTo>
                    <a:lnTo>
                      <a:pt x="447" y="376"/>
                    </a:lnTo>
                    <a:lnTo>
                      <a:pt x="483" y="277"/>
                    </a:lnTo>
                    <a:lnTo>
                      <a:pt x="483" y="179"/>
                    </a:lnTo>
                    <a:lnTo>
                      <a:pt x="376" y="27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3297;p43"/>
              <p:cNvSpPr/>
              <p:nvPr/>
            </p:nvSpPr>
            <p:spPr>
              <a:xfrm>
                <a:off x="4545494" y="1598541"/>
                <a:ext cx="42725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188" y="0"/>
                    </a:moveTo>
                    <a:lnTo>
                      <a:pt x="36" y="107"/>
                    </a:lnTo>
                    <a:lnTo>
                      <a:pt x="9" y="197"/>
                    </a:lnTo>
                    <a:lnTo>
                      <a:pt x="1" y="295"/>
                    </a:lnTo>
                    <a:lnTo>
                      <a:pt x="108" y="447"/>
                    </a:lnTo>
                    <a:lnTo>
                      <a:pt x="206" y="474"/>
                    </a:lnTo>
                    <a:lnTo>
                      <a:pt x="304" y="483"/>
                    </a:lnTo>
                    <a:lnTo>
                      <a:pt x="456" y="375"/>
                    </a:lnTo>
                    <a:lnTo>
                      <a:pt x="483" y="277"/>
                    </a:lnTo>
                    <a:lnTo>
                      <a:pt x="483" y="179"/>
                    </a:lnTo>
                    <a:lnTo>
                      <a:pt x="376" y="27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3298;p43"/>
              <p:cNvSpPr/>
              <p:nvPr/>
            </p:nvSpPr>
            <p:spPr>
              <a:xfrm>
                <a:off x="4506040" y="1507692"/>
                <a:ext cx="67228" cy="2140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42" extrusionOk="0">
                    <a:moveTo>
                      <a:pt x="473" y="0"/>
                    </a:moveTo>
                    <a:lnTo>
                      <a:pt x="134" y="9"/>
                    </a:lnTo>
                    <a:lnTo>
                      <a:pt x="71" y="27"/>
                    </a:lnTo>
                    <a:lnTo>
                      <a:pt x="0" y="241"/>
                    </a:lnTo>
                    <a:lnTo>
                      <a:pt x="107" y="152"/>
                    </a:lnTo>
                    <a:lnTo>
                      <a:pt x="366" y="99"/>
                    </a:lnTo>
                    <a:lnTo>
                      <a:pt x="697" y="161"/>
                    </a:lnTo>
                    <a:lnTo>
                      <a:pt x="759" y="188"/>
                    </a:lnTo>
                    <a:lnTo>
                      <a:pt x="723" y="134"/>
                    </a:lnTo>
                    <a:lnTo>
                      <a:pt x="643" y="54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3299;p43"/>
              <p:cNvSpPr/>
              <p:nvPr/>
            </p:nvSpPr>
            <p:spPr>
              <a:xfrm>
                <a:off x="4445179" y="1657014"/>
                <a:ext cx="77489" cy="9553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08" extrusionOk="0">
                    <a:moveTo>
                      <a:pt x="304" y="0"/>
                    </a:moveTo>
                    <a:lnTo>
                      <a:pt x="0" y="27"/>
                    </a:lnTo>
                    <a:lnTo>
                      <a:pt x="45" y="45"/>
                    </a:lnTo>
                    <a:lnTo>
                      <a:pt x="367" y="107"/>
                    </a:lnTo>
                    <a:lnTo>
                      <a:pt x="688" y="98"/>
                    </a:lnTo>
                    <a:lnTo>
                      <a:pt x="876" y="54"/>
                    </a:lnTo>
                    <a:lnTo>
                      <a:pt x="608" y="0"/>
                    </a:lnTo>
                    <a:lnTo>
                      <a:pt x="483" y="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3300;p43"/>
              <p:cNvSpPr/>
              <p:nvPr/>
            </p:nvSpPr>
            <p:spPr>
              <a:xfrm>
                <a:off x="4445179" y="1659314"/>
                <a:ext cx="77489" cy="1831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07" extrusionOk="0">
                    <a:moveTo>
                      <a:pt x="0" y="1"/>
                    </a:moveTo>
                    <a:lnTo>
                      <a:pt x="81" y="72"/>
                    </a:lnTo>
                    <a:lnTo>
                      <a:pt x="242" y="171"/>
                    </a:lnTo>
                    <a:lnTo>
                      <a:pt x="474" y="206"/>
                    </a:lnTo>
                    <a:lnTo>
                      <a:pt x="822" y="81"/>
                    </a:lnTo>
                    <a:lnTo>
                      <a:pt x="876" y="28"/>
                    </a:lnTo>
                    <a:lnTo>
                      <a:pt x="706" y="63"/>
                    </a:lnTo>
                    <a:lnTo>
                      <a:pt x="393" y="72"/>
                    </a:lnTo>
                    <a:lnTo>
                      <a:pt x="54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3301;p43"/>
              <p:cNvSpPr/>
              <p:nvPr/>
            </p:nvSpPr>
            <p:spPr>
              <a:xfrm>
                <a:off x="4472071" y="1556699"/>
                <a:ext cx="32464" cy="7191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3" extrusionOk="0">
                    <a:moveTo>
                      <a:pt x="223" y="0"/>
                    </a:moveTo>
                    <a:lnTo>
                      <a:pt x="179" y="18"/>
                    </a:lnTo>
                    <a:lnTo>
                      <a:pt x="107" y="89"/>
                    </a:lnTo>
                    <a:lnTo>
                      <a:pt x="27" y="277"/>
                    </a:lnTo>
                    <a:lnTo>
                      <a:pt x="0" y="572"/>
                    </a:lnTo>
                    <a:lnTo>
                      <a:pt x="36" y="741"/>
                    </a:lnTo>
                    <a:lnTo>
                      <a:pt x="98" y="804"/>
                    </a:lnTo>
                    <a:lnTo>
                      <a:pt x="143" y="813"/>
                    </a:lnTo>
                    <a:lnTo>
                      <a:pt x="232" y="804"/>
                    </a:lnTo>
                    <a:lnTo>
                      <a:pt x="339" y="768"/>
                    </a:lnTo>
                    <a:lnTo>
                      <a:pt x="366" y="723"/>
                    </a:lnTo>
                    <a:lnTo>
                      <a:pt x="339" y="670"/>
                    </a:lnTo>
                    <a:lnTo>
                      <a:pt x="313" y="643"/>
                    </a:lnTo>
                    <a:lnTo>
                      <a:pt x="277" y="607"/>
                    </a:lnTo>
                    <a:lnTo>
                      <a:pt x="241" y="420"/>
                    </a:lnTo>
                    <a:lnTo>
                      <a:pt x="223" y="8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A6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3302;p43"/>
              <p:cNvSpPr/>
              <p:nvPr/>
            </p:nvSpPr>
            <p:spPr>
              <a:xfrm>
                <a:off x="4302225" y="1342624"/>
                <a:ext cx="350822" cy="256792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903" extrusionOk="0">
                    <a:moveTo>
                      <a:pt x="1831" y="0"/>
                    </a:moveTo>
                    <a:lnTo>
                      <a:pt x="1447" y="54"/>
                    </a:lnTo>
                    <a:lnTo>
                      <a:pt x="1125" y="161"/>
                    </a:lnTo>
                    <a:lnTo>
                      <a:pt x="857" y="322"/>
                    </a:lnTo>
                    <a:lnTo>
                      <a:pt x="634" y="518"/>
                    </a:lnTo>
                    <a:lnTo>
                      <a:pt x="447" y="759"/>
                    </a:lnTo>
                    <a:lnTo>
                      <a:pt x="241" y="1143"/>
                    </a:lnTo>
                    <a:lnTo>
                      <a:pt x="80" y="1697"/>
                    </a:lnTo>
                    <a:lnTo>
                      <a:pt x="9" y="2215"/>
                    </a:lnTo>
                    <a:lnTo>
                      <a:pt x="0" y="2804"/>
                    </a:lnTo>
                    <a:lnTo>
                      <a:pt x="9" y="2902"/>
                    </a:lnTo>
                    <a:lnTo>
                      <a:pt x="89" y="2849"/>
                    </a:lnTo>
                    <a:lnTo>
                      <a:pt x="313" y="2822"/>
                    </a:lnTo>
                    <a:lnTo>
                      <a:pt x="652" y="2858"/>
                    </a:lnTo>
                    <a:lnTo>
                      <a:pt x="723" y="2875"/>
                    </a:lnTo>
                    <a:lnTo>
                      <a:pt x="938" y="1688"/>
                    </a:lnTo>
                    <a:lnTo>
                      <a:pt x="1143" y="1634"/>
                    </a:lnTo>
                    <a:lnTo>
                      <a:pt x="1349" y="1598"/>
                    </a:lnTo>
                    <a:lnTo>
                      <a:pt x="1465" y="1473"/>
                    </a:lnTo>
                    <a:lnTo>
                      <a:pt x="1643" y="1197"/>
                    </a:lnTo>
                    <a:lnTo>
                      <a:pt x="1786" y="848"/>
                    </a:lnTo>
                    <a:lnTo>
                      <a:pt x="1804" y="786"/>
                    </a:lnTo>
                    <a:lnTo>
                      <a:pt x="1786" y="982"/>
                    </a:lnTo>
                    <a:lnTo>
                      <a:pt x="1679" y="1420"/>
                    </a:lnTo>
                    <a:lnTo>
                      <a:pt x="1634" y="1572"/>
                    </a:lnTo>
                    <a:lnTo>
                      <a:pt x="1634" y="1572"/>
                    </a:lnTo>
                    <a:lnTo>
                      <a:pt x="1831" y="1563"/>
                    </a:lnTo>
                    <a:lnTo>
                      <a:pt x="2018" y="1563"/>
                    </a:lnTo>
                    <a:lnTo>
                      <a:pt x="2045" y="1009"/>
                    </a:lnTo>
                    <a:lnTo>
                      <a:pt x="2054" y="786"/>
                    </a:lnTo>
                    <a:lnTo>
                      <a:pt x="2125" y="956"/>
                    </a:lnTo>
                    <a:lnTo>
                      <a:pt x="2170" y="1393"/>
                    </a:lnTo>
                    <a:lnTo>
                      <a:pt x="2170" y="1563"/>
                    </a:lnTo>
                    <a:lnTo>
                      <a:pt x="2340" y="1572"/>
                    </a:lnTo>
                    <a:lnTo>
                      <a:pt x="2492" y="1590"/>
                    </a:lnTo>
                    <a:lnTo>
                      <a:pt x="2492" y="1590"/>
                    </a:lnTo>
                    <a:lnTo>
                      <a:pt x="2483" y="1429"/>
                    </a:lnTo>
                    <a:lnTo>
                      <a:pt x="2447" y="1018"/>
                    </a:lnTo>
                    <a:lnTo>
                      <a:pt x="2402" y="866"/>
                    </a:lnTo>
                    <a:lnTo>
                      <a:pt x="2420" y="902"/>
                    </a:lnTo>
                    <a:lnTo>
                      <a:pt x="2563" y="1286"/>
                    </a:lnTo>
                    <a:lnTo>
                      <a:pt x="2599" y="1607"/>
                    </a:lnTo>
                    <a:lnTo>
                      <a:pt x="2777" y="1634"/>
                    </a:lnTo>
                    <a:lnTo>
                      <a:pt x="2920" y="1670"/>
                    </a:lnTo>
                    <a:lnTo>
                      <a:pt x="2920" y="1670"/>
                    </a:lnTo>
                    <a:lnTo>
                      <a:pt x="2911" y="1563"/>
                    </a:lnTo>
                    <a:lnTo>
                      <a:pt x="2840" y="1277"/>
                    </a:lnTo>
                    <a:lnTo>
                      <a:pt x="2777" y="1116"/>
                    </a:lnTo>
                    <a:lnTo>
                      <a:pt x="2867" y="1268"/>
                    </a:lnTo>
                    <a:lnTo>
                      <a:pt x="3036" y="1697"/>
                    </a:lnTo>
                    <a:lnTo>
                      <a:pt x="3215" y="1741"/>
                    </a:lnTo>
                    <a:lnTo>
                      <a:pt x="3260" y="1759"/>
                    </a:lnTo>
                    <a:lnTo>
                      <a:pt x="3465" y="2902"/>
                    </a:lnTo>
                    <a:lnTo>
                      <a:pt x="3938" y="2733"/>
                    </a:lnTo>
                    <a:lnTo>
                      <a:pt x="3947" y="2652"/>
                    </a:lnTo>
                    <a:lnTo>
                      <a:pt x="3965" y="2116"/>
                    </a:lnTo>
                    <a:lnTo>
                      <a:pt x="3920" y="1652"/>
                    </a:lnTo>
                    <a:lnTo>
                      <a:pt x="3786" y="1143"/>
                    </a:lnTo>
                    <a:lnTo>
                      <a:pt x="3599" y="786"/>
                    </a:lnTo>
                    <a:lnTo>
                      <a:pt x="3429" y="563"/>
                    </a:lnTo>
                    <a:lnTo>
                      <a:pt x="3206" y="366"/>
                    </a:lnTo>
                    <a:lnTo>
                      <a:pt x="2947" y="205"/>
                    </a:lnTo>
                    <a:lnTo>
                      <a:pt x="2626" y="89"/>
                    </a:lnTo>
                    <a:lnTo>
                      <a:pt x="2250" y="18"/>
                    </a:lnTo>
                    <a:lnTo>
                      <a:pt x="2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3303;p43"/>
              <p:cNvSpPr/>
              <p:nvPr/>
            </p:nvSpPr>
            <p:spPr>
              <a:xfrm>
                <a:off x="4524175" y="1569261"/>
                <a:ext cx="28483" cy="96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9" extrusionOk="0">
                    <a:moveTo>
                      <a:pt x="206" y="1"/>
                    </a:moveTo>
                    <a:lnTo>
                      <a:pt x="152" y="19"/>
                    </a:lnTo>
                    <a:lnTo>
                      <a:pt x="90" y="37"/>
                    </a:lnTo>
                    <a:lnTo>
                      <a:pt x="45" y="63"/>
                    </a:lnTo>
                    <a:lnTo>
                      <a:pt x="9" y="90"/>
                    </a:lnTo>
                    <a:lnTo>
                      <a:pt x="0" y="99"/>
                    </a:lnTo>
                    <a:lnTo>
                      <a:pt x="9" y="99"/>
                    </a:lnTo>
                    <a:lnTo>
                      <a:pt x="54" y="108"/>
                    </a:lnTo>
                    <a:lnTo>
                      <a:pt x="108" y="108"/>
                    </a:lnTo>
                    <a:lnTo>
                      <a:pt x="170" y="90"/>
                    </a:lnTo>
                    <a:lnTo>
                      <a:pt x="233" y="72"/>
                    </a:lnTo>
                    <a:lnTo>
                      <a:pt x="277" y="37"/>
                    </a:lnTo>
                    <a:lnTo>
                      <a:pt x="313" y="10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3304;p43"/>
              <p:cNvSpPr/>
              <p:nvPr/>
            </p:nvSpPr>
            <p:spPr>
              <a:xfrm>
                <a:off x="4414394" y="1569261"/>
                <a:ext cx="29279" cy="9642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09" extrusionOk="0">
                    <a:moveTo>
                      <a:pt x="0" y="1"/>
                    </a:moveTo>
                    <a:lnTo>
                      <a:pt x="9" y="10"/>
                    </a:lnTo>
                    <a:lnTo>
                      <a:pt x="45" y="37"/>
                    </a:lnTo>
                    <a:lnTo>
                      <a:pt x="98" y="72"/>
                    </a:lnTo>
                    <a:lnTo>
                      <a:pt x="152" y="90"/>
                    </a:lnTo>
                    <a:lnTo>
                      <a:pt x="214" y="108"/>
                    </a:lnTo>
                    <a:lnTo>
                      <a:pt x="268" y="108"/>
                    </a:lnTo>
                    <a:lnTo>
                      <a:pt x="313" y="99"/>
                    </a:lnTo>
                    <a:lnTo>
                      <a:pt x="331" y="99"/>
                    </a:lnTo>
                    <a:lnTo>
                      <a:pt x="322" y="90"/>
                    </a:lnTo>
                    <a:lnTo>
                      <a:pt x="286" y="63"/>
                    </a:lnTo>
                    <a:lnTo>
                      <a:pt x="232" y="37"/>
                    </a:lnTo>
                    <a:lnTo>
                      <a:pt x="179" y="19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3305;p43"/>
              <p:cNvSpPr/>
              <p:nvPr/>
            </p:nvSpPr>
            <p:spPr>
              <a:xfrm>
                <a:off x="4359902" y="1764405"/>
                <a:ext cx="236978" cy="13516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528" extrusionOk="0">
                    <a:moveTo>
                      <a:pt x="393" y="1"/>
                    </a:moveTo>
                    <a:lnTo>
                      <a:pt x="384" y="179"/>
                    </a:lnTo>
                    <a:lnTo>
                      <a:pt x="268" y="465"/>
                    </a:lnTo>
                    <a:lnTo>
                      <a:pt x="54" y="733"/>
                    </a:lnTo>
                    <a:lnTo>
                      <a:pt x="0" y="760"/>
                    </a:lnTo>
                    <a:lnTo>
                      <a:pt x="9" y="786"/>
                    </a:lnTo>
                    <a:lnTo>
                      <a:pt x="107" y="974"/>
                    </a:lnTo>
                    <a:lnTo>
                      <a:pt x="304" y="1170"/>
                    </a:lnTo>
                    <a:lnTo>
                      <a:pt x="518" y="1295"/>
                    </a:lnTo>
                    <a:lnTo>
                      <a:pt x="804" y="1412"/>
                    </a:lnTo>
                    <a:lnTo>
                      <a:pt x="1170" y="1492"/>
                    </a:lnTo>
                    <a:lnTo>
                      <a:pt x="1402" y="1519"/>
                    </a:lnTo>
                    <a:lnTo>
                      <a:pt x="1625" y="1528"/>
                    </a:lnTo>
                    <a:lnTo>
                      <a:pt x="1991" y="1492"/>
                    </a:lnTo>
                    <a:lnTo>
                      <a:pt x="2259" y="1403"/>
                    </a:lnTo>
                    <a:lnTo>
                      <a:pt x="2447" y="1278"/>
                    </a:lnTo>
                    <a:lnTo>
                      <a:pt x="2616" y="1063"/>
                    </a:lnTo>
                    <a:lnTo>
                      <a:pt x="2679" y="840"/>
                    </a:lnTo>
                    <a:lnTo>
                      <a:pt x="2679" y="813"/>
                    </a:lnTo>
                    <a:lnTo>
                      <a:pt x="2599" y="697"/>
                    </a:lnTo>
                    <a:lnTo>
                      <a:pt x="2491" y="429"/>
                    </a:lnTo>
                    <a:lnTo>
                      <a:pt x="2411" y="63"/>
                    </a:lnTo>
                    <a:lnTo>
                      <a:pt x="2411" y="1"/>
                    </a:lnTo>
                    <a:lnTo>
                      <a:pt x="2027" y="90"/>
                    </a:lnTo>
                    <a:lnTo>
                      <a:pt x="1322" y="126"/>
                    </a:lnTo>
                    <a:lnTo>
                      <a:pt x="518" y="36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3306;p43"/>
              <p:cNvSpPr/>
              <p:nvPr/>
            </p:nvSpPr>
            <p:spPr>
              <a:xfrm>
                <a:off x="3860626" y="1917708"/>
                <a:ext cx="411593" cy="89262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10091" extrusionOk="0">
                    <a:moveTo>
                      <a:pt x="3840" y="0"/>
                    </a:moveTo>
                    <a:lnTo>
                      <a:pt x="3554" y="232"/>
                    </a:lnTo>
                    <a:lnTo>
                      <a:pt x="2965" y="831"/>
                    </a:lnTo>
                    <a:lnTo>
                      <a:pt x="2367" y="1554"/>
                    </a:lnTo>
                    <a:lnTo>
                      <a:pt x="1795" y="2358"/>
                    </a:lnTo>
                    <a:lnTo>
                      <a:pt x="1259" y="3215"/>
                    </a:lnTo>
                    <a:lnTo>
                      <a:pt x="786" y="4090"/>
                    </a:lnTo>
                    <a:lnTo>
                      <a:pt x="402" y="4956"/>
                    </a:lnTo>
                    <a:lnTo>
                      <a:pt x="116" y="5760"/>
                    </a:lnTo>
                    <a:lnTo>
                      <a:pt x="27" y="6135"/>
                    </a:lnTo>
                    <a:lnTo>
                      <a:pt x="0" y="6313"/>
                    </a:lnTo>
                    <a:lnTo>
                      <a:pt x="27" y="6680"/>
                    </a:lnTo>
                    <a:lnTo>
                      <a:pt x="152" y="7037"/>
                    </a:lnTo>
                    <a:lnTo>
                      <a:pt x="366" y="7394"/>
                    </a:lnTo>
                    <a:lnTo>
                      <a:pt x="634" y="7733"/>
                    </a:lnTo>
                    <a:lnTo>
                      <a:pt x="965" y="8073"/>
                    </a:lnTo>
                    <a:lnTo>
                      <a:pt x="1518" y="8546"/>
                    </a:lnTo>
                    <a:lnTo>
                      <a:pt x="2322" y="9109"/>
                    </a:lnTo>
                    <a:lnTo>
                      <a:pt x="3099" y="9564"/>
                    </a:lnTo>
                    <a:lnTo>
                      <a:pt x="3983" y="10028"/>
                    </a:lnTo>
                    <a:lnTo>
                      <a:pt x="4126" y="10091"/>
                    </a:lnTo>
                    <a:lnTo>
                      <a:pt x="4197" y="10028"/>
                    </a:lnTo>
                    <a:lnTo>
                      <a:pt x="4528" y="9635"/>
                    </a:lnTo>
                    <a:lnTo>
                      <a:pt x="4635" y="9376"/>
                    </a:lnTo>
                    <a:lnTo>
                      <a:pt x="4653" y="9189"/>
                    </a:lnTo>
                    <a:lnTo>
                      <a:pt x="4644" y="9091"/>
                    </a:lnTo>
                    <a:lnTo>
                      <a:pt x="4608" y="8975"/>
                    </a:lnTo>
                    <a:lnTo>
                      <a:pt x="4394" y="8626"/>
                    </a:lnTo>
                    <a:lnTo>
                      <a:pt x="3876" y="7939"/>
                    </a:lnTo>
                    <a:lnTo>
                      <a:pt x="2608" y="6456"/>
                    </a:lnTo>
                    <a:lnTo>
                      <a:pt x="2331" y="6162"/>
                    </a:lnTo>
                    <a:lnTo>
                      <a:pt x="4644" y="3751"/>
                    </a:lnTo>
                    <a:lnTo>
                      <a:pt x="4644" y="3286"/>
                    </a:lnTo>
                    <a:lnTo>
                      <a:pt x="4590" y="2465"/>
                    </a:lnTo>
                    <a:lnTo>
                      <a:pt x="4474" y="1759"/>
                    </a:lnTo>
                    <a:lnTo>
                      <a:pt x="4331" y="1170"/>
                    </a:lnTo>
                    <a:lnTo>
                      <a:pt x="4108" y="500"/>
                    </a:lnTo>
                    <a:lnTo>
                      <a:pt x="3867" y="45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3307;p43"/>
              <p:cNvSpPr/>
              <p:nvPr/>
            </p:nvSpPr>
            <p:spPr>
              <a:xfrm>
                <a:off x="4730379" y="1892408"/>
                <a:ext cx="327116" cy="920312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0404" extrusionOk="0">
                    <a:moveTo>
                      <a:pt x="348" y="0"/>
                    </a:moveTo>
                    <a:lnTo>
                      <a:pt x="331" y="340"/>
                    </a:lnTo>
                    <a:lnTo>
                      <a:pt x="206" y="2054"/>
                    </a:lnTo>
                    <a:lnTo>
                      <a:pt x="81" y="3197"/>
                    </a:lnTo>
                    <a:lnTo>
                      <a:pt x="0" y="3590"/>
                    </a:lnTo>
                    <a:lnTo>
                      <a:pt x="1625" y="5832"/>
                    </a:lnTo>
                    <a:lnTo>
                      <a:pt x="473" y="9386"/>
                    </a:lnTo>
                    <a:lnTo>
                      <a:pt x="527" y="9448"/>
                    </a:lnTo>
                    <a:lnTo>
                      <a:pt x="723" y="9814"/>
                    </a:lnTo>
                    <a:lnTo>
                      <a:pt x="741" y="10029"/>
                    </a:lnTo>
                    <a:lnTo>
                      <a:pt x="697" y="10180"/>
                    </a:lnTo>
                    <a:lnTo>
                      <a:pt x="652" y="10243"/>
                    </a:lnTo>
                    <a:lnTo>
                      <a:pt x="652" y="10261"/>
                    </a:lnTo>
                    <a:lnTo>
                      <a:pt x="661" y="10350"/>
                    </a:lnTo>
                    <a:lnTo>
                      <a:pt x="795" y="10404"/>
                    </a:lnTo>
                    <a:lnTo>
                      <a:pt x="1179" y="10261"/>
                    </a:lnTo>
                    <a:lnTo>
                      <a:pt x="1509" y="10055"/>
                    </a:lnTo>
                    <a:lnTo>
                      <a:pt x="1697" y="9930"/>
                    </a:lnTo>
                    <a:lnTo>
                      <a:pt x="2090" y="9564"/>
                    </a:lnTo>
                    <a:lnTo>
                      <a:pt x="2501" y="9091"/>
                    </a:lnTo>
                    <a:lnTo>
                      <a:pt x="2885" y="8546"/>
                    </a:lnTo>
                    <a:lnTo>
                      <a:pt x="3224" y="7957"/>
                    </a:lnTo>
                    <a:lnTo>
                      <a:pt x="3492" y="7341"/>
                    </a:lnTo>
                    <a:lnTo>
                      <a:pt x="3653" y="6733"/>
                    </a:lnTo>
                    <a:lnTo>
                      <a:pt x="3697" y="6162"/>
                    </a:lnTo>
                    <a:lnTo>
                      <a:pt x="3653" y="5903"/>
                    </a:lnTo>
                    <a:lnTo>
                      <a:pt x="3581" y="5626"/>
                    </a:lnTo>
                    <a:lnTo>
                      <a:pt x="3295" y="4858"/>
                    </a:lnTo>
                    <a:lnTo>
                      <a:pt x="2885" y="3929"/>
                    </a:lnTo>
                    <a:lnTo>
                      <a:pt x="2384" y="2929"/>
                    </a:lnTo>
                    <a:lnTo>
                      <a:pt x="1858" y="1947"/>
                    </a:lnTo>
                    <a:lnTo>
                      <a:pt x="1331" y="1081"/>
                    </a:lnTo>
                    <a:lnTo>
                      <a:pt x="857" y="411"/>
                    </a:lnTo>
                    <a:lnTo>
                      <a:pt x="563" y="107"/>
                    </a:lnTo>
                    <a:lnTo>
                      <a:pt x="411" y="9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" name="Google Shape;3308;p43"/>
            <p:cNvGrpSpPr/>
            <p:nvPr/>
          </p:nvGrpSpPr>
          <p:grpSpPr>
            <a:xfrm>
              <a:off x="3480861" y="1514405"/>
              <a:ext cx="958540" cy="3218645"/>
              <a:chOff x="-1326584" y="1398709"/>
              <a:chExt cx="918406" cy="3083879"/>
            </a:xfrm>
          </p:grpSpPr>
          <p:sp>
            <p:nvSpPr>
              <p:cNvPr id="53" name="Google Shape;3309;p43"/>
              <p:cNvSpPr/>
              <p:nvPr/>
            </p:nvSpPr>
            <p:spPr>
              <a:xfrm>
                <a:off x="-517294" y="3057113"/>
                <a:ext cx="62122" cy="12797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751" extrusionOk="0">
                    <a:moveTo>
                      <a:pt x="412" y="0"/>
                    </a:moveTo>
                    <a:lnTo>
                      <a:pt x="313" y="36"/>
                    </a:lnTo>
                    <a:lnTo>
                      <a:pt x="287" y="89"/>
                    </a:lnTo>
                    <a:lnTo>
                      <a:pt x="63" y="572"/>
                    </a:lnTo>
                    <a:lnTo>
                      <a:pt x="10" y="813"/>
                    </a:lnTo>
                    <a:lnTo>
                      <a:pt x="1" y="920"/>
                    </a:lnTo>
                    <a:lnTo>
                      <a:pt x="37" y="1125"/>
                    </a:lnTo>
                    <a:lnTo>
                      <a:pt x="135" y="1375"/>
                    </a:lnTo>
                    <a:lnTo>
                      <a:pt x="162" y="1411"/>
                    </a:lnTo>
                    <a:lnTo>
                      <a:pt x="179" y="1384"/>
                    </a:lnTo>
                    <a:lnTo>
                      <a:pt x="153" y="1098"/>
                    </a:lnTo>
                    <a:lnTo>
                      <a:pt x="144" y="1018"/>
                    </a:lnTo>
                    <a:lnTo>
                      <a:pt x="197" y="973"/>
                    </a:lnTo>
                    <a:lnTo>
                      <a:pt x="287" y="1081"/>
                    </a:lnTo>
                    <a:lnTo>
                      <a:pt x="331" y="1357"/>
                    </a:lnTo>
                    <a:lnTo>
                      <a:pt x="313" y="1563"/>
                    </a:lnTo>
                    <a:lnTo>
                      <a:pt x="304" y="1688"/>
                    </a:lnTo>
                    <a:lnTo>
                      <a:pt x="367" y="1750"/>
                    </a:lnTo>
                    <a:lnTo>
                      <a:pt x="510" y="1616"/>
                    </a:lnTo>
                    <a:lnTo>
                      <a:pt x="537" y="1563"/>
                    </a:lnTo>
                    <a:lnTo>
                      <a:pt x="563" y="1554"/>
                    </a:lnTo>
                    <a:lnTo>
                      <a:pt x="706" y="1366"/>
                    </a:lnTo>
                    <a:lnTo>
                      <a:pt x="822" y="1098"/>
                    </a:lnTo>
                    <a:lnTo>
                      <a:pt x="849" y="866"/>
                    </a:lnTo>
                    <a:lnTo>
                      <a:pt x="831" y="589"/>
                    </a:lnTo>
                    <a:lnTo>
                      <a:pt x="742" y="268"/>
                    </a:lnTo>
                    <a:lnTo>
                      <a:pt x="653" y="80"/>
                    </a:lnTo>
                    <a:lnTo>
                      <a:pt x="644" y="63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C17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3310;p43"/>
              <p:cNvSpPr/>
              <p:nvPr/>
            </p:nvSpPr>
            <p:spPr>
              <a:xfrm>
                <a:off x="-678450" y="1863393"/>
                <a:ext cx="242861" cy="1260936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7253" extrusionOk="0">
                    <a:moveTo>
                      <a:pt x="0" y="0"/>
                    </a:moveTo>
                    <a:lnTo>
                      <a:pt x="80" y="304"/>
                    </a:lnTo>
                    <a:lnTo>
                      <a:pt x="223" y="1393"/>
                    </a:lnTo>
                    <a:lnTo>
                      <a:pt x="402" y="3733"/>
                    </a:lnTo>
                    <a:lnTo>
                      <a:pt x="598" y="8993"/>
                    </a:lnTo>
                    <a:lnTo>
                      <a:pt x="616" y="10091"/>
                    </a:lnTo>
                    <a:lnTo>
                      <a:pt x="706" y="10716"/>
                    </a:lnTo>
                    <a:lnTo>
                      <a:pt x="1224" y="13824"/>
                    </a:lnTo>
                    <a:lnTo>
                      <a:pt x="1536" y="15306"/>
                    </a:lnTo>
                    <a:lnTo>
                      <a:pt x="1733" y="16065"/>
                    </a:lnTo>
                    <a:lnTo>
                      <a:pt x="1831" y="16324"/>
                    </a:lnTo>
                    <a:lnTo>
                      <a:pt x="1920" y="16547"/>
                    </a:lnTo>
                    <a:lnTo>
                      <a:pt x="2125" y="16869"/>
                    </a:lnTo>
                    <a:lnTo>
                      <a:pt x="2331" y="17074"/>
                    </a:lnTo>
                    <a:lnTo>
                      <a:pt x="2536" y="17190"/>
                    </a:lnTo>
                    <a:lnTo>
                      <a:pt x="2804" y="17253"/>
                    </a:lnTo>
                    <a:lnTo>
                      <a:pt x="3036" y="17217"/>
                    </a:lnTo>
                    <a:lnTo>
                      <a:pt x="3054" y="17199"/>
                    </a:lnTo>
                    <a:lnTo>
                      <a:pt x="3090" y="17181"/>
                    </a:lnTo>
                    <a:lnTo>
                      <a:pt x="3233" y="16994"/>
                    </a:lnTo>
                    <a:lnTo>
                      <a:pt x="3313" y="16744"/>
                    </a:lnTo>
                    <a:lnTo>
                      <a:pt x="3322" y="16574"/>
                    </a:lnTo>
                    <a:lnTo>
                      <a:pt x="3277" y="15735"/>
                    </a:lnTo>
                    <a:lnTo>
                      <a:pt x="2840" y="10386"/>
                    </a:lnTo>
                    <a:lnTo>
                      <a:pt x="2483" y="6501"/>
                    </a:lnTo>
                    <a:lnTo>
                      <a:pt x="2429" y="6001"/>
                    </a:lnTo>
                    <a:lnTo>
                      <a:pt x="2304" y="5090"/>
                    </a:lnTo>
                    <a:lnTo>
                      <a:pt x="2063" y="3885"/>
                    </a:lnTo>
                    <a:lnTo>
                      <a:pt x="1679" y="2590"/>
                    </a:lnTo>
                    <a:lnTo>
                      <a:pt x="1259" y="1608"/>
                    </a:lnTo>
                    <a:lnTo>
                      <a:pt x="840" y="893"/>
                    </a:lnTo>
                    <a:lnTo>
                      <a:pt x="473" y="420"/>
                    </a:lnTo>
                    <a:lnTo>
                      <a:pt x="6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3311;p43"/>
              <p:cNvSpPr/>
              <p:nvPr/>
            </p:nvSpPr>
            <p:spPr>
              <a:xfrm>
                <a:off x="-989143" y="1501176"/>
                <a:ext cx="346642" cy="419727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5743" extrusionOk="0">
                    <a:moveTo>
                      <a:pt x="679" y="0"/>
                    </a:moveTo>
                    <a:lnTo>
                      <a:pt x="590" y="188"/>
                    </a:lnTo>
                    <a:lnTo>
                      <a:pt x="188" y="1143"/>
                    </a:lnTo>
                    <a:lnTo>
                      <a:pt x="36" y="1599"/>
                    </a:lnTo>
                    <a:lnTo>
                      <a:pt x="0" y="1831"/>
                    </a:lnTo>
                    <a:lnTo>
                      <a:pt x="9" y="1920"/>
                    </a:lnTo>
                    <a:lnTo>
                      <a:pt x="54" y="2063"/>
                    </a:lnTo>
                    <a:lnTo>
                      <a:pt x="242" y="2340"/>
                    </a:lnTo>
                    <a:lnTo>
                      <a:pt x="438" y="2599"/>
                    </a:lnTo>
                    <a:lnTo>
                      <a:pt x="536" y="2777"/>
                    </a:lnTo>
                    <a:lnTo>
                      <a:pt x="545" y="2893"/>
                    </a:lnTo>
                    <a:lnTo>
                      <a:pt x="527" y="2938"/>
                    </a:lnTo>
                    <a:lnTo>
                      <a:pt x="483" y="3054"/>
                    </a:lnTo>
                    <a:lnTo>
                      <a:pt x="402" y="3367"/>
                    </a:lnTo>
                    <a:lnTo>
                      <a:pt x="376" y="3733"/>
                    </a:lnTo>
                    <a:lnTo>
                      <a:pt x="438" y="4081"/>
                    </a:lnTo>
                    <a:lnTo>
                      <a:pt x="527" y="4233"/>
                    </a:lnTo>
                    <a:lnTo>
                      <a:pt x="572" y="4304"/>
                    </a:lnTo>
                    <a:lnTo>
                      <a:pt x="634" y="4492"/>
                    </a:lnTo>
                    <a:lnTo>
                      <a:pt x="652" y="4813"/>
                    </a:lnTo>
                    <a:lnTo>
                      <a:pt x="563" y="5447"/>
                    </a:lnTo>
                    <a:lnTo>
                      <a:pt x="527" y="5563"/>
                    </a:lnTo>
                    <a:lnTo>
                      <a:pt x="2045" y="5742"/>
                    </a:lnTo>
                    <a:lnTo>
                      <a:pt x="4394" y="5322"/>
                    </a:lnTo>
                    <a:lnTo>
                      <a:pt x="4385" y="5242"/>
                    </a:lnTo>
                    <a:lnTo>
                      <a:pt x="4287" y="4697"/>
                    </a:lnTo>
                    <a:lnTo>
                      <a:pt x="4206" y="4474"/>
                    </a:lnTo>
                    <a:lnTo>
                      <a:pt x="4189" y="4438"/>
                    </a:lnTo>
                    <a:lnTo>
                      <a:pt x="4189" y="4331"/>
                    </a:lnTo>
                    <a:lnTo>
                      <a:pt x="4260" y="4144"/>
                    </a:lnTo>
                    <a:lnTo>
                      <a:pt x="4403" y="3858"/>
                    </a:lnTo>
                    <a:lnTo>
                      <a:pt x="4492" y="3545"/>
                    </a:lnTo>
                    <a:lnTo>
                      <a:pt x="4474" y="3393"/>
                    </a:lnTo>
                    <a:lnTo>
                      <a:pt x="4385" y="3099"/>
                    </a:lnTo>
                    <a:lnTo>
                      <a:pt x="4278" y="2706"/>
                    </a:lnTo>
                    <a:lnTo>
                      <a:pt x="4314" y="2474"/>
                    </a:lnTo>
                    <a:lnTo>
                      <a:pt x="4394" y="2367"/>
                    </a:lnTo>
                    <a:lnTo>
                      <a:pt x="4483" y="2250"/>
                    </a:lnTo>
                    <a:lnTo>
                      <a:pt x="4644" y="1965"/>
                    </a:lnTo>
                    <a:lnTo>
                      <a:pt x="4742" y="1652"/>
                    </a:lnTo>
                    <a:lnTo>
                      <a:pt x="4733" y="1438"/>
                    </a:lnTo>
                    <a:lnTo>
                      <a:pt x="4689" y="1313"/>
                    </a:lnTo>
                    <a:lnTo>
                      <a:pt x="4644" y="1259"/>
                    </a:lnTo>
                    <a:lnTo>
                      <a:pt x="4555" y="1152"/>
                    </a:lnTo>
                    <a:lnTo>
                      <a:pt x="4439" y="804"/>
                    </a:lnTo>
                    <a:lnTo>
                      <a:pt x="4340" y="268"/>
                    </a:lnTo>
                    <a:lnTo>
                      <a:pt x="4331" y="161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3312;p43"/>
              <p:cNvSpPr/>
              <p:nvPr/>
            </p:nvSpPr>
            <p:spPr>
              <a:xfrm>
                <a:off x="-1092268" y="2443553"/>
                <a:ext cx="595277" cy="1952831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26720" extrusionOk="0">
                    <a:moveTo>
                      <a:pt x="1295" y="1"/>
                    </a:moveTo>
                    <a:lnTo>
                      <a:pt x="1251" y="63"/>
                    </a:lnTo>
                    <a:lnTo>
                      <a:pt x="956" y="581"/>
                    </a:lnTo>
                    <a:lnTo>
                      <a:pt x="697" y="1180"/>
                    </a:lnTo>
                    <a:lnTo>
                      <a:pt x="438" y="1983"/>
                    </a:lnTo>
                    <a:lnTo>
                      <a:pt x="215" y="3028"/>
                    </a:lnTo>
                    <a:lnTo>
                      <a:pt x="54" y="4314"/>
                    </a:lnTo>
                    <a:lnTo>
                      <a:pt x="1" y="5850"/>
                    </a:lnTo>
                    <a:lnTo>
                      <a:pt x="36" y="6725"/>
                    </a:lnTo>
                    <a:lnTo>
                      <a:pt x="90" y="7707"/>
                    </a:lnTo>
                    <a:lnTo>
                      <a:pt x="322" y="10333"/>
                    </a:lnTo>
                    <a:lnTo>
                      <a:pt x="840" y="15146"/>
                    </a:lnTo>
                    <a:lnTo>
                      <a:pt x="1992" y="24817"/>
                    </a:lnTo>
                    <a:lnTo>
                      <a:pt x="2233" y="26719"/>
                    </a:lnTo>
                    <a:lnTo>
                      <a:pt x="2894" y="26719"/>
                    </a:lnTo>
                    <a:lnTo>
                      <a:pt x="3447" y="5984"/>
                    </a:lnTo>
                    <a:lnTo>
                      <a:pt x="7555" y="26719"/>
                    </a:lnTo>
                    <a:lnTo>
                      <a:pt x="8145" y="26719"/>
                    </a:lnTo>
                    <a:lnTo>
                      <a:pt x="8064" y="24558"/>
                    </a:lnTo>
                    <a:lnTo>
                      <a:pt x="7609" y="13976"/>
                    </a:lnTo>
                    <a:lnTo>
                      <a:pt x="7287" y="7574"/>
                    </a:lnTo>
                    <a:lnTo>
                      <a:pt x="7162" y="5779"/>
                    </a:lnTo>
                    <a:lnTo>
                      <a:pt x="7100" y="5109"/>
                    </a:lnTo>
                    <a:lnTo>
                      <a:pt x="6912" y="3894"/>
                    </a:lnTo>
                    <a:lnTo>
                      <a:pt x="6671" y="2832"/>
                    </a:lnTo>
                    <a:lnTo>
                      <a:pt x="6403" y="1939"/>
                    </a:lnTo>
                    <a:lnTo>
                      <a:pt x="6010" y="894"/>
                    </a:lnTo>
                    <a:lnTo>
                      <a:pt x="5644" y="144"/>
                    </a:lnTo>
                    <a:lnTo>
                      <a:pt x="5600" y="81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rgbClr val="7C4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3313;p43"/>
              <p:cNvSpPr/>
              <p:nvPr/>
            </p:nvSpPr>
            <p:spPr>
              <a:xfrm>
                <a:off x="-970871" y="4396348"/>
                <a:ext cx="98592" cy="86240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180" extrusionOk="0">
                    <a:moveTo>
                      <a:pt x="572" y="0"/>
                    </a:moveTo>
                    <a:lnTo>
                      <a:pt x="510" y="90"/>
                    </a:lnTo>
                    <a:lnTo>
                      <a:pt x="197" y="616"/>
                    </a:lnTo>
                    <a:lnTo>
                      <a:pt x="27" y="1009"/>
                    </a:lnTo>
                    <a:lnTo>
                      <a:pt x="0" y="1179"/>
                    </a:lnTo>
                    <a:lnTo>
                      <a:pt x="902" y="1179"/>
                    </a:lnTo>
                    <a:lnTo>
                      <a:pt x="1126" y="929"/>
                    </a:lnTo>
                    <a:lnTo>
                      <a:pt x="1126" y="1179"/>
                    </a:lnTo>
                    <a:lnTo>
                      <a:pt x="1179" y="1108"/>
                    </a:lnTo>
                    <a:lnTo>
                      <a:pt x="1349" y="661"/>
                    </a:lnTo>
                    <a:lnTo>
                      <a:pt x="1349" y="349"/>
                    </a:lnTo>
                    <a:lnTo>
                      <a:pt x="1295" y="116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3314;p43"/>
              <p:cNvSpPr/>
              <p:nvPr/>
            </p:nvSpPr>
            <p:spPr>
              <a:xfrm>
                <a:off x="-552522" y="4396348"/>
                <a:ext cx="144343" cy="8624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180" extrusionOk="0">
                    <a:moveTo>
                      <a:pt x="170" y="0"/>
                    </a:moveTo>
                    <a:lnTo>
                      <a:pt x="126" y="81"/>
                    </a:lnTo>
                    <a:lnTo>
                      <a:pt x="1" y="563"/>
                    </a:lnTo>
                    <a:lnTo>
                      <a:pt x="1" y="965"/>
                    </a:lnTo>
                    <a:lnTo>
                      <a:pt x="63" y="1179"/>
                    </a:lnTo>
                    <a:lnTo>
                      <a:pt x="304" y="1179"/>
                    </a:lnTo>
                    <a:lnTo>
                      <a:pt x="411" y="875"/>
                    </a:lnTo>
                    <a:lnTo>
                      <a:pt x="760" y="1179"/>
                    </a:lnTo>
                    <a:lnTo>
                      <a:pt x="1974" y="1179"/>
                    </a:lnTo>
                    <a:lnTo>
                      <a:pt x="1912" y="1108"/>
                    </a:lnTo>
                    <a:lnTo>
                      <a:pt x="1269" y="438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3315;p43"/>
              <p:cNvSpPr/>
              <p:nvPr/>
            </p:nvSpPr>
            <p:spPr>
              <a:xfrm>
                <a:off x="-882728" y="1724382"/>
                <a:ext cx="133819" cy="139739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912" extrusionOk="0">
                    <a:moveTo>
                      <a:pt x="1268" y="0"/>
                    </a:moveTo>
                    <a:lnTo>
                      <a:pt x="304" y="134"/>
                    </a:lnTo>
                    <a:lnTo>
                      <a:pt x="80" y="179"/>
                    </a:lnTo>
                    <a:lnTo>
                      <a:pt x="98" y="286"/>
                    </a:lnTo>
                    <a:lnTo>
                      <a:pt x="125" y="884"/>
                    </a:lnTo>
                    <a:lnTo>
                      <a:pt x="71" y="1340"/>
                    </a:lnTo>
                    <a:lnTo>
                      <a:pt x="0" y="1554"/>
                    </a:lnTo>
                    <a:lnTo>
                      <a:pt x="27" y="1572"/>
                    </a:lnTo>
                    <a:lnTo>
                      <a:pt x="259" y="1750"/>
                    </a:lnTo>
                    <a:lnTo>
                      <a:pt x="598" y="1875"/>
                    </a:lnTo>
                    <a:lnTo>
                      <a:pt x="884" y="1911"/>
                    </a:lnTo>
                    <a:lnTo>
                      <a:pt x="1223" y="1875"/>
                    </a:lnTo>
                    <a:lnTo>
                      <a:pt x="1616" y="1759"/>
                    </a:lnTo>
                    <a:lnTo>
                      <a:pt x="1831" y="1652"/>
                    </a:lnTo>
                    <a:lnTo>
                      <a:pt x="1795" y="1518"/>
                    </a:lnTo>
                    <a:lnTo>
                      <a:pt x="1679" y="822"/>
                    </a:lnTo>
                    <a:lnTo>
                      <a:pt x="1670" y="357"/>
                    </a:lnTo>
                    <a:lnTo>
                      <a:pt x="1715" y="179"/>
                    </a:lnTo>
                    <a:lnTo>
                      <a:pt x="1724" y="143"/>
                    </a:lnTo>
                    <a:lnTo>
                      <a:pt x="1706" y="89"/>
                    </a:lnTo>
                    <a:lnTo>
                      <a:pt x="1625" y="2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3316;p43"/>
              <p:cNvSpPr/>
              <p:nvPr/>
            </p:nvSpPr>
            <p:spPr>
              <a:xfrm>
                <a:off x="-734581" y="1584714"/>
                <a:ext cx="41805" cy="8163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7" extrusionOk="0">
                    <a:moveTo>
                      <a:pt x="375" y="0"/>
                    </a:moveTo>
                    <a:lnTo>
                      <a:pt x="188" y="125"/>
                    </a:lnTo>
                    <a:lnTo>
                      <a:pt x="152" y="170"/>
                    </a:lnTo>
                    <a:lnTo>
                      <a:pt x="116" y="259"/>
                    </a:lnTo>
                    <a:lnTo>
                      <a:pt x="0" y="723"/>
                    </a:lnTo>
                    <a:lnTo>
                      <a:pt x="9" y="947"/>
                    </a:lnTo>
                    <a:lnTo>
                      <a:pt x="63" y="1054"/>
                    </a:lnTo>
                    <a:lnTo>
                      <a:pt x="116" y="1099"/>
                    </a:lnTo>
                    <a:lnTo>
                      <a:pt x="170" y="1116"/>
                    </a:lnTo>
                    <a:lnTo>
                      <a:pt x="268" y="1099"/>
                    </a:lnTo>
                    <a:lnTo>
                      <a:pt x="402" y="938"/>
                    </a:lnTo>
                    <a:lnTo>
                      <a:pt x="536" y="581"/>
                    </a:lnTo>
                    <a:lnTo>
                      <a:pt x="572" y="223"/>
                    </a:lnTo>
                    <a:lnTo>
                      <a:pt x="545" y="98"/>
                    </a:lnTo>
                    <a:lnTo>
                      <a:pt x="500" y="18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3317;p43"/>
              <p:cNvSpPr/>
              <p:nvPr/>
            </p:nvSpPr>
            <p:spPr>
              <a:xfrm>
                <a:off x="-950626" y="1584714"/>
                <a:ext cx="41805" cy="8163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7" extrusionOk="0">
                    <a:moveTo>
                      <a:pt x="197" y="0"/>
                    </a:moveTo>
                    <a:lnTo>
                      <a:pt x="72" y="18"/>
                    </a:lnTo>
                    <a:lnTo>
                      <a:pt x="27" y="98"/>
                    </a:lnTo>
                    <a:lnTo>
                      <a:pt x="0" y="223"/>
                    </a:lnTo>
                    <a:lnTo>
                      <a:pt x="36" y="581"/>
                    </a:lnTo>
                    <a:lnTo>
                      <a:pt x="161" y="938"/>
                    </a:lnTo>
                    <a:lnTo>
                      <a:pt x="304" y="1099"/>
                    </a:lnTo>
                    <a:lnTo>
                      <a:pt x="402" y="1116"/>
                    </a:lnTo>
                    <a:lnTo>
                      <a:pt x="456" y="1099"/>
                    </a:lnTo>
                    <a:lnTo>
                      <a:pt x="500" y="1054"/>
                    </a:lnTo>
                    <a:lnTo>
                      <a:pt x="554" y="947"/>
                    </a:lnTo>
                    <a:lnTo>
                      <a:pt x="572" y="723"/>
                    </a:lnTo>
                    <a:lnTo>
                      <a:pt x="456" y="259"/>
                    </a:lnTo>
                    <a:lnTo>
                      <a:pt x="411" y="170"/>
                    </a:lnTo>
                    <a:lnTo>
                      <a:pt x="384" y="12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3318;p43"/>
              <p:cNvSpPr/>
              <p:nvPr/>
            </p:nvSpPr>
            <p:spPr>
              <a:xfrm>
                <a:off x="-930381" y="1452866"/>
                <a:ext cx="217355" cy="320478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4385" extrusionOk="0">
                    <a:moveTo>
                      <a:pt x="1358" y="0"/>
                    </a:moveTo>
                    <a:lnTo>
                      <a:pt x="1134" y="9"/>
                    </a:lnTo>
                    <a:lnTo>
                      <a:pt x="759" y="152"/>
                    </a:lnTo>
                    <a:lnTo>
                      <a:pt x="465" y="402"/>
                    </a:lnTo>
                    <a:lnTo>
                      <a:pt x="241" y="733"/>
                    </a:lnTo>
                    <a:lnTo>
                      <a:pt x="98" y="1134"/>
                    </a:lnTo>
                    <a:lnTo>
                      <a:pt x="18" y="1590"/>
                    </a:lnTo>
                    <a:lnTo>
                      <a:pt x="0" y="2063"/>
                    </a:lnTo>
                    <a:lnTo>
                      <a:pt x="36" y="2545"/>
                    </a:lnTo>
                    <a:lnTo>
                      <a:pt x="81" y="2786"/>
                    </a:lnTo>
                    <a:lnTo>
                      <a:pt x="161" y="3126"/>
                    </a:lnTo>
                    <a:lnTo>
                      <a:pt x="348" y="3572"/>
                    </a:lnTo>
                    <a:lnTo>
                      <a:pt x="509" y="3822"/>
                    </a:lnTo>
                    <a:lnTo>
                      <a:pt x="688" y="4037"/>
                    </a:lnTo>
                    <a:lnTo>
                      <a:pt x="893" y="4206"/>
                    </a:lnTo>
                    <a:lnTo>
                      <a:pt x="1116" y="4313"/>
                    </a:lnTo>
                    <a:lnTo>
                      <a:pt x="1358" y="4376"/>
                    </a:lnTo>
                    <a:lnTo>
                      <a:pt x="1483" y="4385"/>
                    </a:lnTo>
                    <a:lnTo>
                      <a:pt x="1599" y="4376"/>
                    </a:lnTo>
                    <a:lnTo>
                      <a:pt x="1831" y="4322"/>
                    </a:lnTo>
                    <a:lnTo>
                      <a:pt x="2054" y="4224"/>
                    </a:lnTo>
                    <a:lnTo>
                      <a:pt x="2259" y="4081"/>
                    </a:lnTo>
                    <a:lnTo>
                      <a:pt x="2438" y="3903"/>
                    </a:lnTo>
                    <a:lnTo>
                      <a:pt x="2599" y="3679"/>
                    </a:lnTo>
                    <a:lnTo>
                      <a:pt x="2786" y="3295"/>
                    </a:lnTo>
                    <a:lnTo>
                      <a:pt x="2858" y="2992"/>
                    </a:lnTo>
                    <a:lnTo>
                      <a:pt x="2920" y="2626"/>
                    </a:lnTo>
                    <a:lnTo>
                      <a:pt x="2974" y="1965"/>
                    </a:lnTo>
                    <a:lnTo>
                      <a:pt x="2947" y="1402"/>
                    </a:lnTo>
                    <a:lnTo>
                      <a:pt x="2831" y="929"/>
                    </a:lnTo>
                    <a:lnTo>
                      <a:pt x="2634" y="554"/>
                    </a:lnTo>
                    <a:lnTo>
                      <a:pt x="2367" y="268"/>
                    </a:lnTo>
                    <a:lnTo>
                      <a:pt x="2018" y="90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rgbClr val="C17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3319;p43"/>
              <p:cNvSpPr/>
              <p:nvPr/>
            </p:nvSpPr>
            <p:spPr>
              <a:xfrm>
                <a:off x="-801821" y="1540935"/>
                <a:ext cx="58833" cy="1966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69" extrusionOk="0">
                    <a:moveTo>
                      <a:pt x="509" y="1"/>
                    </a:moveTo>
                    <a:lnTo>
                      <a:pt x="152" y="19"/>
                    </a:lnTo>
                    <a:lnTo>
                      <a:pt x="81" y="37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25" y="171"/>
                    </a:lnTo>
                    <a:lnTo>
                      <a:pt x="393" y="108"/>
                    </a:lnTo>
                    <a:lnTo>
                      <a:pt x="742" y="179"/>
                    </a:lnTo>
                    <a:lnTo>
                      <a:pt x="804" y="206"/>
                    </a:lnTo>
                    <a:lnTo>
                      <a:pt x="768" y="153"/>
                    </a:lnTo>
                    <a:lnTo>
                      <a:pt x="679" y="72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3320;p43"/>
              <p:cNvSpPr/>
              <p:nvPr/>
            </p:nvSpPr>
            <p:spPr>
              <a:xfrm>
                <a:off x="-779676" y="1590561"/>
                <a:ext cx="12498" cy="22949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14" extrusionOk="0">
                    <a:moveTo>
                      <a:pt x="90" y="1"/>
                    </a:moveTo>
                    <a:lnTo>
                      <a:pt x="55" y="9"/>
                    </a:lnTo>
                    <a:lnTo>
                      <a:pt x="1" y="90"/>
                    </a:lnTo>
                    <a:lnTo>
                      <a:pt x="1" y="152"/>
                    </a:lnTo>
                    <a:lnTo>
                      <a:pt x="1" y="215"/>
                    </a:lnTo>
                    <a:lnTo>
                      <a:pt x="46" y="304"/>
                    </a:lnTo>
                    <a:lnTo>
                      <a:pt x="81" y="313"/>
                    </a:lnTo>
                    <a:lnTo>
                      <a:pt x="117" y="304"/>
                    </a:lnTo>
                    <a:lnTo>
                      <a:pt x="171" y="215"/>
                    </a:lnTo>
                    <a:lnTo>
                      <a:pt x="171" y="161"/>
                    </a:lnTo>
                    <a:lnTo>
                      <a:pt x="171" y="99"/>
                    </a:lnTo>
                    <a:lnTo>
                      <a:pt x="126" y="9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3321;p43"/>
              <p:cNvSpPr/>
              <p:nvPr/>
            </p:nvSpPr>
            <p:spPr>
              <a:xfrm>
                <a:off x="-761989" y="1618626"/>
                <a:ext cx="37273" cy="3661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01" extrusionOk="0">
                    <a:moveTo>
                      <a:pt x="214" y="1"/>
                    </a:moveTo>
                    <a:lnTo>
                      <a:pt x="116" y="27"/>
                    </a:lnTo>
                    <a:lnTo>
                      <a:pt x="0" y="188"/>
                    </a:lnTo>
                    <a:lnTo>
                      <a:pt x="9" y="295"/>
                    </a:lnTo>
                    <a:lnTo>
                      <a:pt x="36" y="393"/>
                    </a:lnTo>
                    <a:lnTo>
                      <a:pt x="197" y="501"/>
                    </a:lnTo>
                    <a:lnTo>
                      <a:pt x="304" y="501"/>
                    </a:lnTo>
                    <a:lnTo>
                      <a:pt x="402" y="474"/>
                    </a:lnTo>
                    <a:lnTo>
                      <a:pt x="509" y="313"/>
                    </a:lnTo>
                    <a:lnTo>
                      <a:pt x="509" y="206"/>
                    </a:lnTo>
                    <a:lnTo>
                      <a:pt x="473" y="108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3322;p43"/>
              <p:cNvSpPr/>
              <p:nvPr/>
            </p:nvSpPr>
            <p:spPr>
              <a:xfrm>
                <a:off x="-912109" y="1620600"/>
                <a:ext cx="37273" cy="37273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10" extrusionOk="0">
                    <a:moveTo>
                      <a:pt x="215" y="0"/>
                    </a:moveTo>
                    <a:lnTo>
                      <a:pt x="116" y="36"/>
                    </a:lnTo>
                    <a:lnTo>
                      <a:pt x="0" y="197"/>
                    </a:lnTo>
                    <a:lnTo>
                      <a:pt x="9" y="295"/>
                    </a:lnTo>
                    <a:lnTo>
                      <a:pt x="36" y="393"/>
                    </a:lnTo>
                    <a:lnTo>
                      <a:pt x="197" y="509"/>
                    </a:lnTo>
                    <a:lnTo>
                      <a:pt x="304" y="500"/>
                    </a:lnTo>
                    <a:lnTo>
                      <a:pt x="402" y="474"/>
                    </a:lnTo>
                    <a:lnTo>
                      <a:pt x="509" y="313"/>
                    </a:lnTo>
                    <a:lnTo>
                      <a:pt x="509" y="206"/>
                    </a:lnTo>
                    <a:lnTo>
                      <a:pt x="473" y="107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3323;p43"/>
              <p:cNvSpPr/>
              <p:nvPr/>
            </p:nvSpPr>
            <p:spPr>
              <a:xfrm>
                <a:off x="-898442" y="1540935"/>
                <a:ext cx="58833" cy="1966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69" extrusionOk="0">
                    <a:moveTo>
                      <a:pt x="295" y="1"/>
                    </a:moveTo>
                    <a:lnTo>
                      <a:pt x="126" y="72"/>
                    </a:lnTo>
                    <a:lnTo>
                      <a:pt x="36" y="153"/>
                    </a:lnTo>
                    <a:lnTo>
                      <a:pt x="1" y="206"/>
                    </a:lnTo>
                    <a:lnTo>
                      <a:pt x="63" y="179"/>
                    </a:lnTo>
                    <a:lnTo>
                      <a:pt x="412" y="108"/>
                    </a:lnTo>
                    <a:lnTo>
                      <a:pt x="679" y="171"/>
                    </a:lnTo>
                    <a:lnTo>
                      <a:pt x="804" y="269"/>
                    </a:lnTo>
                    <a:lnTo>
                      <a:pt x="724" y="37"/>
                    </a:lnTo>
                    <a:lnTo>
                      <a:pt x="653" y="19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3324;p43"/>
              <p:cNvSpPr/>
              <p:nvPr/>
            </p:nvSpPr>
            <p:spPr>
              <a:xfrm>
                <a:off x="-874250" y="1590561"/>
                <a:ext cx="12424" cy="2294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14" extrusionOk="0">
                    <a:moveTo>
                      <a:pt x="81" y="1"/>
                    </a:moveTo>
                    <a:lnTo>
                      <a:pt x="45" y="9"/>
                    </a:lnTo>
                    <a:lnTo>
                      <a:pt x="0" y="99"/>
                    </a:lnTo>
                    <a:lnTo>
                      <a:pt x="0" y="161"/>
                    </a:lnTo>
                    <a:lnTo>
                      <a:pt x="0" y="215"/>
                    </a:lnTo>
                    <a:lnTo>
                      <a:pt x="54" y="304"/>
                    </a:lnTo>
                    <a:lnTo>
                      <a:pt x="89" y="313"/>
                    </a:lnTo>
                    <a:lnTo>
                      <a:pt x="125" y="304"/>
                    </a:lnTo>
                    <a:lnTo>
                      <a:pt x="170" y="215"/>
                    </a:lnTo>
                    <a:lnTo>
                      <a:pt x="170" y="152"/>
                    </a:lnTo>
                    <a:lnTo>
                      <a:pt x="170" y="90"/>
                    </a:lnTo>
                    <a:lnTo>
                      <a:pt x="116" y="9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3325;p43"/>
              <p:cNvSpPr/>
              <p:nvPr/>
            </p:nvSpPr>
            <p:spPr>
              <a:xfrm>
                <a:off x="-854078" y="1695002"/>
                <a:ext cx="67311" cy="8551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7" extrusionOk="0">
                    <a:moveTo>
                      <a:pt x="278" y="0"/>
                    </a:moveTo>
                    <a:lnTo>
                      <a:pt x="1" y="63"/>
                    </a:lnTo>
                    <a:lnTo>
                      <a:pt x="188" y="107"/>
                    </a:lnTo>
                    <a:lnTo>
                      <a:pt x="528" y="116"/>
                    </a:lnTo>
                    <a:lnTo>
                      <a:pt x="867" y="54"/>
                    </a:lnTo>
                    <a:lnTo>
                      <a:pt x="921" y="36"/>
                    </a:lnTo>
                    <a:lnTo>
                      <a:pt x="599" y="0"/>
                    </a:lnTo>
                    <a:lnTo>
                      <a:pt x="412" y="63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3326;p43"/>
              <p:cNvSpPr/>
              <p:nvPr/>
            </p:nvSpPr>
            <p:spPr>
              <a:xfrm>
                <a:off x="-854078" y="1697633"/>
                <a:ext cx="67311" cy="1571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15" extrusionOk="0">
                    <a:moveTo>
                      <a:pt x="921" y="0"/>
                    </a:moveTo>
                    <a:lnTo>
                      <a:pt x="867" y="18"/>
                    </a:lnTo>
                    <a:lnTo>
                      <a:pt x="501" y="71"/>
                    </a:lnTo>
                    <a:lnTo>
                      <a:pt x="171" y="63"/>
                    </a:lnTo>
                    <a:lnTo>
                      <a:pt x="1" y="27"/>
                    </a:lnTo>
                    <a:lnTo>
                      <a:pt x="55" y="80"/>
                    </a:lnTo>
                    <a:lnTo>
                      <a:pt x="421" y="214"/>
                    </a:lnTo>
                    <a:lnTo>
                      <a:pt x="662" y="170"/>
                    </a:lnTo>
                    <a:lnTo>
                      <a:pt x="831" y="71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3327;p43"/>
              <p:cNvSpPr/>
              <p:nvPr/>
            </p:nvSpPr>
            <p:spPr>
              <a:xfrm>
                <a:off x="-969555" y="1398709"/>
                <a:ext cx="301549" cy="198426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2715" extrusionOk="0">
                    <a:moveTo>
                      <a:pt x="2027" y="0"/>
                    </a:moveTo>
                    <a:lnTo>
                      <a:pt x="1804" y="63"/>
                    </a:lnTo>
                    <a:lnTo>
                      <a:pt x="1545" y="214"/>
                    </a:lnTo>
                    <a:lnTo>
                      <a:pt x="1277" y="313"/>
                    </a:lnTo>
                    <a:lnTo>
                      <a:pt x="1036" y="348"/>
                    </a:lnTo>
                    <a:lnTo>
                      <a:pt x="884" y="348"/>
                    </a:lnTo>
                    <a:lnTo>
                      <a:pt x="733" y="357"/>
                    </a:lnTo>
                    <a:lnTo>
                      <a:pt x="509" y="429"/>
                    </a:lnTo>
                    <a:lnTo>
                      <a:pt x="358" y="572"/>
                    </a:lnTo>
                    <a:lnTo>
                      <a:pt x="268" y="759"/>
                    </a:lnTo>
                    <a:lnTo>
                      <a:pt x="206" y="1098"/>
                    </a:lnTo>
                    <a:lnTo>
                      <a:pt x="134" y="1563"/>
                    </a:lnTo>
                    <a:lnTo>
                      <a:pt x="54" y="1750"/>
                    </a:lnTo>
                    <a:lnTo>
                      <a:pt x="9" y="1840"/>
                    </a:lnTo>
                    <a:lnTo>
                      <a:pt x="0" y="2009"/>
                    </a:lnTo>
                    <a:lnTo>
                      <a:pt x="81" y="2250"/>
                    </a:lnTo>
                    <a:lnTo>
                      <a:pt x="447" y="2608"/>
                    </a:lnTo>
                    <a:lnTo>
                      <a:pt x="536" y="2661"/>
                    </a:lnTo>
                    <a:lnTo>
                      <a:pt x="581" y="2581"/>
                    </a:lnTo>
                    <a:lnTo>
                      <a:pt x="697" y="2456"/>
                    </a:lnTo>
                    <a:lnTo>
                      <a:pt x="902" y="2331"/>
                    </a:lnTo>
                    <a:lnTo>
                      <a:pt x="1304" y="2250"/>
                    </a:lnTo>
                    <a:lnTo>
                      <a:pt x="1376" y="2259"/>
                    </a:lnTo>
                    <a:lnTo>
                      <a:pt x="1349" y="2215"/>
                    </a:lnTo>
                    <a:lnTo>
                      <a:pt x="1331" y="2125"/>
                    </a:lnTo>
                    <a:lnTo>
                      <a:pt x="1393" y="2000"/>
                    </a:lnTo>
                    <a:lnTo>
                      <a:pt x="1635" y="1866"/>
                    </a:lnTo>
                    <a:lnTo>
                      <a:pt x="1983" y="1813"/>
                    </a:lnTo>
                    <a:lnTo>
                      <a:pt x="2179" y="1831"/>
                    </a:lnTo>
                    <a:lnTo>
                      <a:pt x="2277" y="1840"/>
                    </a:lnTo>
                    <a:lnTo>
                      <a:pt x="2429" y="1804"/>
                    </a:lnTo>
                    <a:lnTo>
                      <a:pt x="2581" y="1679"/>
                    </a:lnTo>
                    <a:lnTo>
                      <a:pt x="2697" y="1313"/>
                    </a:lnTo>
                    <a:lnTo>
                      <a:pt x="2697" y="1232"/>
                    </a:lnTo>
                    <a:lnTo>
                      <a:pt x="2733" y="1206"/>
                    </a:lnTo>
                    <a:lnTo>
                      <a:pt x="2938" y="1152"/>
                    </a:lnTo>
                    <a:lnTo>
                      <a:pt x="3063" y="1232"/>
                    </a:lnTo>
                    <a:lnTo>
                      <a:pt x="3099" y="1357"/>
                    </a:lnTo>
                    <a:lnTo>
                      <a:pt x="3144" y="1608"/>
                    </a:lnTo>
                    <a:lnTo>
                      <a:pt x="3197" y="1858"/>
                    </a:lnTo>
                    <a:lnTo>
                      <a:pt x="3296" y="2000"/>
                    </a:lnTo>
                    <a:lnTo>
                      <a:pt x="3376" y="2081"/>
                    </a:lnTo>
                    <a:lnTo>
                      <a:pt x="3456" y="2161"/>
                    </a:lnTo>
                    <a:lnTo>
                      <a:pt x="3483" y="2367"/>
                    </a:lnTo>
                    <a:lnTo>
                      <a:pt x="3403" y="2661"/>
                    </a:lnTo>
                    <a:lnTo>
                      <a:pt x="3367" y="2715"/>
                    </a:lnTo>
                    <a:lnTo>
                      <a:pt x="3760" y="2643"/>
                    </a:lnTo>
                    <a:lnTo>
                      <a:pt x="3822" y="2581"/>
                    </a:lnTo>
                    <a:lnTo>
                      <a:pt x="4063" y="2108"/>
                    </a:lnTo>
                    <a:lnTo>
                      <a:pt x="4126" y="1768"/>
                    </a:lnTo>
                    <a:lnTo>
                      <a:pt x="4117" y="1518"/>
                    </a:lnTo>
                    <a:lnTo>
                      <a:pt x="4090" y="1384"/>
                    </a:lnTo>
                    <a:lnTo>
                      <a:pt x="4055" y="1259"/>
                    </a:lnTo>
                    <a:lnTo>
                      <a:pt x="3965" y="1063"/>
                    </a:lnTo>
                    <a:lnTo>
                      <a:pt x="3787" y="866"/>
                    </a:lnTo>
                    <a:lnTo>
                      <a:pt x="3438" y="732"/>
                    </a:lnTo>
                    <a:lnTo>
                      <a:pt x="3367" y="732"/>
                    </a:lnTo>
                    <a:lnTo>
                      <a:pt x="3331" y="670"/>
                    </a:lnTo>
                    <a:lnTo>
                      <a:pt x="2992" y="322"/>
                    </a:lnTo>
                    <a:lnTo>
                      <a:pt x="2608" y="98"/>
                    </a:lnTo>
                    <a:lnTo>
                      <a:pt x="2358" y="27"/>
                    </a:lnTo>
                    <a:lnTo>
                      <a:pt x="2233" y="9"/>
                    </a:lnTo>
                    <a:lnTo>
                      <a:pt x="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3328;p43"/>
              <p:cNvSpPr/>
              <p:nvPr/>
            </p:nvSpPr>
            <p:spPr>
              <a:xfrm>
                <a:off x="-835733" y="1591877"/>
                <a:ext cx="28722" cy="744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019" extrusionOk="0">
                    <a:moveTo>
                      <a:pt x="152" y="0"/>
                    </a:moveTo>
                    <a:lnTo>
                      <a:pt x="152" y="90"/>
                    </a:lnTo>
                    <a:lnTo>
                      <a:pt x="134" y="527"/>
                    </a:lnTo>
                    <a:lnTo>
                      <a:pt x="98" y="768"/>
                    </a:lnTo>
                    <a:lnTo>
                      <a:pt x="63" y="813"/>
                    </a:lnTo>
                    <a:lnTo>
                      <a:pt x="27" y="840"/>
                    </a:lnTo>
                    <a:lnTo>
                      <a:pt x="0" y="902"/>
                    </a:lnTo>
                    <a:lnTo>
                      <a:pt x="27" y="974"/>
                    </a:lnTo>
                    <a:lnTo>
                      <a:pt x="143" y="1009"/>
                    </a:lnTo>
                    <a:lnTo>
                      <a:pt x="232" y="1018"/>
                    </a:lnTo>
                    <a:lnTo>
                      <a:pt x="277" y="1018"/>
                    </a:lnTo>
                    <a:lnTo>
                      <a:pt x="348" y="938"/>
                    </a:lnTo>
                    <a:lnTo>
                      <a:pt x="393" y="715"/>
                    </a:lnTo>
                    <a:lnTo>
                      <a:pt x="348" y="340"/>
                    </a:lnTo>
                    <a:lnTo>
                      <a:pt x="268" y="108"/>
                    </a:lnTo>
                    <a:lnTo>
                      <a:pt x="196" y="9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3329;p43"/>
              <p:cNvSpPr/>
              <p:nvPr/>
            </p:nvSpPr>
            <p:spPr>
              <a:xfrm>
                <a:off x="-1135316" y="1797469"/>
                <a:ext cx="590673" cy="101558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13896" extrusionOk="0">
                    <a:moveTo>
                      <a:pt x="3572" y="0"/>
                    </a:moveTo>
                    <a:lnTo>
                      <a:pt x="3527" y="9"/>
                    </a:lnTo>
                    <a:lnTo>
                      <a:pt x="3081" y="143"/>
                    </a:lnTo>
                    <a:lnTo>
                      <a:pt x="2554" y="402"/>
                    </a:lnTo>
                    <a:lnTo>
                      <a:pt x="2161" y="670"/>
                    </a:lnTo>
                    <a:lnTo>
                      <a:pt x="1741" y="1027"/>
                    </a:lnTo>
                    <a:lnTo>
                      <a:pt x="1322" y="1492"/>
                    </a:lnTo>
                    <a:lnTo>
                      <a:pt x="938" y="2081"/>
                    </a:lnTo>
                    <a:lnTo>
                      <a:pt x="590" y="2804"/>
                    </a:lnTo>
                    <a:lnTo>
                      <a:pt x="304" y="3662"/>
                    </a:lnTo>
                    <a:lnTo>
                      <a:pt x="98" y="4689"/>
                    </a:lnTo>
                    <a:lnTo>
                      <a:pt x="0" y="5894"/>
                    </a:lnTo>
                    <a:lnTo>
                      <a:pt x="36" y="7278"/>
                    </a:lnTo>
                    <a:lnTo>
                      <a:pt x="206" y="8859"/>
                    </a:lnTo>
                    <a:lnTo>
                      <a:pt x="545" y="10663"/>
                    </a:lnTo>
                    <a:lnTo>
                      <a:pt x="795" y="11654"/>
                    </a:lnTo>
                    <a:lnTo>
                      <a:pt x="893" y="11734"/>
                    </a:lnTo>
                    <a:lnTo>
                      <a:pt x="1634" y="12252"/>
                    </a:lnTo>
                    <a:lnTo>
                      <a:pt x="2393" y="12690"/>
                    </a:lnTo>
                    <a:lnTo>
                      <a:pt x="3331" y="13136"/>
                    </a:lnTo>
                    <a:lnTo>
                      <a:pt x="4438" y="13538"/>
                    </a:lnTo>
                    <a:lnTo>
                      <a:pt x="5349" y="13761"/>
                    </a:lnTo>
                    <a:lnTo>
                      <a:pt x="5983" y="13851"/>
                    </a:lnTo>
                    <a:lnTo>
                      <a:pt x="6653" y="13895"/>
                    </a:lnTo>
                    <a:lnTo>
                      <a:pt x="7332" y="13886"/>
                    </a:lnTo>
                    <a:lnTo>
                      <a:pt x="7671" y="13851"/>
                    </a:lnTo>
                    <a:lnTo>
                      <a:pt x="7707" y="13824"/>
                    </a:lnTo>
                    <a:lnTo>
                      <a:pt x="7859" y="13547"/>
                    </a:lnTo>
                    <a:lnTo>
                      <a:pt x="7966" y="13181"/>
                    </a:lnTo>
                    <a:lnTo>
                      <a:pt x="8055" y="12609"/>
                    </a:lnTo>
                    <a:lnTo>
                      <a:pt x="8082" y="11788"/>
                    </a:lnTo>
                    <a:lnTo>
                      <a:pt x="8019" y="10698"/>
                    </a:lnTo>
                    <a:lnTo>
                      <a:pt x="7832" y="9287"/>
                    </a:lnTo>
                    <a:lnTo>
                      <a:pt x="7671" y="8430"/>
                    </a:lnTo>
                    <a:lnTo>
                      <a:pt x="7600" y="7993"/>
                    </a:lnTo>
                    <a:lnTo>
                      <a:pt x="7492" y="7189"/>
                    </a:lnTo>
                    <a:lnTo>
                      <a:pt x="7439" y="6126"/>
                    </a:lnTo>
                    <a:lnTo>
                      <a:pt x="7528" y="4394"/>
                    </a:lnTo>
                    <a:lnTo>
                      <a:pt x="7555" y="3278"/>
                    </a:lnTo>
                    <a:lnTo>
                      <a:pt x="7501" y="2867"/>
                    </a:lnTo>
                    <a:lnTo>
                      <a:pt x="7394" y="2465"/>
                    </a:lnTo>
                    <a:lnTo>
                      <a:pt x="7216" y="2063"/>
                    </a:lnTo>
                    <a:lnTo>
                      <a:pt x="6957" y="1652"/>
                    </a:lnTo>
                    <a:lnTo>
                      <a:pt x="6599" y="1233"/>
                    </a:lnTo>
                    <a:lnTo>
                      <a:pt x="6126" y="786"/>
                    </a:lnTo>
                    <a:lnTo>
                      <a:pt x="5528" y="313"/>
                    </a:lnTo>
                    <a:lnTo>
                      <a:pt x="5162" y="63"/>
                    </a:lnTo>
                    <a:lnTo>
                      <a:pt x="5135" y="90"/>
                    </a:lnTo>
                    <a:lnTo>
                      <a:pt x="4831" y="259"/>
                    </a:lnTo>
                    <a:lnTo>
                      <a:pt x="4483" y="358"/>
                    </a:lnTo>
                    <a:lnTo>
                      <a:pt x="4224" y="375"/>
                    </a:lnTo>
                    <a:lnTo>
                      <a:pt x="3947" y="304"/>
                    </a:lnTo>
                    <a:lnTo>
                      <a:pt x="3688" y="134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3330;p43"/>
              <p:cNvSpPr/>
              <p:nvPr/>
            </p:nvSpPr>
            <p:spPr>
              <a:xfrm>
                <a:off x="-1326584" y="1833354"/>
                <a:ext cx="368202" cy="88505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2110" extrusionOk="0">
                    <a:moveTo>
                      <a:pt x="5037" y="0"/>
                    </a:moveTo>
                    <a:lnTo>
                      <a:pt x="4885" y="81"/>
                    </a:lnTo>
                    <a:lnTo>
                      <a:pt x="3921" y="768"/>
                    </a:lnTo>
                    <a:lnTo>
                      <a:pt x="3064" y="1510"/>
                    </a:lnTo>
                    <a:lnTo>
                      <a:pt x="2376" y="2224"/>
                    </a:lnTo>
                    <a:lnTo>
                      <a:pt x="1921" y="2778"/>
                    </a:lnTo>
                    <a:lnTo>
                      <a:pt x="1474" y="3376"/>
                    </a:lnTo>
                    <a:lnTo>
                      <a:pt x="1072" y="4037"/>
                    </a:lnTo>
                    <a:lnTo>
                      <a:pt x="706" y="4760"/>
                    </a:lnTo>
                    <a:lnTo>
                      <a:pt x="411" y="5537"/>
                    </a:lnTo>
                    <a:lnTo>
                      <a:pt x="179" y="6368"/>
                    </a:lnTo>
                    <a:lnTo>
                      <a:pt x="36" y="7252"/>
                    </a:lnTo>
                    <a:lnTo>
                      <a:pt x="10" y="7716"/>
                    </a:lnTo>
                    <a:lnTo>
                      <a:pt x="1" y="8028"/>
                    </a:lnTo>
                    <a:lnTo>
                      <a:pt x="45" y="8618"/>
                    </a:lnTo>
                    <a:lnTo>
                      <a:pt x="152" y="9145"/>
                    </a:lnTo>
                    <a:lnTo>
                      <a:pt x="313" y="9627"/>
                    </a:lnTo>
                    <a:lnTo>
                      <a:pt x="519" y="10056"/>
                    </a:lnTo>
                    <a:lnTo>
                      <a:pt x="769" y="10440"/>
                    </a:lnTo>
                    <a:lnTo>
                      <a:pt x="1170" y="10931"/>
                    </a:lnTo>
                    <a:lnTo>
                      <a:pt x="1760" y="11431"/>
                    </a:lnTo>
                    <a:lnTo>
                      <a:pt x="2305" y="11788"/>
                    </a:lnTo>
                    <a:lnTo>
                      <a:pt x="2939" y="12074"/>
                    </a:lnTo>
                    <a:lnTo>
                      <a:pt x="3037" y="12109"/>
                    </a:lnTo>
                    <a:lnTo>
                      <a:pt x="3028" y="12065"/>
                    </a:lnTo>
                    <a:lnTo>
                      <a:pt x="3082" y="11743"/>
                    </a:lnTo>
                    <a:lnTo>
                      <a:pt x="3251" y="11386"/>
                    </a:lnTo>
                    <a:lnTo>
                      <a:pt x="3412" y="11163"/>
                    </a:lnTo>
                    <a:lnTo>
                      <a:pt x="3376" y="10779"/>
                    </a:lnTo>
                    <a:lnTo>
                      <a:pt x="3090" y="8895"/>
                    </a:lnTo>
                    <a:lnTo>
                      <a:pt x="2876" y="8028"/>
                    </a:lnTo>
                    <a:lnTo>
                      <a:pt x="2715" y="7600"/>
                    </a:lnTo>
                    <a:lnTo>
                      <a:pt x="2617" y="7475"/>
                    </a:lnTo>
                    <a:lnTo>
                      <a:pt x="2617" y="7341"/>
                    </a:lnTo>
                    <a:lnTo>
                      <a:pt x="2689" y="6385"/>
                    </a:lnTo>
                    <a:lnTo>
                      <a:pt x="2805" y="5466"/>
                    </a:lnTo>
                    <a:lnTo>
                      <a:pt x="3028" y="4358"/>
                    </a:lnTo>
                    <a:lnTo>
                      <a:pt x="3385" y="3135"/>
                    </a:lnTo>
                    <a:lnTo>
                      <a:pt x="3760" y="2179"/>
                    </a:lnTo>
                    <a:lnTo>
                      <a:pt x="4055" y="1545"/>
                    </a:lnTo>
                    <a:lnTo>
                      <a:pt x="4412" y="911"/>
                    </a:lnTo>
                    <a:lnTo>
                      <a:pt x="4814" y="295"/>
                    </a:lnTo>
                    <a:lnTo>
                      <a:pt x="5037" y="0"/>
                    </a:lnTo>
                    <a:close/>
                  </a:path>
                </a:pathLst>
              </a:custGeom>
              <a:solidFill>
                <a:srgbClr val="004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" name="Google Shape;3331;p43"/>
            <p:cNvGrpSpPr/>
            <p:nvPr/>
          </p:nvGrpSpPr>
          <p:grpSpPr>
            <a:xfrm>
              <a:off x="2908172" y="1514441"/>
              <a:ext cx="767348" cy="3218656"/>
              <a:chOff x="2624025" y="1353549"/>
              <a:chExt cx="809097" cy="3393775"/>
            </a:xfrm>
          </p:grpSpPr>
          <p:sp>
            <p:nvSpPr>
              <p:cNvPr id="30" name="Google Shape;3332;p43"/>
              <p:cNvSpPr/>
              <p:nvPr/>
            </p:nvSpPr>
            <p:spPr>
              <a:xfrm>
                <a:off x="2839016" y="4652276"/>
                <a:ext cx="108976" cy="95048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153" extrusionOk="0">
                    <a:moveTo>
                      <a:pt x="661" y="0"/>
                    </a:moveTo>
                    <a:lnTo>
                      <a:pt x="590" y="89"/>
                    </a:lnTo>
                    <a:lnTo>
                      <a:pt x="223" y="598"/>
                    </a:lnTo>
                    <a:lnTo>
                      <a:pt x="36" y="982"/>
                    </a:lnTo>
                    <a:lnTo>
                      <a:pt x="0" y="1152"/>
                    </a:lnTo>
                    <a:lnTo>
                      <a:pt x="884" y="1152"/>
                    </a:lnTo>
                    <a:lnTo>
                      <a:pt x="1099" y="902"/>
                    </a:lnTo>
                    <a:lnTo>
                      <a:pt x="1099" y="1152"/>
                    </a:lnTo>
                    <a:lnTo>
                      <a:pt x="1152" y="1090"/>
                    </a:lnTo>
                    <a:lnTo>
                      <a:pt x="1322" y="643"/>
                    </a:lnTo>
                    <a:lnTo>
                      <a:pt x="1322" y="339"/>
                    </a:lnTo>
                    <a:lnTo>
                      <a:pt x="1259" y="116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333;p43"/>
              <p:cNvSpPr/>
              <p:nvPr/>
            </p:nvSpPr>
            <p:spPr>
              <a:xfrm>
                <a:off x="3078984" y="4652276"/>
                <a:ext cx="109718" cy="95048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116" y="0"/>
                    </a:moveTo>
                    <a:lnTo>
                      <a:pt x="63" y="116"/>
                    </a:lnTo>
                    <a:lnTo>
                      <a:pt x="9" y="339"/>
                    </a:lnTo>
                    <a:lnTo>
                      <a:pt x="0" y="643"/>
                    </a:lnTo>
                    <a:lnTo>
                      <a:pt x="170" y="1090"/>
                    </a:lnTo>
                    <a:lnTo>
                      <a:pt x="224" y="1152"/>
                    </a:lnTo>
                    <a:lnTo>
                      <a:pt x="224" y="902"/>
                    </a:lnTo>
                    <a:lnTo>
                      <a:pt x="447" y="1152"/>
                    </a:lnTo>
                    <a:lnTo>
                      <a:pt x="1331" y="1152"/>
                    </a:lnTo>
                    <a:lnTo>
                      <a:pt x="1295" y="982"/>
                    </a:lnTo>
                    <a:lnTo>
                      <a:pt x="1099" y="598"/>
                    </a:lnTo>
                    <a:lnTo>
                      <a:pt x="742" y="89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334;p43"/>
              <p:cNvSpPr/>
              <p:nvPr/>
            </p:nvSpPr>
            <p:spPr>
              <a:xfrm>
                <a:off x="2742567" y="2498273"/>
                <a:ext cx="558068" cy="2176779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26406" extrusionOk="0">
                    <a:moveTo>
                      <a:pt x="1277" y="0"/>
                    </a:moveTo>
                    <a:lnTo>
                      <a:pt x="1224" y="63"/>
                    </a:lnTo>
                    <a:lnTo>
                      <a:pt x="938" y="572"/>
                    </a:lnTo>
                    <a:lnTo>
                      <a:pt x="688" y="1152"/>
                    </a:lnTo>
                    <a:lnTo>
                      <a:pt x="438" y="1947"/>
                    </a:lnTo>
                    <a:lnTo>
                      <a:pt x="215" y="2965"/>
                    </a:lnTo>
                    <a:lnTo>
                      <a:pt x="54" y="4215"/>
                    </a:lnTo>
                    <a:lnTo>
                      <a:pt x="0" y="5715"/>
                    </a:lnTo>
                    <a:lnTo>
                      <a:pt x="36" y="6581"/>
                    </a:lnTo>
                    <a:lnTo>
                      <a:pt x="170" y="8653"/>
                    </a:lnTo>
                    <a:lnTo>
                      <a:pt x="715" y="14815"/>
                    </a:lnTo>
                    <a:lnTo>
                      <a:pt x="1643" y="24272"/>
                    </a:lnTo>
                    <a:lnTo>
                      <a:pt x="1831" y="26129"/>
                    </a:lnTo>
                    <a:lnTo>
                      <a:pt x="1822" y="26156"/>
                    </a:lnTo>
                    <a:lnTo>
                      <a:pt x="1795" y="26343"/>
                    </a:lnTo>
                    <a:lnTo>
                      <a:pt x="1831" y="26388"/>
                    </a:lnTo>
                    <a:lnTo>
                      <a:pt x="1894" y="26397"/>
                    </a:lnTo>
                    <a:lnTo>
                      <a:pt x="2063" y="26335"/>
                    </a:lnTo>
                    <a:lnTo>
                      <a:pt x="2322" y="26165"/>
                    </a:lnTo>
                    <a:lnTo>
                      <a:pt x="2376" y="26129"/>
                    </a:lnTo>
                    <a:lnTo>
                      <a:pt x="3376" y="5849"/>
                    </a:lnTo>
                    <a:lnTo>
                      <a:pt x="4197" y="26129"/>
                    </a:lnTo>
                    <a:lnTo>
                      <a:pt x="4251" y="26165"/>
                    </a:lnTo>
                    <a:lnTo>
                      <a:pt x="4510" y="26335"/>
                    </a:lnTo>
                    <a:lnTo>
                      <a:pt x="4680" y="26406"/>
                    </a:lnTo>
                    <a:lnTo>
                      <a:pt x="4742" y="26397"/>
                    </a:lnTo>
                    <a:lnTo>
                      <a:pt x="4778" y="26352"/>
                    </a:lnTo>
                    <a:lnTo>
                      <a:pt x="4751" y="26156"/>
                    </a:lnTo>
                    <a:lnTo>
                      <a:pt x="4742" y="26129"/>
                    </a:lnTo>
                    <a:lnTo>
                      <a:pt x="4939" y="24245"/>
                    </a:lnTo>
                    <a:lnTo>
                      <a:pt x="5912" y="14511"/>
                    </a:lnTo>
                    <a:lnTo>
                      <a:pt x="6528" y="7983"/>
                    </a:lnTo>
                    <a:lnTo>
                      <a:pt x="6734" y="5644"/>
                    </a:lnTo>
                    <a:lnTo>
                      <a:pt x="6769" y="4992"/>
                    </a:lnTo>
                    <a:lnTo>
                      <a:pt x="6725" y="3804"/>
                    </a:lnTo>
                    <a:lnTo>
                      <a:pt x="6573" y="2768"/>
                    </a:lnTo>
                    <a:lnTo>
                      <a:pt x="6350" y="1893"/>
                    </a:lnTo>
                    <a:lnTo>
                      <a:pt x="6082" y="1188"/>
                    </a:lnTo>
                    <a:lnTo>
                      <a:pt x="5832" y="643"/>
                    </a:lnTo>
                    <a:lnTo>
                      <a:pt x="5528" y="143"/>
                    </a:lnTo>
                    <a:lnTo>
                      <a:pt x="5483" y="80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35;p43"/>
              <p:cNvSpPr/>
              <p:nvPr/>
            </p:nvSpPr>
            <p:spPr>
              <a:xfrm>
                <a:off x="2707202" y="2498273"/>
                <a:ext cx="657482" cy="1116747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3547" extrusionOk="0">
                    <a:moveTo>
                      <a:pt x="1706" y="0"/>
                    </a:moveTo>
                    <a:lnTo>
                      <a:pt x="1626" y="89"/>
                    </a:lnTo>
                    <a:lnTo>
                      <a:pt x="1171" y="920"/>
                    </a:lnTo>
                    <a:lnTo>
                      <a:pt x="795" y="1929"/>
                    </a:lnTo>
                    <a:lnTo>
                      <a:pt x="510" y="3001"/>
                    </a:lnTo>
                    <a:lnTo>
                      <a:pt x="349" y="3867"/>
                    </a:lnTo>
                    <a:lnTo>
                      <a:pt x="197" y="4858"/>
                    </a:lnTo>
                    <a:lnTo>
                      <a:pt x="90" y="5992"/>
                    </a:lnTo>
                    <a:lnTo>
                      <a:pt x="19" y="7278"/>
                    </a:lnTo>
                    <a:lnTo>
                      <a:pt x="1" y="8725"/>
                    </a:lnTo>
                    <a:lnTo>
                      <a:pt x="36" y="10323"/>
                    </a:lnTo>
                    <a:lnTo>
                      <a:pt x="144" y="12100"/>
                    </a:lnTo>
                    <a:lnTo>
                      <a:pt x="224" y="13065"/>
                    </a:lnTo>
                    <a:lnTo>
                      <a:pt x="394" y="13136"/>
                    </a:lnTo>
                    <a:lnTo>
                      <a:pt x="1188" y="13288"/>
                    </a:lnTo>
                    <a:lnTo>
                      <a:pt x="1563" y="13306"/>
                    </a:lnTo>
                    <a:lnTo>
                      <a:pt x="1947" y="13270"/>
                    </a:lnTo>
                    <a:lnTo>
                      <a:pt x="2331" y="13154"/>
                    </a:lnTo>
                    <a:lnTo>
                      <a:pt x="2519" y="13065"/>
                    </a:lnTo>
                    <a:lnTo>
                      <a:pt x="2698" y="12975"/>
                    </a:lnTo>
                    <a:lnTo>
                      <a:pt x="3099" y="12904"/>
                    </a:lnTo>
                    <a:lnTo>
                      <a:pt x="3510" y="12922"/>
                    </a:lnTo>
                    <a:lnTo>
                      <a:pt x="3939" y="13020"/>
                    </a:lnTo>
                    <a:lnTo>
                      <a:pt x="4582" y="13225"/>
                    </a:lnTo>
                    <a:lnTo>
                      <a:pt x="5171" y="13440"/>
                    </a:lnTo>
                    <a:lnTo>
                      <a:pt x="5511" y="13529"/>
                    </a:lnTo>
                    <a:lnTo>
                      <a:pt x="5662" y="13547"/>
                    </a:lnTo>
                    <a:lnTo>
                      <a:pt x="5805" y="13547"/>
                    </a:lnTo>
                    <a:lnTo>
                      <a:pt x="6037" y="13502"/>
                    </a:lnTo>
                    <a:lnTo>
                      <a:pt x="6305" y="13350"/>
                    </a:lnTo>
                    <a:lnTo>
                      <a:pt x="6591" y="13109"/>
                    </a:lnTo>
                    <a:lnTo>
                      <a:pt x="6850" y="13011"/>
                    </a:lnTo>
                    <a:lnTo>
                      <a:pt x="7064" y="13020"/>
                    </a:lnTo>
                    <a:lnTo>
                      <a:pt x="7198" y="13065"/>
                    </a:lnTo>
                    <a:lnTo>
                      <a:pt x="7332" y="13109"/>
                    </a:lnTo>
                    <a:lnTo>
                      <a:pt x="7538" y="13109"/>
                    </a:lnTo>
                    <a:lnTo>
                      <a:pt x="7698" y="13047"/>
                    </a:lnTo>
                    <a:lnTo>
                      <a:pt x="7814" y="12931"/>
                    </a:lnTo>
                    <a:lnTo>
                      <a:pt x="7966" y="12573"/>
                    </a:lnTo>
                    <a:lnTo>
                      <a:pt x="7975" y="12466"/>
                    </a:lnTo>
                    <a:lnTo>
                      <a:pt x="7975" y="12145"/>
                    </a:lnTo>
                    <a:lnTo>
                      <a:pt x="7948" y="10055"/>
                    </a:lnTo>
                    <a:lnTo>
                      <a:pt x="7859" y="8153"/>
                    </a:lnTo>
                    <a:lnTo>
                      <a:pt x="7680" y="6037"/>
                    </a:lnTo>
                    <a:lnTo>
                      <a:pt x="7466" y="4447"/>
                    </a:lnTo>
                    <a:lnTo>
                      <a:pt x="7279" y="3429"/>
                    </a:lnTo>
                    <a:lnTo>
                      <a:pt x="7055" y="2483"/>
                    </a:lnTo>
                    <a:lnTo>
                      <a:pt x="6787" y="1625"/>
                    </a:lnTo>
                    <a:lnTo>
                      <a:pt x="6475" y="893"/>
                    </a:lnTo>
                    <a:lnTo>
                      <a:pt x="6118" y="304"/>
                    </a:lnTo>
                    <a:lnTo>
                      <a:pt x="5912" y="80"/>
                    </a:lnTo>
                    <a:lnTo>
                      <a:pt x="17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336;p43"/>
              <p:cNvSpPr/>
              <p:nvPr/>
            </p:nvSpPr>
            <p:spPr>
              <a:xfrm>
                <a:off x="2833822" y="1480832"/>
                <a:ext cx="340199" cy="41967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5091" extrusionOk="0">
                    <a:moveTo>
                      <a:pt x="2546" y="1"/>
                    </a:moveTo>
                    <a:lnTo>
                      <a:pt x="2331" y="37"/>
                    </a:lnTo>
                    <a:lnTo>
                      <a:pt x="1894" y="135"/>
                    </a:lnTo>
                    <a:lnTo>
                      <a:pt x="1162" y="403"/>
                    </a:lnTo>
                    <a:lnTo>
                      <a:pt x="617" y="751"/>
                    </a:lnTo>
                    <a:lnTo>
                      <a:pt x="251" y="1153"/>
                    </a:lnTo>
                    <a:lnTo>
                      <a:pt x="45" y="1608"/>
                    </a:lnTo>
                    <a:lnTo>
                      <a:pt x="1" y="2091"/>
                    </a:lnTo>
                    <a:lnTo>
                      <a:pt x="108" y="2591"/>
                    </a:lnTo>
                    <a:lnTo>
                      <a:pt x="367" y="3100"/>
                    </a:lnTo>
                    <a:lnTo>
                      <a:pt x="554" y="3350"/>
                    </a:lnTo>
                    <a:lnTo>
                      <a:pt x="706" y="3555"/>
                    </a:lnTo>
                    <a:lnTo>
                      <a:pt x="787" y="3868"/>
                    </a:lnTo>
                    <a:lnTo>
                      <a:pt x="679" y="4287"/>
                    </a:lnTo>
                    <a:lnTo>
                      <a:pt x="617" y="4671"/>
                    </a:lnTo>
                    <a:lnTo>
                      <a:pt x="724" y="4743"/>
                    </a:lnTo>
                    <a:lnTo>
                      <a:pt x="1429" y="5011"/>
                    </a:lnTo>
                    <a:lnTo>
                      <a:pt x="1903" y="5091"/>
                    </a:lnTo>
                    <a:lnTo>
                      <a:pt x="2242" y="5091"/>
                    </a:lnTo>
                    <a:lnTo>
                      <a:pt x="2421" y="5073"/>
                    </a:lnTo>
                    <a:lnTo>
                      <a:pt x="2760" y="5002"/>
                    </a:lnTo>
                    <a:lnTo>
                      <a:pt x="3349" y="4796"/>
                    </a:lnTo>
                    <a:lnTo>
                      <a:pt x="3957" y="4466"/>
                    </a:lnTo>
                    <a:lnTo>
                      <a:pt x="4037" y="4403"/>
                    </a:lnTo>
                    <a:lnTo>
                      <a:pt x="4064" y="4252"/>
                    </a:lnTo>
                    <a:lnTo>
                      <a:pt x="4126" y="3296"/>
                    </a:lnTo>
                    <a:lnTo>
                      <a:pt x="4117" y="2475"/>
                    </a:lnTo>
                    <a:lnTo>
                      <a:pt x="4028" y="1608"/>
                    </a:lnTo>
                    <a:lnTo>
                      <a:pt x="3867" y="1010"/>
                    </a:lnTo>
                    <a:lnTo>
                      <a:pt x="3707" y="662"/>
                    </a:lnTo>
                    <a:lnTo>
                      <a:pt x="3501" y="376"/>
                    </a:lnTo>
                    <a:lnTo>
                      <a:pt x="3242" y="162"/>
                    </a:lnTo>
                    <a:lnTo>
                      <a:pt x="2930" y="28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337;p43"/>
              <p:cNvSpPr/>
              <p:nvPr/>
            </p:nvSpPr>
            <p:spPr>
              <a:xfrm>
                <a:off x="3255642" y="1959381"/>
                <a:ext cx="164206" cy="123454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4976" extrusionOk="0">
                    <a:moveTo>
                      <a:pt x="1153" y="0"/>
                    </a:moveTo>
                    <a:lnTo>
                      <a:pt x="1010" y="170"/>
                    </a:lnTo>
                    <a:lnTo>
                      <a:pt x="367" y="1135"/>
                    </a:lnTo>
                    <a:lnTo>
                      <a:pt x="108" y="1670"/>
                    </a:lnTo>
                    <a:lnTo>
                      <a:pt x="9" y="2001"/>
                    </a:lnTo>
                    <a:lnTo>
                      <a:pt x="1" y="2153"/>
                    </a:lnTo>
                    <a:lnTo>
                      <a:pt x="81" y="3296"/>
                    </a:lnTo>
                    <a:lnTo>
                      <a:pt x="510" y="7546"/>
                    </a:lnTo>
                    <a:lnTo>
                      <a:pt x="581" y="8207"/>
                    </a:lnTo>
                    <a:lnTo>
                      <a:pt x="1590" y="14976"/>
                    </a:lnTo>
                    <a:lnTo>
                      <a:pt x="1992" y="14976"/>
                    </a:lnTo>
                    <a:lnTo>
                      <a:pt x="1938" y="14163"/>
                    </a:lnTo>
                    <a:lnTo>
                      <a:pt x="1688" y="10207"/>
                    </a:lnTo>
                    <a:lnTo>
                      <a:pt x="1590" y="7859"/>
                    </a:lnTo>
                    <a:lnTo>
                      <a:pt x="1590" y="7234"/>
                    </a:lnTo>
                    <a:lnTo>
                      <a:pt x="1599" y="6644"/>
                    </a:lnTo>
                    <a:lnTo>
                      <a:pt x="1510" y="4546"/>
                    </a:lnTo>
                    <a:lnTo>
                      <a:pt x="1358" y="2144"/>
                    </a:lnTo>
                    <a:lnTo>
                      <a:pt x="1206" y="331"/>
                    </a:lnTo>
                    <a:lnTo>
                      <a:pt x="1153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338;p43"/>
              <p:cNvSpPr/>
              <p:nvPr/>
            </p:nvSpPr>
            <p:spPr>
              <a:xfrm>
                <a:off x="2637297" y="1959381"/>
                <a:ext cx="164206" cy="123454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4976" extrusionOk="0">
                    <a:moveTo>
                      <a:pt x="840" y="0"/>
                    </a:moveTo>
                    <a:lnTo>
                      <a:pt x="786" y="331"/>
                    </a:lnTo>
                    <a:lnTo>
                      <a:pt x="634" y="2144"/>
                    </a:lnTo>
                    <a:lnTo>
                      <a:pt x="483" y="4546"/>
                    </a:lnTo>
                    <a:lnTo>
                      <a:pt x="393" y="6644"/>
                    </a:lnTo>
                    <a:lnTo>
                      <a:pt x="402" y="7234"/>
                    </a:lnTo>
                    <a:lnTo>
                      <a:pt x="411" y="7859"/>
                    </a:lnTo>
                    <a:lnTo>
                      <a:pt x="304" y="10207"/>
                    </a:lnTo>
                    <a:lnTo>
                      <a:pt x="63" y="14163"/>
                    </a:lnTo>
                    <a:lnTo>
                      <a:pt x="0" y="14976"/>
                    </a:lnTo>
                    <a:lnTo>
                      <a:pt x="402" y="14976"/>
                    </a:lnTo>
                    <a:lnTo>
                      <a:pt x="1420" y="8207"/>
                    </a:lnTo>
                    <a:lnTo>
                      <a:pt x="1492" y="7546"/>
                    </a:lnTo>
                    <a:lnTo>
                      <a:pt x="1920" y="3296"/>
                    </a:lnTo>
                    <a:lnTo>
                      <a:pt x="1992" y="2153"/>
                    </a:lnTo>
                    <a:lnTo>
                      <a:pt x="1983" y="2001"/>
                    </a:lnTo>
                    <a:lnTo>
                      <a:pt x="1885" y="1670"/>
                    </a:lnTo>
                    <a:lnTo>
                      <a:pt x="1635" y="1135"/>
                    </a:lnTo>
                    <a:lnTo>
                      <a:pt x="983" y="170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339;p43"/>
              <p:cNvSpPr/>
              <p:nvPr/>
            </p:nvSpPr>
            <p:spPr>
              <a:xfrm>
                <a:off x="2707202" y="1817259"/>
                <a:ext cx="644952" cy="718586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8717" extrusionOk="0">
                    <a:moveTo>
                      <a:pt x="4064" y="1"/>
                    </a:moveTo>
                    <a:lnTo>
                      <a:pt x="3948" y="10"/>
                    </a:lnTo>
                    <a:lnTo>
                      <a:pt x="2912" y="180"/>
                    </a:lnTo>
                    <a:lnTo>
                      <a:pt x="1840" y="447"/>
                    </a:lnTo>
                    <a:lnTo>
                      <a:pt x="1135" y="680"/>
                    </a:lnTo>
                    <a:lnTo>
                      <a:pt x="537" y="983"/>
                    </a:lnTo>
                    <a:lnTo>
                      <a:pt x="206" y="1242"/>
                    </a:lnTo>
                    <a:lnTo>
                      <a:pt x="63" y="1439"/>
                    </a:lnTo>
                    <a:lnTo>
                      <a:pt x="19" y="1537"/>
                    </a:lnTo>
                    <a:lnTo>
                      <a:pt x="1" y="1608"/>
                    </a:lnTo>
                    <a:lnTo>
                      <a:pt x="1" y="1796"/>
                    </a:lnTo>
                    <a:lnTo>
                      <a:pt x="81" y="2216"/>
                    </a:lnTo>
                    <a:lnTo>
                      <a:pt x="447" y="3430"/>
                    </a:lnTo>
                    <a:lnTo>
                      <a:pt x="1126" y="5484"/>
                    </a:lnTo>
                    <a:lnTo>
                      <a:pt x="1546" y="7011"/>
                    </a:lnTo>
                    <a:lnTo>
                      <a:pt x="1688" y="7895"/>
                    </a:lnTo>
                    <a:lnTo>
                      <a:pt x="1706" y="8261"/>
                    </a:lnTo>
                    <a:lnTo>
                      <a:pt x="1715" y="8279"/>
                    </a:lnTo>
                    <a:lnTo>
                      <a:pt x="1876" y="8404"/>
                    </a:lnTo>
                    <a:lnTo>
                      <a:pt x="2314" y="8574"/>
                    </a:lnTo>
                    <a:lnTo>
                      <a:pt x="3135" y="8699"/>
                    </a:lnTo>
                    <a:lnTo>
                      <a:pt x="3751" y="8717"/>
                    </a:lnTo>
                    <a:lnTo>
                      <a:pt x="4332" y="8699"/>
                    </a:lnTo>
                    <a:lnTo>
                      <a:pt x="5171" y="8600"/>
                    </a:lnTo>
                    <a:lnTo>
                      <a:pt x="5850" y="8386"/>
                    </a:lnTo>
                    <a:lnTo>
                      <a:pt x="5912" y="8341"/>
                    </a:lnTo>
                    <a:lnTo>
                      <a:pt x="5930" y="7966"/>
                    </a:lnTo>
                    <a:lnTo>
                      <a:pt x="6100" y="7082"/>
                    </a:lnTo>
                    <a:lnTo>
                      <a:pt x="6564" y="5591"/>
                    </a:lnTo>
                    <a:lnTo>
                      <a:pt x="7323" y="3609"/>
                    </a:lnTo>
                    <a:lnTo>
                      <a:pt x="7725" y="2430"/>
                    </a:lnTo>
                    <a:lnTo>
                      <a:pt x="7823" y="2010"/>
                    </a:lnTo>
                    <a:lnTo>
                      <a:pt x="7823" y="1796"/>
                    </a:lnTo>
                    <a:lnTo>
                      <a:pt x="7806" y="1724"/>
                    </a:lnTo>
                    <a:lnTo>
                      <a:pt x="7779" y="1644"/>
                    </a:lnTo>
                    <a:lnTo>
                      <a:pt x="7654" y="1474"/>
                    </a:lnTo>
                    <a:lnTo>
                      <a:pt x="7359" y="1224"/>
                    </a:lnTo>
                    <a:lnTo>
                      <a:pt x="6814" y="921"/>
                    </a:lnTo>
                    <a:lnTo>
                      <a:pt x="6162" y="644"/>
                    </a:lnTo>
                    <a:lnTo>
                      <a:pt x="4492" y="99"/>
                    </a:lnTo>
                    <a:lnTo>
                      <a:pt x="406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340;p43"/>
              <p:cNvSpPr/>
              <p:nvPr/>
            </p:nvSpPr>
            <p:spPr>
              <a:xfrm>
                <a:off x="2966378" y="1703908"/>
                <a:ext cx="155385" cy="162067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66" extrusionOk="0">
                    <a:moveTo>
                      <a:pt x="1304" y="1"/>
                    </a:moveTo>
                    <a:lnTo>
                      <a:pt x="313" y="135"/>
                    </a:lnTo>
                    <a:lnTo>
                      <a:pt x="80" y="188"/>
                    </a:lnTo>
                    <a:lnTo>
                      <a:pt x="98" y="295"/>
                    </a:lnTo>
                    <a:lnTo>
                      <a:pt x="125" y="903"/>
                    </a:lnTo>
                    <a:lnTo>
                      <a:pt x="71" y="1376"/>
                    </a:lnTo>
                    <a:lnTo>
                      <a:pt x="0" y="1590"/>
                    </a:lnTo>
                    <a:lnTo>
                      <a:pt x="27" y="1617"/>
                    </a:lnTo>
                    <a:lnTo>
                      <a:pt x="268" y="1796"/>
                    </a:lnTo>
                    <a:lnTo>
                      <a:pt x="616" y="1921"/>
                    </a:lnTo>
                    <a:lnTo>
                      <a:pt x="911" y="1965"/>
                    </a:lnTo>
                    <a:lnTo>
                      <a:pt x="1259" y="1930"/>
                    </a:lnTo>
                    <a:lnTo>
                      <a:pt x="1661" y="1813"/>
                    </a:lnTo>
                    <a:lnTo>
                      <a:pt x="1884" y="1697"/>
                    </a:lnTo>
                    <a:lnTo>
                      <a:pt x="1849" y="1563"/>
                    </a:lnTo>
                    <a:lnTo>
                      <a:pt x="1724" y="849"/>
                    </a:lnTo>
                    <a:lnTo>
                      <a:pt x="1715" y="367"/>
                    </a:lnTo>
                    <a:lnTo>
                      <a:pt x="1759" y="188"/>
                    </a:lnTo>
                    <a:lnTo>
                      <a:pt x="1768" y="153"/>
                    </a:lnTo>
                    <a:lnTo>
                      <a:pt x="1759" y="90"/>
                    </a:lnTo>
                    <a:lnTo>
                      <a:pt x="1670" y="2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rgbClr val="EFA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341;p43"/>
              <p:cNvSpPr/>
              <p:nvPr/>
            </p:nvSpPr>
            <p:spPr>
              <a:xfrm>
                <a:off x="3363879" y="3174753"/>
                <a:ext cx="69243" cy="141458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16" extrusionOk="0">
                    <a:moveTo>
                      <a:pt x="411" y="1"/>
                    </a:moveTo>
                    <a:lnTo>
                      <a:pt x="313" y="36"/>
                    </a:lnTo>
                    <a:lnTo>
                      <a:pt x="286" y="99"/>
                    </a:lnTo>
                    <a:lnTo>
                      <a:pt x="72" y="563"/>
                    </a:lnTo>
                    <a:lnTo>
                      <a:pt x="9" y="795"/>
                    </a:lnTo>
                    <a:lnTo>
                      <a:pt x="0" y="903"/>
                    </a:lnTo>
                    <a:lnTo>
                      <a:pt x="45" y="1108"/>
                    </a:lnTo>
                    <a:lnTo>
                      <a:pt x="143" y="1349"/>
                    </a:lnTo>
                    <a:lnTo>
                      <a:pt x="161" y="1385"/>
                    </a:lnTo>
                    <a:lnTo>
                      <a:pt x="179" y="1358"/>
                    </a:lnTo>
                    <a:lnTo>
                      <a:pt x="152" y="1081"/>
                    </a:lnTo>
                    <a:lnTo>
                      <a:pt x="152" y="1001"/>
                    </a:lnTo>
                    <a:lnTo>
                      <a:pt x="206" y="956"/>
                    </a:lnTo>
                    <a:lnTo>
                      <a:pt x="286" y="1054"/>
                    </a:lnTo>
                    <a:lnTo>
                      <a:pt x="331" y="1331"/>
                    </a:lnTo>
                    <a:lnTo>
                      <a:pt x="313" y="1537"/>
                    </a:lnTo>
                    <a:lnTo>
                      <a:pt x="313" y="1662"/>
                    </a:lnTo>
                    <a:lnTo>
                      <a:pt x="366" y="1715"/>
                    </a:lnTo>
                    <a:lnTo>
                      <a:pt x="500" y="1581"/>
                    </a:lnTo>
                    <a:lnTo>
                      <a:pt x="536" y="1537"/>
                    </a:lnTo>
                    <a:lnTo>
                      <a:pt x="554" y="1519"/>
                    </a:lnTo>
                    <a:lnTo>
                      <a:pt x="706" y="1340"/>
                    </a:lnTo>
                    <a:lnTo>
                      <a:pt x="804" y="1081"/>
                    </a:lnTo>
                    <a:lnTo>
                      <a:pt x="840" y="858"/>
                    </a:lnTo>
                    <a:lnTo>
                      <a:pt x="822" y="581"/>
                    </a:lnTo>
                    <a:lnTo>
                      <a:pt x="732" y="260"/>
                    </a:lnTo>
                    <a:lnTo>
                      <a:pt x="643" y="81"/>
                    </a:lnTo>
                    <a:lnTo>
                      <a:pt x="634" y="63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3342;p43"/>
              <p:cNvSpPr/>
              <p:nvPr/>
            </p:nvSpPr>
            <p:spPr>
              <a:xfrm>
                <a:off x="2624025" y="3174753"/>
                <a:ext cx="69326" cy="141458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716" extrusionOk="0">
                    <a:moveTo>
                      <a:pt x="304" y="1"/>
                    </a:moveTo>
                    <a:lnTo>
                      <a:pt x="206" y="63"/>
                    </a:lnTo>
                    <a:lnTo>
                      <a:pt x="197" y="81"/>
                    </a:lnTo>
                    <a:lnTo>
                      <a:pt x="117" y="260"/>
                    </a:lnTo>
                    <a:lnTo>
                      <a:pt x="18" y="581"/>
                    </a:lnTo>
                    <a:lnTo>
                      <a:pt x="1" y="858"/>
                    </a:lnTo>
                    <a:lnTo>
                      <a:pt x="36" y="1081"/>
                    </a:lnTo>
                    <a:lnTo>
                      <a:pt x="144" y="1340"/>
                    </a:lnTo>
                    <a:lnTo>
                      <a:pt x="286" y="1519"/>
                    </a:lnTo>
                    <a:lnTo>
                      <a:pt x="313" y="1537"/>
                    </a:lnTo>
                    <a:lnTo>
                      <a:pt x="340" y="1581"/>
                    </a:lnTo>
                    <a:lnTo>
                      <a:pt x="483" y="1715"/>
                    </a:lnTo>
                    <a:lnTo>
                      <a:pt x="536" y="1662"/>
                    </a:lnTo>
                    <a:lnTo>
                      <a:pt x="527" y="1537"/>
                    </a:lnTo>
                    <a:lnTo>
                      <a:pt x="510" y="1331"/>
                    </a:lnTo>
                    <a:lnTo>
                      <a:pt x="563" y="1054"/>
                    </a:lnTo>
                    <a:lnTo>
                      <a:pt x="644" y="956"/>
                    </a:lnTo>
                    <a:lnTo>
                      <a:pt x="697" y="1001"/>
                    </a:lnTo>
                    <a:lnTo>
                      <a:pt x="688" y="1081"/>
                    </a:lnTo>
                    <a:lnTo>
                      <a:pt x="661" y="1358"/>
                    </a:lnTo>
                    <a:lnTo>
                      <a:pt x="679" y="1385"/>
                    </a:lnTo>
                    <a:lnTo>
                      <a:pt x="706" y="1349"/>
                    </a:lnTo>
                    <a:lnTo>
                      <a:pt x="804" y="1108"/>
                    </a:lnTo>
                    <a:lnTo>
                      <a:pt x="840" y="903"/>
                    </a:lnTo>
                    <a:lnTo>
                      <a:pt x="831" y="795"/>
                    </a:lnTo>
                    <a:lnTo>
                      <a:pt x="769" y="563"/>
                    </a:lnTo>
                    <a:lnTo>
                      <a:pt x="563" y="99"/>
                    </a:lnTo>
                    <a:lnTo>
                      <a:pt x="527" y="36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3343;p43"/>
              <p:cNvSpPr/>
              <p:nvPr/>
            </p:nvSpPr>
            <p:spPr>
              <a:xfrm>
                <a:off x="2907437" y="1404331"/>
                <a:ext cx="315881" cy="366671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4448" extrusionOk="0">
                    <a:moveTo>
                      <a:pt x="1331" y="0"/>
                    </a:moveTo>
                    <a:lnTo>
                      <a:pt x="1037" y="18"/>
                    </a:lnTo>
                    <a:lnTo>
                      <a:pt x="956" y="27"/>
                    </a:lnTo>
                    <a:lnTo>
                      <a:pt x="786" y="134"/>
                    </a:lnTo>
                    <a:lnTo>
                      <a:pt x="635" y="331"/>
                    </a:lnTo>
                    <a:lnTo>
                      <a:pt x="483" y="590"/>
                    </a:lnTo>
                    <a:lnTo>
                      <a:pt x="286" y="1090"/>
                    </a:lnTo>
                    <a:lnTo>
                      <a:pt x="90" y="1893"/>
                    </a:lnTo>
                    <a:lnTo>
                      <a:pt x="36" y="2322"/>
                    </a:lnTo>
                    <a:lnTo>
                      <a:pt x="19" y="2554"/>
                    </a:lnTo>
                    <a:lnTo>
                      <a:pt x="10" y="2786"/>
                    </a:lnTo>
                    <a:lnTo>
                      <a:pt x="1" y="3090"/>
                    </a:lnTo>
                    <a:lnTo>
                      <a:pt x="63" y="3653"/>
                    </a:lnTo>
                    <a:lnTo>
                      <a:pt x="179" y="3992"/>
                    </a:lnTo>
                    <a:lnTo>
                      <a:pt x="277" y="4171"/>
                    </a:lnTo>
                    <a:lnTo>
                      <a:pt x="411" y="4313"/>
                    </a:lnTo>
                    <a:lnTo>
                      <a:pt x="572" y="4403"/>
                    </a:lnTo>
                    <a:lnTo>
                      <a:pt x="661" y="4421"/>
                    </a:lnTo>
                    <a:lnTo>
                      <a:pt x="903" y="4447"/>
                    </a:lnTo>
                    <a:lnTo>
                      <a:pt x="1349" y="4447"/>
                    </a:lnTo>
                    <a:lnTo>
                      <a:pt x="1760" y="4358"/>
                    </a:lnTo>
                    <a:lnTo>
                      <a:pt x="2126" y="4206"/>
                    </a:lnTo>
                    <a:lnTo>
                      <a:pt x="2456" y="4001"/>
                    </a:lnTo>
                    <a:lnTo>
                      <a:pt x="2751" y="3742"/>
                    </a:lnTo>
                    <a:lnTo>
                      <a:pt x="3001" y="3447"/>
                    </a:lnTo>
                    <a:lnTo>
                      <a:pt x="3224" y="3126"/>
                    </a:lnTo>
                    <a:lnTo>
                      <a:pt x="3492" y="2608"/>
                    </a:lnTo>
                    <a:lnTo>
                      <a:pt x="3724" y="1902"/>
                    </a:lnTo>
                    <a:lnTo>
                      <a:pt x="3832" y="1259"/>
                    </a:lnTo>
                    <a:lnTo>
                      <a:pt x="3805" y="759"/>
                    </a:lnTo>
                    <a:lnTo>
                      <a:pt x="3742" y="599"/>
                    </a:lnTo>
                    <a:lnTo>
                      <a:pt x="3707" y="527"/>
                    </a:lnTo>
                    <a:lnTo>
                      <a:pt x="3591" y="402"/>
                    </a:lnTo>
                    <a:lnTo>
                      <a:pt x="3358" y="259"/>
                    </a:lnTo>
                    <a:lnTo>
                      <a:pt x="2948" y="125"/>
                    </a:lnTo>
                    <a:lnTo>
                      <a:pt x="2483" y="45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FF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3344;p43"/>
              <p:cNvSpPr/>
              <p:nvPr/>
            </p:nvSpPr>
            <p:spPr>
              <a:xfrm>
                <a:off x="2928045" y="1662689"/>
                <a:ext cx="69326" cy="62651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60" extrusionOk="0">
                    <a:moveTo>
                      <a:pt x="99" y="1"/>
                    </a:moveTo>
                    <a:lnTo>
                      <a:pt x="10" y="90"/>
                    </a:lnTo>
                    <a:lnTo>
                      <a:pt x="1" y="117"/>
                    </a:lnTo>
                    <a:lnTo>
                      <a:pt x="19" y="206"/>
                    </a:lnTo>
                    <a:lnTo>
                      <a:pt x="10" y="269"/>
                    </a:lnTo>
                    <a:lnTo>
                      <a:pt x="10" y="545"/>
                    </a:lnTo>
                    <a:lnTo>
                      <a:pt x="99" y="706"/>
                    </a:lnTo>
                    <a:lnTo>
                      <a:pt x="197" y="751"/>
                    </a:lnTo>
                    <a:lnTo>
                      <a:pt x="251" y="760"/>
                    </a:lnTo>
                    <a:lnTo>
                      <a:pt x="358" y="751"/>
                    </a:lnTo>
                    <a:lnTo>
                      <a:pt x="528" y="661"/>
                    </a:lnTo>
                    <a:lnTo>
                      <a:pt x="795" y="402"/>
                    </a:lnTo>
                    <a:lnTo>
                      <a:pt x="840" y="340"/>
                    </a:lnTo>
                    <a:lnTo>
                      <a:pt x="688" y="224"/>
                    </a:lnTo>
                    <a:lnTo>
                      <a:pt x="456" y="63"/>
                    </a:lnTo>
                    <a:lnTo>
                      <a:pt x="322" y="45"/>
                    </a:lnTo>
                    <a:lnTo>
                      <a:pt x="251" y="72"/>
                    </a:lnTo>
                    <a:lnTo>
                      <a:pt x="188" y="18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3345;p43"/>
              <p:cNvSpPr/>
              <p:nvPr/>
            </p:nvSpPr>
            <p:spPr>
              <a:xfrm>
                <a:off x="2928045" y="1670026"/>
                <a:ext cx="69326" cy="4723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573" extrusionOk="0">
                    <a:moveTo>
                      <a:pt x="81" y="1"/>
                    </a:moveTo>
                    <a:lnTo>
                      <a:pt x="1" y="19"/>
                    </a:lnTo>
                    <a:lnTo>
                      <a:pt x="1" y="28"/>
                    </a:lnTo>
                    <a:lnTo>
                      <a:pt x="63" y="99"/>
                    </a:lnTo>
                    <a:lnTo>
                      <a:pt x="45" y="144"/>
                    </a:lnTo>
                    <a:lnTo>
                      <a:pt x="27" y="358"/>
                    </a:lnTo>
                    <a:lnTo>
                      <a:pt x="72" y="492"/>
                    </a:lnTo>
                    <a:lnTo>
                      <a:pt x="135" y="546"/>
                    </a:lnTo>
                    <a:lnTo>
                      <a:pt x="224" y="572"/>
                    </a:lnTo>
                    <a:lnTo>
                      <a:pt x="420" y="546"/>
                    </a:lnTo>
                    <a:lnTo>
                      <a:pt x="697" y="385"/>
                    </a:lnTo>
                    <a:lnTo>
                      <a:pt x="804" y="287"/>
                    </a:lnTo>
                    <a:lnTo>
                      <a:pt x="840" y="251"/>
                    </a:lnTo>
                    <a:lnTo>
                      <a:pt x="653" y="162"/>
                    </a:lnTo>
                    <a:lnTo>
                      <a:pt x="242" y="28"/>
                    </a:lnTo>
                    <a:lnTo>
                      <a:pt x="144" y="10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3346;p43"/>
              <p:cNvSpPr/>
              <p:nvPr/>
            </p:nvSpPr>
            <p:spPr>
              <a:xfrm>
                <a:off x="2934723" y="1670026"/>
                <a:ext cx="62649" cy="2365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7" extrusionOk="0">
                    <a:moveTo>
                      <a:pt x="0" y="1"/>
                    </a:moveTo>
                    <a:lnTo>
                      <a:pt x="18" y="117"/>
                    </a:lnTo>
                    <a:lnTo>
                      <a:pt x="223" y="188"/>
                    </a:lnTo>
                    <a:lnTo>
                      <a:pt x="723" y="287"/>
                    </a:lnTo>
                    <a:lnTo>
                      <a:pt x="759" y="251"/>
                    </a:lnTo>
                    <a:lnTo>
                      <a:pt x="572" y="162"/>
                    </a:lnTo>
                    <a:lnTo>
                      <a:pt x="161" y="28"/>
                    </a:lnTo>
                    <a:lnTo>
                      <a:pt x="63" y="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3347;p43"/>
              <p:cNvSpPr/>
              <p:nvPr/>
            </p:nvSpPr>
            <p:spPr>
              <a:xfrm>
                <a:off x="2997291" y="1525761"/>
                <a:ext cx="65534" cy="2440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96" extrusionOk="0">
                    <a:moveTo>
                      <a:pt x="188" y="1"/>
                    </a:moveTo>
                    <a:lnTo>
                      <a:pt x="116" y="10"/>
                    </a:lnTo>
                    <a:lnTo>
                      <a:pt x="0" y="224"/>
                    </a:lnTo>
                    <a:lnTo>
                      <a:pt x="0" y="224"/>
                    </a:lnTo>
                    <a:lnTo>
                      <a:pt x="134" y="144"/>
                    </a:lnTo>
                    <a:lnTo>
                      <a:pt x="402" y="135"/>
                    </a:lnTo>
                    <a:lnTo>
                      <a:pt x="732" y="260"/>
                    </a:lnTo>
                    <a:lnTo>
                      <a:pt x="795" y="295"/>
                    </a:lnTo>
                    <a:lnTo>
                      <a:pt x="768" y="233"/>
                    </a:lnTo>
                    <a:lnTo>
                      <a:pt x="697" y="144"/>
                    </a:lnTo>
                    <a:lnTo>
                      <a:pt x="536" y="54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3348;p43"/>
              <p:cNvSpPr/>
              <p:nvPr/>
            </p:nvSpPr>
            <p:spPr>
              <a:xfrm>
                <a:off x="2925078" y="1518424"/>
                <a:ext cx="33962" cy="1994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42" extrusionOk="0">
                    <a:moveTo>
                      <a:pt x="162" y="0"/>
                    </a:moveTo>
                    <a:lnTo>
                      <a:pt x="46" y="90"/>
                    </a:lnTo>
                    <a:lnTo>
                      <a:pt x="1" y="188"/>
                    </a:lnTo>
                    <a:lnTo>
                      <a:pt x="19" y="161"/>
                    </a:lnTo>
                    <a:lnTo>
                      <a:pt x="162" y="99"/>
                    </a:lnTo>
                    <a:lnTo>
                      <a:pt x="322" y="152"/>
                    </a:lnTo>
                    <a:lnTo>
                      <a:pt x="412" y="241"/>
                    </a:lnTo>
                    <a:lnTo>
                      <a:pt x="412" y="241"/>
                    </a:lnTo>
                    <a:lnTo>
                      <a:pt x="367" y="54"/>
                    </a:lnTo>
                    <a:lnTo>
                      <a:pt x="331" y="3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9E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3349;p43"/>
              <p:cNvSpPr/>
              <p:nvPr/>
            </p:nvSpPr>
            <p:spPr>
              <a:xfrm>
                <a:off x="3018641" y="1583961"/>
                <a:ext cx="14755" cy="2431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95" extrusionOk="0">
                    <a:moveTo>
                      <a:pt x="80" y="0"/>
                    </a:moveTo>
                    <a:lnTo>
                      <a:pt x="18" y="72"/>
                    </a:lnTo>
                    <a:lnTo>
                      <a:pt x="0" y="125"/>
                    </a:lnTo>
                    <a:lnTo>
                      <a:pt x="0" y="188"/>
                    </a:lnTo>
                    <a:lnTo>
                      <a:pt x="27" y="277"/>
                    </a:lnTo>
                    <a:lnTo>
                      <a:pt x="63" y="295"/>
                    </a:lnTo>
                    <a:lnTo>
                      <a:pt x="98" y="295"/>
                    </a:lnTo>
                    <a:lnTo>
                      <a:pt x="161" y="223"/>
                    </a:lnTo>
                    <a:lnTo>
                      <a:pt x="179" y="161"/>
                    </a:lnTo>
                    <a:lnTo>
                      <a:pt x="179" y="98"/>
                    </a:lnTo>
                    <a:lnTo>
                      <a:pt x="152" y="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3350;p43"/>
              <p:cNvSpPr/>
              <p:nvPr/>
            </p:nvSpPr>
            <p:spPr>
              <a:xfrm>
                <a:off x="2932497" y="1569205"/>
                <a:ext cx="14755" cy="24401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96" extrusionOk="0">
                    <a:moveTo>
                      <a:pt x="81" y="1"/>
                    </a:moveTo>
                    <a:lnTo>
                      <a:pt x="18" y="72"/>
                    </a:lnTo>
                    <a:lnTo>
                      <a:pt x="0" y="126"/>
                    </a:lnTo>
                    <a:lnTo>
                      <a:pt x="0" y="188"/>
                    </a:lnTo>
                    <a:lnTo>
                      <a:pt x="27" y="277"/>
                    </a:lnTo>
                    <a:lnTo>
                      <a:pt x="63" y="295"/>
                    </a:lnTo>
                    <a:lnTo>
                      <a:pt x="99" y="295"/>
                    </a:lnTo>
                    <a:lnTo>
                      <a:pt x="161" y="224"/>
                    </a:lnTo>
                    <a:lnTo>
                      <a:pt x="179" y="161"/>
                    </a:lnTo>
                    <a:lnTo>
                      <a:pt x="179" y="99"/>
                    </a:lnTo>
                    <a:lnTo>
                      <a:pt x="152" y="9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3351;p43"/>
              <p:cNvSpPr/>
              <p:nvPr/>
            </p:nvSpPr>
            <p:spPr>
              <a:xfrm>
                <a:off x="3042877" y="1628807"/>
                <a:ext cx="41299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lnTo>
                      <a:pt x="144" y="19"/>
                    </a:lnTo>
                    <a:lnTo>
                      <a:pt x="10" y="153"/>
                    </a:lnTo>
                    <a:lnTo>
                      <a:pt x="1" y="251"/>
                    </a:lnTo>
                    <a:lnTo>
                      <a:pt x="10" y="358"/>
                    </a:lnTo>
                    <a:lnTo>
                      <a:pt x="144" y="492"/>
                    </a:lnTo>
                    <a:lnTo>
                      <a:pt x="251" y="501"/>
                    </a:lnTo>
                    <a:lnTo>
                      <a:pt x="349" y="492"/>
                    </a:lnTo>
                    <a:lnTo>
                      <a:pt x="483" y="358"/>
                    </a:lnTo>
                    <a:lnTo>
                      <a:pt x="501" y="251"/>
                    </a:lnTo>
                    <a:lnTo>
                      <a:pt x="483" y="153"/>
                    </a:lnTo>
                    <a:lnTo>
                      <a:pt x="349" y="19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3352;p43"/>
              <p:cNvSpPr/>
              <p:nvPr/>
            </p:nvSpPr>
            <p:spPr>
              <a:xfrm>
                <a:off x="2908178" y="1595750"/>
                <a:ext cx="14096" cy="38332"/>
              </a:xfrm>
              <a:custGeom>
                <a:avLst/>
                <a:gdLst/>
                <a:ahLst/>
                <a:cxnLst/>
                <a:rect l="l" t="t" r="r" b="b"/>
                <a:pathLst>
                  <a:path w="171" h="465" extrusionOk="0">
                    <a:moveTo>
                      <a:pt x="27" y="0"/>
                    </a:moveTo>
                    <a:lnTo>
                      <a:pt x="10" y="232"/>
                    </a:lnTo>
                    <a:lnTo>
                      <a:pt x="1" y="464"/>
                    </a:lnTo>
                    <a:lnTo>
                      <a:pt x="72" y="429"/>
                    </a:lnTo>
                    <a:lnTo>
                      <a:pt x="161" y="304"/>
                    </a:lnTo>
                    <a:lnTo>
                      <a:pt x="170" y="223"/>
                    </a:lnTo>
                    <a:lnTo>
                      <a:pt x="161" y="152"/>
                    </a:lnTo>
                    <a:lnTo>
                      <a:pt x="90" y="3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A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3353;p43"/>
              <p:cNvSpPr/>
              <p:nvPr/>
            </p:nvSpPr>
            <p:spPr>
              <a:xfrm>
                <a:off x="2813213" y="1353549"/>
                <a:ext cx="440272" cy="541845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6573" extrusionOk="0">
                    <a:moveTo>
                      <a:pt x="3090" y="0"/>
                    </a:moveTo>
                    <a:lnTo>
                      <a:pt x="2697" y="9"/>
                    </a:lnTo>
                    <a:lnTo>
                      <a:pt x="2313" y="71"/>
                    </a:lnTo>
                    <a:lnTo>
                      <a:pt x="1947" y="197"/>
                    </a:lnTo>
                    <a:lnTo>
                      <a:pt x="1617" y="357"/>
                    </a:lnTo>
                    <a:lnTo>
                      <a:pt x="1474" y="447"/>
                    </a:lnTo>
                    <a:lnTo>
                      <a:pt x="1340" y="545"/>
                    </a:lnTo>
                    <a:lnTo>
                      <a:pt x="1135" y="750"/>
                    </a:lnTo>
                    <a:lnTo>
                      <a:pt x="920" y="1098"/>
                    </a:lnTo>
                    <a:lnTo>
                      <a:pt x="724" y="1652"/>
                    </a:lnTo>
                    <a:lnTo>
                      <a:pt x="447" y="2349"/>
                    </a:lnTo>
                    <a:lnTo>
                      <a:pt x="206" y="2768"/>
                    </a:lnTo>
                    <a:lnTo>
                      <a:pt x="90" y="2983"/>
                    </a:lnTo>
                    <a:lnTo>
                      <a:pt x="1" y="3393"/>
                    </a:lnTo>
                    <a:lnTo>
                      <a:pt x="27" y="3777"/>
                    </a:lnTo>
                    <a:lnTo>
                      <a:pt x="161" y="4117"/>
                    </a:lnTo>
                    <a:lnTo>
                      <a:pt x="429" y="4536"/>
                    </a:lnTo>
                    <a:lnTo>
                      <a:pt x="769" y="4867"/>
                    </a:lnTo>
                    <a:lnTo>
                      <a:pt x="804" y="4894"/>
                    </a:lnTo>
                    <a:lnTo>
                      <a:pt x="804" y="4894"/>
                    </a:lnTo>
                    <a:lnTo>
                      <a:pt x="778" y="4813"/>
                    </a:lnTo>
                    <a:lnTo>
                      <a:pt x="581" y="4126"/>
                    </a:lnTo>
                    <a:lnTo>
                      <a:pt x="501" y="3429"/>
                    </a:lnTo>
                    <a:lnTo>
                      <a:pt x="536" y="2983"/>
                    </a:lnTo>
                    <a:lnTo>
                      <a:pt x="644" y="2697"/>
                    </a:lnTo>
                    <a:lnTo>
                      <a:pt x="760" y="2536"/>
                    </a:lnTo>
                    <a:lnTo>
                      <a:pt x="911" y="2420"/>
                    </a:lnTo>
                    <a:lnTo>
                      <a:pt x="1117" y="2340"/>
                    </a:lnTo>
                    <a:lnTo>
                      <a:pt x="1233" y="2322"/>
                    </a:lnTo>
                    <a:lnTo>
                      <a:pt x="1483" y="2295"/>
                    </a:lnTo>
                    <a:lnTo>
                      <a:pt x="1929" y="2188"/>
                    </a:lnTo>
                    <a:lnTo>
                      <a:pt x="2483" y="1947"/>
                    </a:lnTo>
                    <a:lnTo>
                      <a:pt x="3198" y="1420"/>
                    </a:lnTo>
                    <a:lnTo>
                      <a:pt x="3287" y="1313"/>
                    </a:lnTo>
                    <a:lnTo>
                      <a:pt x="3287" y="1313"/>
                    </a:lnTo>
                    <a:lnTo>
                      <a:pt x="3251" y="1375"/>
                    </a:lnTo>
                    <a:lnTo>
                      <a:pt x="3233" y="1527"/>
                    </a:lnTo>
                    <a:lnTo>
                      <a:pt x="3260" y="1777"/>
                    </a:lnTo>
                    <a:lnTo>
                      <a:pt x="3465" y="2304"/>
                    </a:lnTo>
                    <a:lnTo>
                      <a:pt x="3599" y="2608"/>
                    </a:lnTo>
                    <a:lnTo>
                      <a:pt x="3653" y="2742"/>
                    </a:lnTo>
                    <a:lnTo>
                      <a:pt x="3689" y="3001"/>
                    </a:lnTo>
                    <a:lnTo>
                      <a:pt x="3671" y="3295"/>
                    </a:lnTo>
                    <a:lnTo>
                      <a:pt x="3662" y="3340"/>
                    </a:lnTo>
                    <a:lnTo>
                      <a:pt x="3760" y="3242"/>
                    </a:lnTo>
                    <a:lnTo>
                      <a:pt x="4099" y="2992"/>
                    </a:lnTo>
                    <a:lnTo>
                      <a:pt x="4225" y="2956"/>
                    </a:lnTo>
                    <a:lnTo>
                      <a:pt x="4305" y="3001"/>
                    </a:lnTo>
                    <a:lnTo>
                      <a:pt x="4332" y="3152"/>
                    </a:lnTo>
                    <a:lnTo>
                      <a:pt x="4323" y="3286"/>
                    </a:lnTo>
                    <a:lnTo>
                      <a:pt x="4296" y="3420"/>
                    </a:lnTo>
                    <a:lnTo>
                      <a:pt x="4216" y="3643"/>
                    </a:lnTo>
                    <a:lnTo>
                      <a:pt x="4073" y="3894"/>
                    </a:lnTo>
                    <a:lnTo>
                      <a:pt x="3751" y="4117"/>
                    </a:lnTo>
                    <a:lnTo>
                      <a:pt x="3689" y="4126"/>
                    </a:lnTo>
                    <a:lnTo>
                      <a:pt x="3662" y="4161"/>
                    </a:lnTo>
                    <a:lnTo>
                      <a:pt x="3582" y="4528"/>
                    </a:lnTo>
                    <a:lnTo>
                      <a:pt x="3590" y="4965"/>
                    </a:lnTo>
                    <a:lnTo>
                      <a:pt x="3635" y="5260"/>
                    </a:lnTo>
                    <a:lnTo>
                      <a:pt x="3671" y="5421"/>
                    </a:lnTo>
                    <a:lnTo>
                      <a:pt x="3796" y="5697"/>
                    </a:lnTo>
                    <a:lnTo>
                      <a:pt x="4091" y="6055"/>
                    </a:lnTo>
                    <a:lnTo>
                      <a:pt x="4734" y="6510"/>
                    </a:lnTo>
                    <a:lnTo>
                      <a:pt x="4876" y="6572"/>
                    </a:lnTo>
                    <a:lnTo>
                      <a:pt x="4903" y="6537"/>
                    </a:lnTo>
                    <a:lnTo>
                      <a:pt x="4984" y="6260"/>
                    </a:lnTo>
                    <a:lnTo>
                      <a:pt x="4930" y="5938"/>
                    </a:lnTo>
                    <a:lnTo>
                      <a:pt x="4832" y="5724"/>
                    </a:lnTo>
                    <a:lnTo>
                      <a:pt x="4778" y="5599"/>
                    </a:lnTo>
                    <a:lnTo>
                      <a:pt x="4769" y="5260"/>
                    </a:lnTo>
                    <a:lnTo>
                      <a:pt x="4876" y="4599"/>
                    </a:lnTo>
                    <a:lnTo>
                      <a:pt x="5144" y="3536"/>
                    </a:lnTo>
                    <a:lnTo>
                      <a:pt x="5305" y="2724"/>
                    </a:lnTo>
                    <a:lnTo>
                      <a:pt x="5341" y="2224"/>
                    </a:lnTo>
                    <a:lnTo>
                      <a:pt x="5323" y="2000"/>
                    </a:lnTo>
                    <a:lnTo>
                      <a:pt x="5287" y="1795"/>
                    </a:lnTo>
                    <a:lnTo>
                      <a:pt x="5180" y="1438"/>
                    </a:lnTo>
                    <a:lnTo>
                      <a:pt x="5037" y="1152"/>
                    </a:lnTo>
                    <a:lnTo>
                      <a:pt x="4867" y="938"/>
                    </a:lnTo>
                    <a:lnTo>
                      <a:pt x="4617" y="714"/>
                    </a:lnTo>
                    <a:lnTo>
                      <a:pt x="4376" y="581"/>
                    </a:lnTo>
                    <a:lnTo>
                      <a:pt x="4350" y="572"/>
                    </a:lnTo>
                    <a:lnTo>
                      <a:pt x="4198" y="420"/>
                    </a:lnTo>
                    <a:lnTo>
                      <a:pt x="3858" y="197"/>
                    </a:lnTo>
                    <a:lnTo>
                      <a:pt x="3483" y="54"/>
                    </a:lnTo>
                    <a:lnTo>
                      <a:pt x="3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3354;p43"/>
              <p:cNvSpPr/>
              <p:nvPr/>
            </p:nvSpPr>
            <p:spPr>
              <a:xfrm>
                <a:off x="2928045" y="1577284"/>
                <a:ext cx="46492" cy="75181"/>
              </a:xfrm>
              <a:custGeom>
                <a:avLst/>
                <a:gdLst/>
                <a:ahLst/>
                <a:cxnLst/>
                <a:rect l="l" t="t" r="r" b="b"/>
                <a:pathLst>
                  <a:path w="564" h="912" extrusionOk="0">
                    <a:moveTo>
                      <a:pt x="474" y="1"/>
                    </a:moveTo>
                    <a:lnTo>
                      <a:pt x="465" y="54"/>
                    </a:lnTo>
                    <a:lnTo>
                      <a:pt x="358" y="340"/>
                    </a:lnTo>
                    <a:lnTo>
                      <a:pt x="206" y="510"/>
                    </a:lnTo>
                    <a:lnTo>
                      <a:pt x="99" y="545"/>
                    </a:lnTo>
                    <a:lnTo>
                      <a:pt x="45" y="563"/>
                    </a:lnTo>
                    <a:lnTo>
                      <a:pt x="1" y="617"/>
                    </a:lnTo>
                    <a:lnTo>
                      <a:pt x="19" y="706"/>
                    </a:lnTo>
                    <a:lnTo>
                      <a:pt x="170" y="831"/>
                    </a:lnTo>
                    <a:lnTo>
                      <a:pt x="340" y="912"/>
                    </a:lnTo>
                    <a:lnTo>
                      <a:pt x="394" y="912"/>
                    </a:lnTo>
                    <a:lnTo>
                      <a:pt x="438" y="876"/>
                    </a:lnTo>
                    <a:lnTo>
                      <a:pt x="519" y="662"/>
                    </a:lnTo>
                    <a:lnTo>
                      <a:pt x="563" y="367"/>
                    </a:lnTo>
                    <a:lnTo>
                      <a:pt x="536" y="90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EA6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" name="Google Shape;3355;p43"/>
            <p:cNvGrpSpPr/>
            <p:nvPr/>
          </p:nvGrpSpPr>
          <p:grpSpPr>
            <a:xfrm>
              <a:off x="5185269" y="1514437"/>
              <a:ext cx="1051284" cy="3218663"/>
              <a:chOff x="5025012" y="1339319"/>
              <a:chExt cx="1108482" cy="3393783"/>
            </a:xfrm>
          </p:grpSpPr>
          <p:sp>
            <p:nvSpPr>
              <p:cNvPr id="7" name="Google Shape;3356;p43"/>
              <p:cNvSpPr/>
              <p:nvPr/>
            </p:nvSpPr>
            <p:spPr>
              <a:xfrm>
                <a:off x="5358997" y="1421230"/>
                <a:ext cx="428274" cy="424235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5547" extrusionOk="0">
                    <a:moveTo>
                      <a:pt x="2242" y="1"/>
                    </a:moveTo>
                    <a:lnTo>
                      <a:pt x="1974" y="45"/>
                    </a:lnTo>
                    <a:lnTo>
                      <a:pt x="1706" y="90"/>
                    </a:lnTo>
                    <a:lnTo>
                      <a:pt x="1179" y="188"/>
                    </a:lnTo>
                    <a:lnTo>
                      <a:pt x="911" y="188"/>
                    </a:lnTo>
                    <a:lnTo>
                      <a:pt x="991" y="287"/>
                    </a:lnTo>
                    <a:lnTo>
                      <a:pt x="893" y="260"/>
                    </a:lnTo>
                    <a:lnTo>
                      <a:pt x="697" y="287"/>
                    </a:lnTo>
                    <a:lnTo>
                      <a:pt x="616" y="340"/>
                    </a:lnTo>
                    <a:lnTo>
                      <a:pt x="545" y="421"/>
                    </a:lnTo>
                    <a:lnTo>
                      <a:pt x="482" y="608"/>
                    </a:lnTo>
                    <a:lnTo>
                      <a:pt x="500" y="706"/>
                    </a:lnTo>
                    <a:lnTo>
                      <a:pt x="518" y="778"/>
                    </a:lnTo>
                    <a:lnTo>
                      <a:pt x="527" y="849"/>
                    </a:lnTo>
                    <a:lnTo>
                      <a:pt x="509" y="921"/>
                    </a:lnTo>
                    <a:lnTo>
                      <a:pt x="393" y="1010"/>
                    </a:lnTo>
                    <a:lnTo>
                      <a:pt x="223" y="1063"/>
                    </a:lnTo>
                    <a:lnTo>
                      <a:pt x="89" y="1144"/>
                    </a:lnTo>
                    <a:lnTo>
                      <a:pt x="63" y="1215"/>
                    </a:lnTo>
                    <a:lnTo>
                      <a:pt x="54" y="1278"/>
                    </a:lnTo>
                    <a:lnTo>
                      <a:pt x="116" y="1394"/>
                    </a:lnTo>
                    <a:lnTo>
                      <a:pt x="223" y="1510"/>
                    </a:lnTo>
                    <a:lnTo>
                      <a:pt x="313" y="1626"/>
                    </a:lnTo>
                    <a:lnTo>
                      <a:pt x="322" y="1689"/>
                    </a:lnTo>
                    <a:lnTo>
                      <a:pt x="322" y="1769"/>
                    </a:lnTo>
                    <a:lnTo>
                      <a:pt x="223" y="1903"/>
                    </a:lnTo>
                    <a:lnTo>
                      <a:pt x="98" y="2028"/>
                    </a:lnTo>
                    <a:lnTo>
                      <a:pt x="0" y="2162"/>
                    </a:lnTo>
                    <a:lnTo>
                      <a:pt x="0" y="2242"/>
                    </a:lnTo>
                    <a:lnTo>
                      <a:pt x="9" y="2305"/>
                    </a:lnTo>
                    <a:lnTo>
                      <a:pt x="89" y="2412"/>
                    </a:lnTo>
                    <a:lnTo>
                      <a:pt x="250" y="2555"/>
                    </a:lnTo>
                    <a:lnTo>
                      <a:pt x="313" y="2671"/>
                    </a:lnTo>
                    <a:lnTo>
                      <a:pt x="322" y="2769"/>
                    </a:lnTo>
                    <a:lnTo>
                      <a:pt x="232" y="2948"/>
                    </a:lnTo>
                    <a:lnTo>
                      <a:pt x="170" y="3028"/>
                    </a:lnTo>
                    <a:lnTo>
                      <a:pt x="116" y="3117"/>
                    </a:lnTo>
                    <a:lnTo>
                      <a:pt x="63" y="3260"/>
                    </a:lnTo>
                    <a:lnTo>
                      <a:pt x="80" y="3350"/>
                    </a:lnTo>
                    <a:lnTo>
                      <a:pt x="98" y="3394"/>
                    </a:lnTo>
                    <a:lnTo>
                      <a:pt x="205" y="3475"/>
                    </a:lnTo>
                    <a:lnTo>
                      <a:pt x="322" y="3555"/>
                    </a:lnTo>
                    <a:lnTo>
                      <a:pt x="375" y="3644"/>
                    </a:lnTo>
                    <a:lnTo>
                      <a:pt x="375" y="3859"/>
                    </a:lnTo>
                    <a:lnTo>
                      <a:pt x="348" y="3966"/>
                    </a:lnTo>
                    <a:lnTo>
                      <a:pt x="331" y="4073"/>
                    </a:lnTo>
                    <a:lnTo>
                      <a:pt x="348" y="4234"/>
                    </a:lnTo>
                    <a:lnTo>
                      <a:pt x="402" y="4314"/>
                    </a:lnTo>
                    <a:lnTo>
                      <a:pt x="438" y="4350"/>
                    </a:lnTo>
                    <a:lnTo>
                      <a:pt x="563" y="4385"/>
                    </a:lnTo>
                    <a:lnTo>
                      <a:pt x="670" y="4448"/>
                    </a:lnTo>
                    <a:lnTo>
                      <a:pt x="706" y="4510"/>
                    </a:lnTo>
                    <a:lnTo>
                      <a:pt x="688" y="4653"/>
                    </a:lnTo>
                    <a:lnTo>
                      <a:pt x="688" y="4734"/>
                    </a:lnTo>
                    <a:lnTo>
                      <a:pt x="697" y="4787"/>
                    </a:lnTo>
                    <a:lnTo>
                      <a:pt x="750" y="4877"/>
                    </a:lnTo>
                    <a:lnTo>
                      <a:pt x="884" y="4975"/>
                    </a:lnTo>
                    <a:lnTo>
                      <a:pt x="1000" y="5011"/>
                    </a:lnTo>
                    <a:lnTo>
                      <a:pt x="1224" y="5037"/>
                    </a:lnTo>
                    <a:lnTo>
                      <a:pt x="1438" y="5091"/>
                    </a:lnTo>
                    <a:lnTo>
                      <a:pt x="1572" y="5171"/>
                    </a:lnTo>
                    <a:lnTo>
                      <a:pt x="1697" y="5269"/>
                    </a:lnTo>
                    <a:lnTo>
                      <a:pt x="1813" y="5341"/>
                    </a:lnTo>
                    <a:lnTo>
                      <a:pt x="2054" y="5439"/>
                    </a:lnTo>
                    <a:lnTo>
                      <a:pt x="2322" y="5493"/>
                    </a:lnTo>
                    <a:lnTo>
                      <a:pt x="2590" y="5484"/>
                    </a:lnTo>
                    <a:lnTo>
                      <a:pt x="2715" y="5457"/>
                    </a:lnTo>
                    <a:lnTo>
                      <a:pt x="2831" y="5430"/>
                    </a:lnTo>
                    <a:lnTo>
                      <a:pt x="2947" y="5430"/>
                    </a:lnTo>
                    <a:lnTo>
                      <a:pt x="3009" y="5448"/>
                    </a:lnTo>
                    <a:lnTo>
                      <a:pt x="3072" y="5484"/>
                    </a:lnTo>
                    <a:lnTo>
                      <a:pt x="3224" y="5537"/>
                    </a:lnTo>
                    <a:lnTo>
                      <a:pt x="3554" y="5546"/>
                    </a:lnTo>
                    <a:lnTo>
                      <a:pt x="3706" y="5484"/>
                    </a:lnTo>
                    <a:lnTo>
                      <a:pt x="3795" y="5448"/>
                    </a:lnTo>
                    <a:lnTo>
                      <a:pt x="3894" y="5412"/>
                    </a:lnTo>
                    <a:lnTo>
                      <a:pt x="3992" y="5403"/>
                    </a:lnTo>
                    <a:lnTo>
                      <a:pt x="4206" y="5448"/>
                    </a:lnTo>
                    <a:lnTo>
                      <a:pt x="4411" y="5520"/>
                    </a:lnTo>
                    <a:lnTo>
                      <a:pt x="4608" y="5528"/>
                    </a:lnTo>
                    <a:lnTo>
                      <a:pt x="4688" y="5484"/>
                    </a:lnTo>
                    <a:lnTo>
                      <a:pt x="4760" y="5421"/>
                    </a:lnTo>
                    <a:lnTo>
                      <a:pt x="4840" y="5252"/>
                    </a:lnTo>
                    <a:lnTo>
                      <a:pt x="4903" y="5180"/>
                    </a:lnTo>
                    <a:lnTo>
                      <a:pt x="5037" y="5082"/>
                    </a:lnTo>
                    <a:lnTo>
                      <a:pt x="5197" y="5019"/>
                    </a:lnTo>
                    <a:lnTo>
                      <a:pt x="5269" y="4975"/>
                    </a:lnTo>
                    <a:lnTo>
                      <a:pt x="5385" y="4850"/>
                    </a:lnTo>
                    <a:lnTo>
                      <a:pt x="5385" y="4769"/>
                    </a:lnTo>
                    <a:lnTo>
                      <a:pt x="5376" y="4707"/>
                    </a:lnTo>
                    <a:lnTo>
                      <a:pt x="5358" y="4653"/>
                    </a:lnTo>
                    <a:lnTo>
                      <a:pt x="5340" y="4537"/>
                    </a:lnTo>
                    <a:lnTo>
                      <a:pt x="5421" y="4314"/>
                    </a:lnTo>
                    <a:lnTo>
                      <a:pt x="5537" y="4082"/>
                    </a:lnTo>
                    <a:lnTo>
                      <a:pt x="5599" y="3859"/>
                    </a:lnTo>
                    <a:lnTo>
                      <a:pt x="5581" y="3742"/>
                    </a:lnTo>
                    <a:lnTo>
                      <a:pt x="5492" y="3600"/>
                    </a:lnTo>
                    <a:lnTo>
                      <a:pt x="5412" y="3448"/>
                    </a:lnTo>
                    <a:lnTo>
                      <a:pt x="5394" y="3376"/>
                    </a:lnTo>
                    <a:lnTo>
                      <a:pt x="5403" y="3216"/>
                    </a:lnTo>
                    <a:lnTo>
                      <a:pt x="5474" y="2974"/>
                    </a:lnTo>
                    <a:lnTo>
                      <a:pt x="5483" y="2814"/>
                    </a:lnTo>
                    <a:lnTo>
                      <a:pt x="5465" y="2716"/>
                    </a:lnTo>
                    <a:lnTo>
                      <a:pt x="5358" y="2519"/>
                    </a:lnTo>
                    <a:lnTo>
                      <a:pt x="5287" y="2439"/>
                    </a:lnTo>
                    <a:lnTo>
                      <a:pt x="5063" y="2144"/>
                    </a:lnTo>
                    <a:lnTo>
                      <a:pt x="4831" y="1849"/>
                    </a:lnTo>
                    <a:lnTo>
                      <a:pt x="4697" y="1680"/>
                    </a:lnTo>
                    <a:lnTo>
                      <a:pt x="4420" y="1358"/>
                    </a:lnTo>
                    <a:lnTo>
                      <a:pt x="4260" y="1206"/>
                    </a:lnTo>
                    <a:lnTo>
                      <a:pt x="3983" y="992"/>
                    </a:lnTo>
                    <a:lnTo>
                      <a:pt x="3715" y="778"/>
                    </a:lnTo>
                    <a:lnTo>
                      <a:pt x="3545" y="608"/>
                    </a:lnTo>
                    <a:lnTo>
                      <a:pt x="3215" y="269"/>
                    </a:lnTo>
                    <a:lnTo>
                      <a:pt x="3018" y="135"/>
                    </a:lnTo>
                    <a:lnTo>
                      <a:pt x="2902" y="81"/>
                    </a:lnTo>
                    <a:lnTo>
                      <a:pt x="2643" y="19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" name="Google Shape;3357;p43"/>
              <p:cNvSpPr/>
              <p:nvPr/>
            </p:nvSpPr>
            <p:spPr>
              <a:xfrm>
                <a:off x="5025012" y="1932126"/>
                <a:ext cx="282814" cy="94047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2297" extrusionOk="0">
                    <a:moveTo>
                      <a:pt x="3108" y="0"/>
                    </a:moveTo>
                    <a:lnTo>
                      <a:pt x="2697" y="768"/>
                    </a:lnTo>
                    <a:lnTo>
                      <a:pt x="1197" y="3813"/>
                    </a:lnTo>
                    <a:lnTo>
                      <a:pt x="643" y="5046"/>
                    </a:lnTo>
                    <a:lnTo>
                      <a:pt x="224" y="6144"/>
                    </a:lnTo>
                    <a:lnTo>
                      <a:pt x="45" y="6787"/>
                    </a:lnTo>
                    <a:lnTo>
                      <a:pt x="0" y="7109"/>
                    </a:lnTo>
                    <a:lnTo>
                      <a:pt x="9" y="7234"/>
                    </a:lnTo>
                    <a:lnTo>
                      <a:pt x="63" y="7466"/>
                    </a:lnTo>
                    <a:lnTo>
                      <a:pt x="331" y="8055"/>
                    </a:lnTo>
                    <a:lnTo>
                      <a:pt x="974" y="9100"/>
                    </a:lnTo>
                    <a:lnTo>
                      <a:pt x="2510" y="11154"/>
                    </a:lnTo>
                    <a:lnTo>
                      <a:pt x="2849" y="11556"/>
                    </a:lnTo>
                    <a:lnTo>
                      <a:pt x="2831" y="11645"/>
                    </a:lnTo>
                    <a:lnTo>
                      <a:pt x="2885" y="12065"/>
                    </a:lnTo>
                    <a:lnTo>
                      <a:pt x="2992" y="12234"/>
                    </a:lnTo>
                    <a:lnTo>
                      <a:pt x="3117" y="12288"/>
                    </a:lnTo>
                    <a:lnTo>
                      <a:pt x="3197" y="12297"/>
                    </a:lnTo>
                    <a:lnTo>
                      <a:pt x="3242" y="12288"/>
                    </a:lnTo>
                    <a:lnTo>
                      <a:pt x="3331" y="12190"/>
                    </a:lnTo>
                    <a:lnTo>
                      <a:pt x="3429" y="11922"/>
                    </a:lnTo>
                    <a:lnTo>
                      <a:pt x="3474" y="11466"/>
                    </a:lnTo>
                    <a:lnTo>
                      <a:pt x="3429" y="11199"/>
                    </a:lnTo>
                    <a:lnTo>
                      <a:pt x="3367" y="11100"/>
                    </a:lnTo>
                    <a:lnTo>
                      <a:pt x="3313" y="11091"/>
                    </a:lnTo>
                    <a:lnTo>
                      <a:pt x="3215" y="11109"/>
                    </a:lnTo>
                    <a:lnTo>
                      <a:pt x="3054" y="11216"/>
                    </a:lnTo>
                    <a:lnTo>
                      <a:pt x="3037" y="11234"/>
                    </a:lnTo>
                    <a:lnTo>
                      <a:pt x="2867" y="10788"/>
                    </a:lnTo>
                    <a:lnTo>
                      <a:pt x="2090" y="8645"/>
                    </a:lnTo>
                    <a:lnTo>
                      <a:pt x="1688" y="7385"/>
                    </a:lnTo>
                    <a:lnTo>
                      <a:pt x="1626" y="7055"/>
                    </a:lnTo>
                    <a:lnTo>
                      <a:pt x="1635" y="6912"/>
                    </a:lnTo>
                    <a:lnTo>
                      <a:pt x="1786" y="6412"/>
                    </a:lnTo>
                    <a:lnTo>
                      <a:pt x="2242" y="5367"/>
                    </a:lnTo>
                    <a:lnTo>
                      <a:pt x="3429" y="3046"/>
                    </a:lnTo>
                    <a:lnTo>
                      <a:pt x="3697" y="2563"/>
                    </a:lnTo>
                    <a:lnTo>
                      <a:pt x="3108" y="0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" name="Google Shape;3358;p43"/>
              <p:cNvSpPr/>
              <p:nvPr/>
            </p:nvSpPr>
            <p:spPr>
              <a:xfrm>
                <a:off x="5251085" y="2509254"/>
                <a:ext cx="648835" cy="2129509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27844" extrusionOk="0">
                    <a:moveTo>
                      <a:pt x="1349" y="0"/>
                    </a:moveTo>
                    <a:lnTo>
                      <a:pt x="1304" y="63"/>
                    </a:lnTo>
                    <a:lnTo>
                      <a:pt x="991" y="616"/>
                    </a:lnTo>
                    <a:lnTo>
                      <a:pt x="732" y="1224"/>
                    </a:lnTo>
                    <a:lnTo>
                      <a:pt x="456" y="2072"/>
                    </a:lnTo>
                    <a:lnTo>
                      <a:pt x="214" y="3161"/>
                    </a:lnTo>
                    <a:lnTo>
                      <a:pt x="54" y="4492"/>
                    </a:lnTo>
                    <a:lnTo>
                      <a:pt x="0" y="6099"/>
                    </a:lnTo>
                    <a:lnTo>
                      <a:pt x="36" y="7010"/>
                    </a:lnTo>
                    <a:lnTo>
                      <a:pt x="98" y="8037"/>
                    </a:lnTo>
                    <a:lnTo>
                      <a:pt x="340" y="10770"/>
                    </a:lnTo>
                    <a:lnTo>
                      <a:pt x="866" y="15788"/>
                    </a:lnTo>
                    <a:lnTo>
                      <a:pt x="2072" y="25870"/>
                    </a:lnTo>
                    <a:lnTo>
                      <a:pt x="2331" y="27844"/>
                    </a:lnTo>
                    <a:lnTo>
                      <a:pt x="3018" y="27844"/>
                    </a:lnTo>
                    <a:lnTo>
                      <a:pt x="3590" y="6233"/>
                    </a:lnTo>
                    <a:lnTo>
                      <a:pt x="7867" y="27844"/>
                    </a:lnTo>
                    <a:lnTo>
                      <a:pt x="8484" y="27844"/>
                    </a:lnTo>
                    <a:lnTo>
                      <a:pt x="8403" y="25593"/>
                    </a:lnTo>
                    <a:lnTo>
                      <a:pt x="7930" y="14574"/>
                    </a:lnTo>
                    <a:lnTo>
                      <a:pt x="7600" y="7894"/>
                    </a:lnTo>
                    <a:lnTo>
                      <a:pt x="7466" y="6028"/>
                    </a:lnTo>
                    <a:lnTo>
                      <a:pt x="7403" y="5331"/>
                    </a:lnTo>
                    <a:lnTo>
                      <a:pt x="7207" y="4063"/>
                    </a:lnTo>
                    <a:lnTo>
                      <a:pt x="6948" y="2956"/>
                    </a:lnTo>
                    <a:lnTo>
                      <a:pt x="6671" y="2027"/>
                    </a:lnTo>
                    <a:lnTo>
                      <a:pt x="6260" y="929"/>
                    </a:lnTo>
                    <a:lnTo>
                      <a:pt x="5876" y="152"/>
                    </a:lnTo>
                    <a:lnTo>
                      <a:pt x="5840" y="89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" name="Google Shape;3359;p43"/>
              <p:cNvSpPr/>
              <p:nvPr/>
            </p:nvSpPr>
            <p:spPr>
              <a:xfrm>
                <a:off x="5246955" y="1835836"/>
                <a:ext cx="619544" cy="710346"/>
              </a:xfrm>
              <a:custGeom>
                <a:avLst/>
                <a:gdLst/>
                <a:ahLst/>
                <a:cxnLst/>
                <a:rect l="l" t="t" r="r" b="b"/>
                <a:pathLst>
                  <a:path w="8101" h="9288" extrusionOk="0">
                    <a:moveTo>
                      <a:pt x="3921" y="0"/>
                    </a:moveTo>
                    <a:lnTo>
                      <a:pt x="3501" y="81"/>
                    </a:lnTo>
                    <a:lnTo>
                      <a:pt x="1501" y="581"/>
                    </a:lnTo>
                    <a:lnTo>
                      <a:pt x="608" y="911"/>
                    </a:lnTo>
                    <a:lnTo>
                      <a:pt x="179" y="1143"/>
                    </a:lnTo>
                    <a:lnTo>
                      <a:pt x="63" y="1268"/>
                    </a:lnTo>
                    <a:lnTo>
                      <a:pt x="27" y="1322"/>
                    </a:lnTo>
                    <a:lnTo>
                      <a:pt x="1" y="1527"/>
                    </a:lnTo>
                    <a:lnTo>
                      <a:pt x="27" y="1983"/>
                    </a:lnTo>
                    <a:lnTo>
                      <a:pt x="295" y="3349"/>
                    </a:lnTo>
                    <a:lnTo>
                      <a:pt x="885" y="5707"/>
                    </a:lnTo>
                    <a:lnTo>
                      <a:pt x="1260" y="7430"/>
                    </a:lnTo>
                    <a:lnTo>
                      <a:pt x="1394" y="8412"/>
                    </a:lnTo>
                    <a:lnTo>
                      <a:pt x="1403" y="8805"/>
                    </a:lnTo>
                    <a:lnTo>
                      <a:pt x="1412" y="8823"/>
                    </a:lnTo>
                    <a:lnTo>
                      <a:pt x="1590" y="8957"/>
                    </a:lnTo>
                    <a:lnTo>
                      <a:pt x="2054" y="9136"/>
                    </a:lnTo>
                    <a:lnTo>
                      <a:pt x="2689" y="9243"/>
                    </a:lnTo>
                    <a:lnTo>
                      <a:pt x="3251" y="9287"/>
                    </a:lnTo>
                    <a:lnTo>
                      <a:pt x="3590" y="9287"/>
                    </a:lnTo>
                    <a:lnTo>
                      <a:pt x="4207" y="9278"/>
                    </a:lnTo>
                    <a:lnTo>
                      <a:pt x="5100" y="9162"/>
                    </a:lnTo>
                    <a:lnTo>
                      <a:pt x="5823" y="8939"/>
                    </a:lnTo>
                    <a:lnTo>
                      <a:pt x="5894" y="8894"/>
                    </a:lnTo>
                    <a:lnTo>
                      <a:pt x="5894" y="8698"/>
                    </a:lnTo>
                    <a:lnTo>
                      <a:pt x="5948" y="8260"/>
                    </a:lnTo>
                    <a:lnTo>
                      <a:pt x="6109" y="7546"/>
                    </a:lnTo>
                    <a:lnTo>
                      <a:pt x="6448" y="6501"/>
                    </a:lnTo>
                    <a:lnTo>
                      <a:pt x="6859" y="5421"/>
                    </a:lnTo>
                    <a:lnTo>
                      <a:pt x="7511" y="3849"/>
                    </a:lnTo>
                    <a:lnTo>
                      <a:pt x="7975" y="2599"/>
                    </a:lnTo>
                    <a:lnTo>
                      <a:pt x="8082" y="2143"/>
                    </a:lnTo>
                    <a:lnTo>
                      <a:pt x="8100" y="1920"/>
                    </a:lnTo>
                    <a:lnTo>
                      <a:pt x="8073" y="1840"/>
                    </a:lnTo>
                    <a:lnTo>
                      <a:pt x="8038" y="1751"/>
                    </a:lnTo>
                    <a:lnTo>
                      <a:pt x="7904" y="1572"/>
                    </a:lnTo>
                    <a:lnTo>
                      <a:pt x="7582" y="1313"/>
                    </a:lnTo>
                    <a:lnTo>
                      <a:pt x="6984" y="983"/>
                    </a:lnTo>
                    <a:lnTo>
                      <a:pt x="6260" y="688"/>
                    </a:lnTo>
                    <a:lnTo>
                      <a:pt x="4403" y="107"/>
                    </a:lnTo>
                    <a:lnTo>
                      <a:pt x="3921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" name="Google Shape;3360;p43"/>
              <p:cNvSpPr/>
              <p:nvPr/>
            </p:nvSpPr>
            <p:spPr>
              <a:xfrm>
                <a:off x="5478458" y="1723791"/>
                <a:ext cx="146913" cy="160608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2100" extrusionOk="0">
                    <a:moveTo>
                      <a:pt x="1305" y="1"/>
                    </a:moveTo>
                    <a:lnTo>
                      <a:pt x="251" y="144"/>
                    </a:lnTo>
                    <a:lnTo>
                      <a:pt x="1" y="197"/>
                    </a:lnTo>
                    <a:lnTo>
                      <a:pt x="37" y="313"/>
                    </a:lnTo>
                    <a:lnTo>
                      <a:pt x="135" y="983"/>
                    </a:lnTo>
                    <a:lnTo>
                      <a:pt x="135" y="1492"/>
                    </a:lnTo>
                    <a:lnTo>
                      <a:pt x="90" y="1733"/>
                    </a:lnTo>
                    <a:lnTo>
                      <a:pt x="108" y="1751"/>
                    </a:lnTo>
                    <a:lnTo>
                      <a:pt x="322" y="1939"/>
                    </a:lnTo>
                    <a:lnTo>
                      <a:pt x="644" y="2064"/>
                    </a:lnTo>
                    <a:lnTo>
                      <a:pt x="921" y="2099"/>
                    </a:lnTo>
                    <a:lnTo>
                      <a:pt x="1269" y="2064"/>
                    </a:lnTo>
                    <a:lnTo>
                      <a:pt x="1680" y="1930"/>
                    </a:lnTo>
                    <a:lnTo>
                      <a:pt x="1921" y="1814"/>
                    </a:lnTo>
                    <a:lnTo>
                      <a:pt x="1885" y="1671"/>
                    </a:lnTo>
                    <a:lnTo>
                      <a:pt x="1751" y="903"/>
                    </a:lnTo>
                    <a:lnTo>
                      <a:pt x="1742" y="385"/>
                    </a:lnTo>
                    <a:lnTo>
                      <a:pt x="1787" y="197"/>
                    </a:lnTo>
                    <a:lnTo>
                      <a:pt x="1805" y="162"/>
                    </a:lnTo>
                    <a:lnTo>
                      <a:pt x="1787" y="99"/>
                    </a:lnTo>
                    <a:lnTo>
                      <a:pt x="1698" y="36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3361;p43"/>
              <p:cNvSpPr/>
              <p:nvPr/>
            </p:nvSpPr>
            <p:spPr>
              <a:xfrm>
                <a:off x="5382859" y="4638725"/>
                <a:ext cx="107986" cy="94376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34" extrusionOk="0">
                    <a:moveTo>
                      <a:pt x="608" y="1"/>
                    </a:moveTo>
                    <a:lnTo>
                      <a:pt x="536" y="99"/>
                    </a:lnTo>
                    <a:lnTo>
                      <a:pt x="215" y="644"/>
                    </a:lnTo>
                    <a:lnTo>
                      <a:pt x="36" y="1054"/>
                    </a:lnTo>
                    <a:lnTo>
                      <a:pt x="1" y="1233"/>
                    </a:lnTo>
                    <a:lnTo>
                      <a:pt x="947" y="1233"/>
                    </a:lnTo>
                    <a:lnTo>
                      <a:pt x="1179" y="974"/>
                    </a:lnTo>
                    <a:lnTo>
                      <a:pt x="1179" y="1233"/>
                    </a:lnTo>
                    <a:lnTo>
                      <a:pt x="1233" y="1162"/>
                    </a:lnTo>
                    <a:lnTo>
                      <a:pt x="1412" y="697"/>
                    </a:lnTo>
                    <a:lnTo>
                      <a:pt x="1412" y="367"/>
                    </a:lnTo>
                    <a:lnTo>
                      <a:pt x="1349" y="126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3362;p43"/>
              <p:cNvSpPr/>
              <p:nvPr/>
            </p:nvSpPr>
            <p:spPr>
              <a:xfrm>
                <a:off x="5839746" y="4638725"/>
                <a:ext cx="157161" cy="94376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234" extrusionOk="0">
                    <a:moveTo>
                      <a:pt x="170" y="1"/>
                    </a:moveTo>
                    <a:lnTo>
                      <a:pt x="135" y="81"/>
                    </a:lnTo>
                    <a:lnTo>
                      <a:pt x="1" y="590"/>
                    </a:lnTo>
                    <a:lnTo>
                      <a:pt x="1" y="1010"/>
                    </a:lnTo>
                    <a:lnTo>
                      <a:pt x="63" y="1233"/>
                    </a:lnTo>
                    <a:lnTo>
                      <a:pt x="313" y="1233"/>
                    </a:lnTo>
                    <a:lnTo>
                      <a:pt x="429" y="921"/>
                    </a:lnTo>
                    <a:lnTo>
                      <a:pt x="787" y="1233"/>
                    </a:lnTo>
                    <a:lnTo>
                      <a:pt x="2055" y="1233"/>
                    </a:lnTo>
                    <a:lnTo>
                      <a:pt x="1992" y="1153"/>
                    </a:lnTo>
                    <a:lnTo>
                      <a:pt x="1322" y="465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3363;p43"/>
              <p:cNvSpPr/>
              <p:nvPr/>
            </p:nvSpPr>
            <p:spPr>
              <a:xfrm>
                <a:off x="5408173" y="1433544"/>
                <a:ext cx="282814" cy="3518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4600" extrusionOk="0">
                    <a:moveTo>
                      <a:pt x="2224" y="1"/>
                    </a:moveTo>
                    <a:lnTo>
                      <a:pt x="1054" y="72"/>
                    </a:lnTo>
                    <a:lnTo>
                      <a:pt x="768" y="126"/>
                    </a:lnTo>
                    <a:lnTo>
                      <a:pt x="688" y="143"/>
                    </a:lnTo>
                    <a:lnTo>
                      <a:pt x="527" y="268"/>
                    </a:lnTo>
                    <a:lnTo>
                      <a:pt x="393" y="474"/>
                    </a:lnTo>
                    <a:lnTo>
                      <a:pt x="268" y="760"/>
                    </a:lnTo>
                    <a:lnTo>
                      <a:pt x="125" y="1278"/>
                    </a:lnTo>
                    <a:lnTo>
                      <a:pt x="9" y="2108"/>
                    </a:lnTo>
                    <a:lnTo>
                      <a:pt x="0" y="2546"/>
                    </a:lnTo>
                    <a:lnTo>
                      <a:pt x="0" y="2778"/>
                    </a:lnTo>
                    <a:lnTo>
                      <a:pt x="18" y="3010"/>
                    </a:lnTo>
                    <a:lnTo>
                      <a:pt x="45" y="3322"/>
                    </a:lnTo>
                    <a:lnTo>
                      <a:pt x="161" y="3876"/>
                    </a:lnTo>
                    <a:lnTo>
                      <a:pt x="313" y="4207"/>
                    </a:lnTo>
                    <a:lnTo>
                      <a:pt x="438" y="4385"/>
                    </a:lnTo>
                    <a:lnTo>
                      <a:pt x="581" y="4510"/>
                    </a:lnTo>
                    <a:lnTo>
                      <a:pt x="750" y="4582"/>
                    </a:lnTo>
                    <a:lnTo>
                      <a:pt x="839" y="4591"/>
                    </a:lnTo>
                    <a:lnTo>
                      <a:pt x="1090" y="4599"/>
                    </a:lnTo>
                    <a:lnTo>
                      <a:pt x="1536" y="4546"/>
                    </a:lnTo>
                    <a:lnTo>
                      <a:pt x="1938" y="4421"/>
                    </a:lnTo>
                    <a:lnTo>
                      <a:pt x="2295" y="4224"/>
                    </a:lnTo>
                    <a:lnTo>
                      <a:pt x="2608" y="3983"/>
                    </a:lnTo>
                    <a:lnTo>
                      <a:pt x="2876" y="3689"/>
                    </a:lnTo>
                    <a:lnTo>
                      <a:pt x="3099" y="3367"/>
                    </a:lnTo>
                    <a:lnTo>
                      <a:pt x="3286" y="3019"/>
                    </a:lnTo>
                    <a:lnTo>
                      <a:pt x="3501" y="2465"/>
                    </a:lnTo>
                    <a:lnTo>
                      <a:pt x="3661" y="1733"/>
                    </a:lnTo>
                    <a:lnTo>
                      <a:pt x="3697" y="1081"/>
                    </a:lnTo>
                    <a:lnTo>
                      <a:pt x="3626" y="581"/>
                    </a:lnTo>
                    <a:lnTo>
                      <a:pt x="3545" y="420"/>
                    </a:lnTo>
                    <a:lnTo>
                      <a:pt x="3501" y="358"/>
                    </a:lnTo>
                    <a:lnTo>
                      <a:pt x="3376" y="251"/>
                    </a:lnTo>
                    <a:lnTo>
                      <a:pt x="3126" y="126"/>
                    </a:lnTo>
                    <a:lnTo>
                      <a:pt x="2706" y="27"/>
                    </a:lnTo>
                    <a:lnTo>
                      <a:pt x="2224" y="1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3364;p43"/>
              <p:cNvSpPr/>
              <p:nvPr/>
            </p:nvSpPr>
            <p:spPr>
              <a:xfrm>
                <a:off x="5438153" y="1691745"/>
                <a:ext cx="60188" cy="3281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429" extrusionOk="0">
                    <a:moveTo>
                      <a:pt x="81" y="0"/>
                    </a:moveTo>
                    <a:lnTo>
                      <a:pt x="10" y="80"/>
                    </a:lnTo>
                    <a:lnTo>
                      <a:pt x="1" y="107"/>
                    </a:lnTo>
                    <a:lnTo>
                      <a:pt x="81" y="152"/>
                    </a:lnTo>
                    <a:lnTo>
                      <a:pt x="81" y="179"/>
                    </a:lnTo>
                    <a:lnTo>
                      <a:pt x="126" y="313"/>
                    </a:lnTo>
                    <a:lnTo>
                      <a:pt x="233" y="393"/>
                    </a:lnTo>
                    <a:lnTo>
                      <a:pt x="322" y="420"/>
                    </a:lnTo>
                    <a:lnTo>
                      <a:pt x="421" y="429"/>
                    </a:lnTo>
                    <a:lnTo>
                      <a:pt x="590" y="384"/>
                    </a:lnTo>
                    <a:lnTo>
                      <a:pt x="769" y="259"/>
                    </a:lnTo>
                    <a:lnTo>
                      <a:pt x="787" y="232"/>
                    </a:lnTo>
                    <a:lnTo>
                      <a:pt x="635" y="143"/>
                    </a:lnTo>
                    <a:lnTo>
                      <a:pt x="412" y="18"/>
                    </a:lnTo>
                    <a:lnTo>
                      <a:pt x="287" y="18"/>
                    </a:lnTo>
                    <a:lnTo>
                      <a:pt x="224" y="45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BD1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3365;p43"/>
              <p:cNvSpPr/>
              <p:nvPr/>
            </p:nvSpPr>
            <p:spPr>
              <a:xfrm>
                <a:off x="5484652" y="1553084"/>
                <a:ext cx="60800" cy="185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42" extrusionOk="0">
                    <a:moveTo>
                      <a:pt x="161" y="0"/>
                    </a:moveTo>
                    <a:lnTo>
                      <a:pt x="90" y="9"/>
                    </a:lnTo>
                    <a:lnTo>
                      <a:pt x="0" y="241"/>
                    </a:lnTo>
                    <a:lnTo>
                      <a:pt x="125" y="152"/>
                    </a:lnTo>
                    <a:lnTo>
                      <a:pt x="393" y="107"/>
                    </a:lnTo>
                    <a:lnTo>
                      <a:pt x="732" y="197"/>
                    </a:lnTo>
                    <a:lnTo>
                      <a:pt x="795" y="232"/>
                    </a:lnTo>
                    <a:lnTo>
                      <a:pt x="768" y="179"/>
                    </a:lnTo>
                    <a:lnTo>
                      <a:pt x="679" y="90"/>
                    </a:lnTo>
                    <a:lnTo>
                      <a:pt x="518" y="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3366;p43"/>
              <p:cNvSpPr/>
              <p:nvPr/>
            </p:nvSpPr>
            <p:spPr>
              <a:xfrm>
                <a:off x="5415668" y="1553773"/>
                <a:ext cx="32121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6" extrusionOk="0">
                    <a:moveTo>
                      <a:pt x="143" y="0"/>
                    </a:moveTo>
                    <a:lnTo>
                      <a:pt x="36" y="90"/>
                    </a:lnTo>
                    <a:lnTo>
                      <a:pt x="0" y="206"/>
                    </a:lnTo>
                    <a:lnTo>
                      <a:pt x="18" y="170"/>
                    </a:lnTo>
                    <a:lnTo>
                      <a:pt x="152" y="98"/>
                    </a:lnTo>
                    <a:lnTo>
                      <a:pt x="322" y="134"/>
                    </a:lnTo>
                    <a:lnTo>
                      <a:pt x="420" y="206"/>
                    </a:lnTo>
                    <a:lnTo>
                      <a:pt x="349" y="27"/>
                    </a:lnTo>
                    <a:lnTo>
                      <a:pt x="322" y="9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3367;p43"/>
              <p:cNvSpPr/>
              <p:nvPr/>
            </p:nvSpPr>
            <p:spPr>
              <a:xfrm>
                <a:off x="5509202" y="1605627"/>
                <a:ext cx="13766" cy="2332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05" extrusionOk="0">
                    <a:moveTo>
                      <a:pt x="63" y="1"/>
                    </a:moveTo>
                    <a:lnTo>
                      <a:pt x="10" y="81"/>
                    </a:lnTo>
                    <a:lnTo>
                      <a:pt x="1" y="144"/>
                    </a:lnTo>
                    <a:lnTo>
                      <a:pt x="1" y="206"/>
                    </a:lnTo>
                    <a:lnTo>
                      <a:pt x="36" y="287"/>
                    </a:lnTo>
                    <a:lnTo>
                      <a:pt x="72" y="305"/>
                    </a:lnTo>
                    <a:lnTo>
                      <a:pt x="108" y="296"/>
                    </a:lnTo>
                    <a:lnTo>
                      <a:pt x="161" y="215"/>
                    </a:lnTo>
                    <a:lnTo>
                      <a:pt x="170" y="162"/>
                    </a:lnTo>
                    <a:lnTo>
                      <a:pt x="179" y="99"/>
                    </a:lnTo>
                    <a:lnTo>
                      <a:pt x="135" y="10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3368;p43"/>
              <p:cNvSpPr/>
              <p:nvPr/>
            </p:nvSpPr>
            <p:spPr>
              <a:xfrm>
                <a:off x="5427293" y="1600197"/>
                <a:ext cx="13689" cy="2332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05" extrusionOk="0">
                    <a:moveTo>
                      <a:pt x="63" y="0"/>
                    </a:moveTo>
                    <a:lnTo>
                      <a:pt x="9" y="81"/>
                    </a:lnTo>
                    <a:lnTo>
                      <a:pt x="0" y="143"/>
                    </a:lnTo>
                    <a:lnTo>
                      <a:pt x="0" y="206"/>
                    </a:lnTo>
                    <a:lnTo>
                      <a:pt x="45" y="295"/>
                    </a:lnTo>
                    <a:lnTo>
                      <a:pt x="72" y="304"/>
                    </a:lnTo>
                    <a:lnTo>
                      <a:pt x="107" y="295"/>
                    </a:lnTo>
                    <a:lnTo>
                      <a:pt x="170" y="224"/>
                    </a:lnTo>
                    <a:lnTo>
                      <a:pt x="179" y="161"/>
                    </a:lnTo>
                    <a:lnTo>
                      <a:pt x="179" y="99"/>
                    </a:lnTo>
                    <a:lnTo>
                      <a:pt x="134" y="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369;p43"/>
              <p:cNvSpPr/>
              <p:nvPr/>
            </p:nvSpPr>
            <p:spPr>
              <a:xfrm>
                <a:off x="5536505" y="1644556"/>
                <a:ext cx="39004" cy="3831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01" extrusionOk="0">
                    <a:moveTo>
                      <a:pt x="224" y="1"/>
                    </a:moveTo>
                    <a:lnTo>
                      <a:pt x="126" y="28"/>
                    </a:lnTo>
                    <a:lnTo>
                      <a:pt x="10" y="179"/>
                    </a:lnTo>
                    <a:lnTo>
                      <a:pt x="1" y="278"/>
                    </a:lnTo>
                    <a:lnTo>
                      <a:pt x="28" y="376"/>
                    </a:lnTo>
                    <a:lnTo>
                      <a:pt x="179" y="501"/>
                    </a:lnTo>
                    <a:lnTo>
                      <a:pt x="278" y="501"/>
                    </a:lnTo>
                    <a:lnTo>
                      <a:pt x="376" y="483"/>
                    </a:lnTo>
                    <a:lnTo>
                      <a:pt x="501" y="331"/>
                    </a:lnTo>
                    <a:lnTo>
                      <a:pt x="510" y="224"/>
                    </a:lnTo>
                    <a:lnTo>
                      <a:pt x="483" y="12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370;p43"/>
              <p:cNvSpPr/>
              <p:nvPr/>
            </p:nvSpPr>
            <p:spPr>
              <a:xfrm>
                <a:off x="5408173" y="1628189"/>
                <a:ext cx="12313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65" extrusionOk="0">
                    <a:moveTo>
                      <a:pt x="0" y="1"/>
                    </a:moveTo>
                    <a:lnTo>
                      <a:pt x="0" y="233"/>
                    </a:lnTo>
                    <a:lnTo>
                      <a:pt x="18" y="465"/>
                    </a:lnTo>
                    <a:lnTo>
                      <a:pt x="80" y="429"/>
                    </a:lnTo>
                    <a:lnTo>
                      <a:pt x="161" y="295"/>
                    </a:lnTo>
                    <a:lnTo>
                      <a:pt x="161" y="206"/>
                    </a:lnTo>
                    <a:lnTo>
                      <a:pt x="152" y="135"/>
                    </a:lnTo>
                    <a:lnTo>
                      <a:pt x="63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6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71;p43"/>
              <p:cNvSpPr/>
              <p:nvPr/>
            </p:nvSpPr>
            <p:spPr>
              <a:xfrm>
                <a:off x="5444348" y="1703294"/>
                <a:ext cx="53993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78" extrusionOk="0">
                    <a:moveTo>
                      <a:pt x="0" y="1"/>
                    </a:moveTo>
                    <a:lnTo>
                      <a:pt x="0" y="28"/>
                    </a:lnTo>
                    <a:lnTo>
                      <a:pt x="45" y="162"/>
                    </a:lnTo>
                    <a:lnTo>
                      <a:pt x="152" y="242"/>
                    </a:lnTo>
                    <a:lnTo>
                      <a:pt x="241" y="269"/>
                    </a:lnTo>
                    <a:lnTo>
                      <a:pt x="340" y="278"/>
                    </a:lnTo>
                    <a:lnTo>
                      <a:pt x="509" y="233"/>
                    </a:lnTo>
                    <a:lnTo>
                      <a:pt x="688" y="108"/>
                    </a:lnTo>
                    <a:lnTo>
                      <a:pt x="706" y="81"/>
                    </a:lnTo>
                    <a:lnTo>
                      <a:pt x="652" y="81"/>
                    </a:lnTo>
                    <a:lnTo>
                      <a:pt x="206" y="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41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372;p43"/>
              <p:cNvSpPr/>
              <p:nvPr/>
            </p:nvSpPr>
            <p:spPr>
              <a:xfrm>
                <a:off x="5424540" y="1599508"/>
                <a:ext cx="43745" cy="7043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21" extrusionOk="0">
                    <a:moveTo>
                      <a:pt x="474" y="1"/>
                    </a:moveTo>
                    <a:lnTo>
                      <a:pt x="465" y="63"/>
                    </a:lnTo>
                    <a:lnTo>
                      <a:pt x="358" y="349"/>
                    </a:lnTo>
                    <a:lnTo>
                      <a:pt x="206" y="510"/>
                    </a:lnTo>
                    <a:lnTo>
                      <a:pt x="99" y="554"/>
                    </a:lnTo>
                    <a:lnTo>
                      <a:pt x="45" y="572"/>
                    </a:lnTo>
                    <a:lnTo>
                      <a:pt x="0" y="626"/>
                    </a:lnTo>
                    <a:lnTo>
                      <a:pt x="18" y="715"/>
                    </a:lnTo>
                    <a:lnTo>
                      <a:pt x="161" y="849"/>
                    </a:lnTo>
                    <a:lnTo>
                      <a:pt x="340" y="920"/>
                    </a:lnTo>
                    <a:lnTo>
                      <a:pt x="393" y="920"/>
                    </a:lnTo>
                    <a:lnTo>
                      <a:pt x="438" y="885"/>
                    </a:lnTo>
                    <a:lnTo>
                      <a:pt x="527" y="670"/>
                    </a:lnTo>
                    <a:lnTo>
                      <a:pt x="572" y="367"/>
                    </a:lnTo>
                    <a:lnTo>
                      <a:pt x="536" y="90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373;p43"/>
              <p:cNvSpPr/>
              <p:nvPr/>
            </p:nvSpPr>
            <p:spPr>
              <a:xfrm>
                <a:off x="5422475" y="1482721"/>
                <a:ext cx="4895" cy="145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9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63" y="18"/>
                    </a:lnTo>
                    <a:lnTo>
                      <a:pt x="63" y="18"/>
                    </a:lnTo>
                    <a:lnTo>
                      <a:pt x="27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2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74;p43"/>
              <p:cNvSpPr/>
              <p:nvPr/>
            </p:nvSpPr>
            <p:spPr>
              <a:xfrm>
                <a:off x="5409473" y="1339319"/>
                <a:ext cx="382540" cy="470581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6153" extrusionOk="0">
                    <a:moveTo>
                      <a:pt x="1867" y="0"/>
                    </a:moveTo>
                    <a:lnTo>
                      <a:pt x="1644" y="63"/>
                    </a:lnTo>
                    <a:lnTo>
                      <a:pt x="1564" y="125"/>
                    </a:lnTo>
                    <a:lnTo>
                      <a:pt x="1430" y="304"/>
                    </a:lnTo>
                    <a:lnTo>
                      <a:pt x="1305" y="482"/>
                    </a:lnTo>
                    <a:lnTo>
                      <a:pt x="1269" y="509"/>
                    </a:lnTo>
                    <a:lnTo>
                      <a:pt x="1224" y="500"/>
                    </a:lnTo>
                    <a:lnTo>
                      <a:pt x="1215" y="491"/>
                    </a:lnTo>
                    <a:lnTo>
                      <a:pt x="1215" y="473"/>
                    </a:lnTo>
                    <a:lnTo>
                      <a:pt x="1153" y="348"/>
                    </a:lnTo>
                    <a:lnTo>
                      <a:pt x="974" y="188"/>
                    </a:lnTo>
                    <a:lnTo>
                      <a:pt x="840" y="179"/>
                    </a:lnTo>
                    <a:lnTo>
                      <a:pt x="769" y="223"/>
                    </a:lnTo>
                    <a:lnTo>
                      <a:pt x="706" y="295"/>
                    </a:lnTo>
                    <a:lnTo>
                      <a:pt x="697" y="438"/>
                    </a:lnTo>
                    <a:lnTo>
                      <a:pt x="662" y="536"/>
                    </a:lnTo>
                    <a:lnTo>
                      <a:pt x="626" y="572"/>
                    </a:lnTo>
                    <a:lnTo>
                      <a:pt x="492" y="634"/>
                    </a:lnTo>
                    <a:lnTo>
                      <a:pt x="340" y="670"/>
                    </a:lnTo>
                    <a:lnTo>
                      <a:pt x="188" y="724"/>
                    </a:lnTo>
                    <a:lnTo>
                      <a:pt x="54" y="813"/>
                    </a:lnTo>
                    <a:lnTo>
                      <a:pt x="10" y="866"/>
                    </a:lnTo>
                    <a:lnTo>
                      <a:pt x="1" y="1000"/>
                    </a:lnTo>
                    <a:lnTo>
                      <a:pt x="37" y="1250"/>
                    </a:lnTo>
                    <a:lnTo>
                      <a:pt x="46" y="1402"/>
                    </a:lnTo>
                    <a:lnTo>
                      <a:pt x="28" y="1545"/>
                    </a:lnTo>
                    <a:lnTo>
                      <a:pt x="37" y="1742"/>
                    </a:lnTo>
                    <a:lnTo>
                      <a:pt x="108" y="1840"/>
                    </a:lnTo>
                    <a:lnTo>
                      <a:pt x="171" y="1875"/>
                    </a:lnTo>
                    <a:lnTo>
                      <a:pt x="197" y="1786"/>
                    </a:lnTo>
                    <a:lnTo>
                      <a:pt x="305" y="1643"/>
                    </a:lnTo>
                    <a:lnTo>
                      <a:pt x="367" y="1572"/>
                    </a:lnTo>
                    <a:lnTo>
                      <a:pt x="590" y="1349"/>
                    </a:lnTo>
                    <a:lnTo>
                      <a:pt x="974" y="1081"/>
                    </a:lnTo>
                    <a:lnTo>
                      <a:pt x="1260" y="991"/>
                    </a:lnTo>
                    <a:lnTo>
                      <a:pt x="1412" y="991"/>
                    </a:lnTo>
                    <a:lnTo>
                      <a:pt x="1528" y="1018"/>
                    </a:lnTo>
                    <a:lnTo>
                      <a:pt x="1644" y="1054"/>
                    </a:lnTo>
                    <a:lnTo>
                      <a:pt x="1403" y="1090"/>
                    </a:lnTo>
                    <a:lnTo>
                      <a:pt x="947" y="1259"/>
                    </a:lnTo>
                    <a:lnTo>
                      <a:pt x="742" y="1384"/>
                    </a:lnTo>
                    <a:lnTo>
                      <a:pt x="635" y="1465"/>
                    </a:lnTo>
                    <a:lnTo>
                      <a:pt x="528" y="1617"/>
                    </a:lnTo>
                    <a:lnTo>
                      <a:pt x="519" y="1733"/>
                    </a:lnTo>
                    <a:lnTo>
                      <a:pt x="537" y="1795"/>
                    </a:lnTo>
                    <a:lnTo>
                      <a:pt x="608" y="1786"/>
                    </a:lnTo>
                    <a:lnTo>
                      <a:pt x="715" y="1777"/>
                    </a:lnTo>
                    <a:lnTo>
                      <a:pt x="939" y="1768"/>
                    </a:lnTo>
                    <a:lnTo>
                      <a:pt x="1046" y="1786"/>
                    </a:lnTo>
                    <a:lnTo>
                      <a:pt x="1153" y="1822"/>
                    </a:lnTo>
                    <a:lnTo>
                      <a:pt x="1314" y="1974"/>
                    </a:lnTo>
                    <a:lnTo>
                      <a:pt x="1340" y="2081"/>
                    </a:lnTo>
                    <a:lnTo>
                      <a:pt x="1340" y="2152"/>
                    </a:lnTo>
                    <a:lnTo>
                      <a:pt x="1367" y="2215"/>
                    </a:lnTo>
                    <a:lnTo>
                      <a:pt x="1412" y="2277"/>
                    </a:lnTo>
                    <a:lnTo>
                      <a:pt x="1492" y="2304"/>
                    </a:lnTo>
                    <a:lnTo>
                      <a:pt x="1689" y="2367"/>
                    </a:lnTo>
                    <a:lnTo>
                      <a:pt x="1903" y="2385"/>
                    </a:lnTo>
                    <a:lnTo>
                      <a:pt x="1939" y="2429"/>
                    </a:lnTo>
                    <a:lnTo>
                      <a:pt x="1921" y="2536"/>
                    </a:lnTo>
                    <a:lnTo>
                      <a:pt x="1867" y="2652"/>
                    </a:lnTo>
                    <a:lnTo>
                      <a:pt x="1849" y="2768"/>
                    </a:lnTo>
                    <a:lnTo>
                      <a:pt x="1867" y="2822"/>
                    </a:lnTo>
                    <a:lnTo>
                      <a:pt x="1957" y="2885"/>
                    </a:lnTo>
                    <a:lnTo>
                      <a:pt x="2055" y="2938"/>
                    </a:lnTo>
                    <a:lnTo>
                      <a:pt x="2108" y="3001"/>
                    </a:lnTo>
                    <a:lnTo>
                      <a:pt x="2108" y="3188"/>
                    </a:lnTo>
                    <a:lnTo>
                      <a:pt x="2099" y="3277"/>
                    </a:lnTo>
                    <a:lnTo>
                      <a:pt x="2099" y="3376"/>
                    </a:lnTo>
                    <a:lnTo>
                      <a:pt x="2162" y="3501"/>
                    </a:lnTo>
                    <a:lnTo>
                      <a:pt x="2233" y="3536"/>
                    </a:lnTo>
                    <a:lnTo>
                      <a:pt x="2278" y="3528"/>
                    </a:lnTo>
                    <a:lnTo>
                      <a:pt x="2305" y="3590"/>
                    </a:lnTo>
                    <a:lnTo>
                      <a:pt x="2287" y="3742"/>
                    </a:lnTo>
                    <a:lnTo>
                      <a:pt x="2242" y="3903"/>
                    </a:lnTo>
                    <a:lnTo>
                      <a:pt x="2242" y="4037"/>
                    </a:lnTo>
                    <a:lnTo>
                      <a:pt x="2287" y="4090"/>
                    </a:lnTo>
                    <a:lnTo>
                      <a:pt x="2332" y="4117"/>
                    </a:lnTo>
                    <a:lnTo>
                      <a:pt x="2367" y="4153"/>
                    </a:lnTo>
                    <a:lnTo>
                      <a:pt x="2376" y="4197"/>
                    </a:lnTo>
                    <a:lnTo>
                      <a:pt x="2376" y="4251"/>
                    </a:lnTo>
                    <a:lnTo>
                      <a:pt x="2385" y="4304"/>
                    </a:lnTo>
                    <a:lnTo>
                      <a:pt x="2457" y="4385"/>
                    </a:lnTo>
                    <a:lnTo>
                      <a:pt x="2626" y="4438"/>
                    </a:lnTo>
                    <a:lnTo>
                      <a:pt x="2742" y="4412"/>
                    </a:lnTo>
                    <a:lnTo>
                      <a:pt x="2948" y="4304"/>
                    </a:lnTo>
                    <a:lnTo>
                      <a:pt x="3162" y="4206"/>
                    </a:lnTo>
                    <a:lnTo>
                      <a:pt x="3234" y="4197"/>
                    </a:lnTo>
                    <a:lnTo>
                      <a:pt x="3314" y="4197"/>
                    </a:lnTo>
                    <a:lnTo>
                      <a:pt x="3216" y="4403"/>
                    </a:lnTo>
                    <a:lnTo>
                      <a:pt x="3091" y="4581"/>
                    </a:lnTo>
                    <a:lnTo>
                      <a:pt x="3046" y="4635"/>
                    </a:lnTo>
                    <a:lnTo>
                      <a:pt x="2966" y="4671"/>
                    </a:lnTo>
                    <a:lnTo>
                      <a:pt x="2867" y="4679"/>
                    </a:lnTo>
                    <a:lnTo>
                      <a:pt x="2841" y="4724"/>
                    </a:lnTo>
                    <a:lnTo>
                      <a:pt x="2841" y="4769"/>
                    </a:lnTo>
                    <a:lnTo>
                      <a:pt x="2814" y="4858"/>
                    </a:lnTo>
                    <a:lnTo>
                      <a:pt x="2769" y="4867"/>
                    </a:lnTo>
                    <a:lnTo>
                      <a:pt x="2805" y="4894"/>
                    </a:lnTo>
                    <a:lnTo>
                      <a:pt x="2787" y="4992"/>
                    </a:lnTo>
                    <a:lnTo>
                      <a:pt x="2751" y="5028"/>
                    </a:lnTo>
                    <a:lnTo>
                      <a:pt x="2716" y="5063"/>
                    </a:lnTo>
                    <a:lnTo>
                      <a:pt x="2653" y="5135"/>
                    </a:lnTo>
                    <a:lnTo>
                      <a:pt x="2653" y="5180"/>
                    </a:lnTo>
                    <a:lnTo>
                      <a:pt x="2680" y="5242"/>
                    </a:lnTo>
                    <a:lnTo>
                      <a:pt x="2716" y="5296"/>
                    </a:lnTo>
                    <a:lnTo>
                      <a:pt x="2716" y="5367"/>
                    </a:lnTo>
                    <a:lnTo>
                      <a:pt x="2680" y="5439"/>
                    </a:lnTo>
                    <a:lnTo>
                      <a:pt x="2626" y="5546"/>
                    </a:lnTo>
                    <a:lnTo>
                      <a:pt x="2617" y="5787"/>
                    </a:lnTo>
                    <a:lnTo>
                      <a:pt x="2653" y="5903"/>
                    </a:lnTo>
                    <a:lnTo>
                      <a:pt x="2680" y="5974"/>
                    </a:lnTo>
                    <a:lnTo>
                      <a:pt x="2778" y="6073"/>
                    </a:lnTo>
                    <a:lnTo>
                      <a:pt x="2850" y="6099"/>
                    </a:lnTo>
                    <a:lnTo>
                      <a:pt x="2921" y="6099"/>
                    </a:lnTo>
                    <a:lnTo>
                      <a:pt x="3037" y="6019"/>
                    </a:lnTo>
                    <a:lnTo>
                      <a:pt x="3046" y="5956"/>
                    </a:lnTo>
                    <a:lnTo>
                      <a:pt x="3117" y="6019"/>
                    </a:lnTo>
                    <a:lnTo>
                      <a:pt x="3296" y="6117"/>
                    </a:lnTo>
                    <a:lnTo>
                      <a:pt x="3484" y="6153"/>
                    </a:lnTo>
                    <a:lnTo>
                      <a:pt x="3662" y="6090"/>
                    </a:lnTo>
                    <a:lnTo>
                      <a:pt x="3725" y="6001"/>
                    </a:lnTo>
                    <a:lnTo>
                      <a:pt x="3769" y="5921"/>
                    </a:lnTo>
                    <a:lnTo>
                      <a:pt x="3751" y="5724"/>
                    </a:lnTo>
                    <a:lnTo>
                      <a:pt x="3698" y="5653"/>
                    </a:lnTo>
                    <a:lnTo>
                      <a:pt x="3841" y="5689"/>
                    </a:lnTo>
                    <a:lnTo>
                      <a:pt x="3984" y="5698"/>
                    </a:lnTo>
                    <a:lnTo>
                      <a:pt x="4019" y="5689"/>
                    </a:lnTo>
                    <a:lnTo>
                      <a:pt x="4055" y="5671"/>
                    </a:lnTo>
                    <a:lnTo>
                      <a:pt x="4091" y="5644"/>
                    </a:lnTo>
                    <a:lnTo>
                      <a:pt x="4109" y="5599"/>
                    </a:lnTo>
                    <a:lnTo>
                      <a:pt x="4162" y="5421"/>
                    </a:lnTo>
                    <a:lnTo>
                      <a:pt x="4189" y="5242"/>
                    </a:lnTo>
                    <a:lnTo>
                      <a:pt x="4189" y="5224"/>
                    </a:lnTo>
                    <a:lnTo>
                      <a:pt x="4207" y="5206"/>
                    </a:lnTo>
                    <a:lnTo>
                      <a:pt x="4216" y="5197"/>
                    </a:lnTo>
                    <a:lnTo>
                      <a:pt x="4323" y="5197"/>
                    </a:lnTo>
                    <a:lnTo>
                      <a:pt x="4493" y="5171"/>
                    </a:lnTo>
                    <a:lnTo>
                      <a:pt x="4555" y="5117"/>
                    </a:lnTo>
                    <a:lnTo>
                      <a:pt x="4591" y="5010"/>
                    </a:lnTo>
                    <a:lnTo>
                      <a:pt x="4609" y="4885"/>
                    </a:lnTo>
                    <a:lnTo>
                      <a:pt x="4698" y="4742"/>
                    </a:lnTo>
                    <a:lnTo>
                      <a:pt x="4948" y="4501"/>
                    </a:lnTo>
                    <a:lnTo>
                      <a:pt x="5002" y="4376"/>
                    </a:lnTo>
                    <a:lnTo>
                      <a:pt x="4984" y="4296"/>
                    </a:lnTo>
                    <a:lnTo>
                      <a:pt x="4948" y="4260"/>
                    </a:lnTo>
                    <a:lnTo>
                      <a:pt x="4886" y="4206"/>
                    </a:lnTo>
                    <a:lnTo>
                      <a:pt x="4832" y="4144"/>
                    </a:lnTo>
                    <a:lnTo>
                      <a:pt x="4805" y="4054"/>
                    </a:lnTo>
                    <a:lnTo>
                      <a:pt x="4850" y="3867"/>
                    </a:lnTo>
                    <a:lnTo>
                      <a:pt x="4886" y="3769"/>
                    </a:lnTo>
                    <a:lnTo>
                      <a:pt x="4921" y="3653"/>
                    </a:lnTo>
                    <a:lnTo>
                      <a:pt x="4895" y="3420"/>
                    </a:lnTo>
                    <a:lnTo>
                      <a:pt x="4841" y="3313"/>
                    </a:lnTo>
                    <a:lnTo>
                      <a:pt x="4752" y="3197"/>
                    </a:lnTo>
                    <a:lnTo>
                      <a:pt x="4689" y="3081"/>
                    </a:lnTo>
                    <a:lnTo>
                      <a:pt x="4671" y="3001"/>
                    </a:lnTo>
                    <a:lnTo>
                      <a:pt x="4734" y="2822"/>
                    </a:lnTo>
                    <a:lnTo>
                      <a:pt x="4814" y="2626"/>
                    </a:lnTo>
                    <a:lnTo>
                      <a:pt x="4823" y="2501"/>
                    </a:lnTo>
                    <a:lnTo>
                      <a:pt x="4787" y="2429"/>
                    </a:lnTo>
                    <a:lnTo>
                      <a:pt x="4743" y="2402"/>
                    </a:lnTo>
                    <a:lnTo>
                      <a:pt x="4662" y="2367"/>
                    </a:lnTo>
                    <a:lnTo>
                      <a:pt x="4564" y="2304"/>
                    </a:lnTo>
                    <a:lnTo>
                      <a:pt x="4537" y="2233"/>
                    </a:lnTo>
                    <a:lnTo>
                      <a:pt x="4546" y="2170"/>
                    </a:lnTo>
                    <a:lnTo>
                      <a:pt x="4573" y="2072"/>
                    </a:lnTo>
                    <a:lnTo>
                      <a:pt x="4636" y="1992"/>
                    </a:lnTo>
                    <a:lnTo>
                      <a:pt x="4671" y="1956"/>
                    </a:lnTo>
                    <a:lnTo>
                      <a:pt x="4707" y="1867"/>
                    </a:lnTo>
                    <a:lnTo>
                      <a:pt x="4698" y="1831"/>
                    </a:lnTo>
                    <a:lnTo>
                      <a:pt x="4662" y="1795"/>
                    </a:lnTo>
                    <a:lnTo>
                      <a:pt x="4618" y="1768"/>
                    </a:lnTo>
                    <a:lnTo>
                      <a:pt x="4457" y="1706"/>
                    </a:lnTo>
                    <a:lnTo>
                      <a:pt x="4296" y="1634"/>
                    </a:lnTo>
                    <a:lnTo>
                      <a:pt x="4278" y="1625"/>
                    </a:lnTo>
                    <a:lnTo>
                      <a:pt x="4269" y="1617"/>
                    </a:lnTo>
                    <a:lnTo>
                      <a:pt x="4261" y="1581"/>
                    </a:lnTo>
                    <a:lnTo>
                      <a:pt x="4278" y="1554"/>
                    </a:lnTo>
                    <a:lnTo>
                      <a:pt x="4314" y="1527"/>
                    </a:lnTo>
                    <a:lnTo>
                      <a:pt x="4350" y="1518"/>
                    </a:lnTo>
                    <a:lnTo>
                      <a:pt x="4394" y="1492"/>
                    </a:lnTo>
                    <a:lnTo>
                      <a:pt x="4457" y="1411"/>
                    </a:lnTo>
                    <a:lnTo>
                      <a:pt x="4484" y="1259"/>
                    </a:lnTo>
                    <a:lnTo>
                      <a:pt x="4448" y="1152"/>
                    </a:lnTo>
                    <a:lnTo>
                      <a:pt x="4394" y="1072"/>
                    </a:lnTo>
                    <a:lnTo>
                      <a:pt x="4225" y="974"/>
                    </a:lnTo>
                    <a:lnTo>
                      <a:pt x="3921" y="956"/>
                    </a:lnTo>
                    <a:lnTo>
                      <a:pt x="3734" y="991"/>
                    </a:lnTo>
                    <a:lnTo>
                      <a:pt x="3814" y="947"/>
                    </a:lnTo>
                    <a:lnTo>
                      <a:pt x="3921" y="840"/>
                    </a:lnTo>
                    <a:lnTo>
                      <a:pt x="3921" y="750"/>
                    </a:lnTo>
                    <a:lnTo>
                      <a:pt x="3894" y="706"/>
                    </a:lnTo>
                    <a:lnTo>
                      <a:pt x="3796" y="634"/>
                    </a:lnTo>
                    <a:lnTo>
                      <a:pt x="3671" y="625"/>
                    </a:lnTo>
                    <a:lnTo>
                      <a:pt x="3368" y="590"/>
                    </a:lnTo>
                    <a:lnTo>
                      <a:pt x="3073" y="554"/>
                    </a:lnTo>
                    <a:lnTo>
                      <a:pt x="3100" y="429"/>
                    </a:lnTo>
                    <a:lnTo>
                      <a:pt x="3091" y="197"/>
                    </a:lnTo>
                    <a:lnTo>
                      <a:pt x="3028" y="81"/>
                    </a:lnTo>
                    <a:lnTo>
                      <a:pt x="2966" y="54"/>
                    </a:lnTo>
                    <a:lnTo>
                      <a:pt x="2912" y="45"/>
                    </a:lnTo>
                    <a:lnTo>
                      <a:pt x="2814" y="90"/>
                    </a:lnTo>
                    <a:lnTo>
                      <a:pt x="2671" y="215"/>
                    </a:lnTo>
                    <a:lnTo>
                      <a:pt x="2591" y="268"/>
                    </a:lnTo>
                    <a:lnTo>
                      <a:pt x="2510" y="286"/>
                    </a:lnTo>
                    <a:lnTo>
                      <a:pt x="2180" y="322"/>
                    </a:lnTo>
                    <a:lnTo>
                      <a:pt x="2144" y="304"/>
                    </a:lnTo>
                    <a:lnTo>
                      <a:pt x="2162" y="232"/>
                    </a:lnTo>
                    <a:lnTo>
                      <a:pt x="2162" y="125"/>
                    </a:lnTo>
                    <a:lnTo>
                      <a:pt x="2082" y="27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375;p43"/>
              <p:cNvSpPr/>
              <p:nvPr/>
            </p:nvSpPr>
            <p:spPr>
              <a:xfrm>
                <a:off x="5757836" y="1973120"/>
                <a:ext cx="375657" cy="922731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065" extrusionOk="0">
                    <a:moveTo>
                      <a:pt x="1331" y="0"/>
                    </a:moveTo>
                    <a:lnTo>
                      <a:pt x="1224" y="27"/>
                    </a:lnTo>
                    <a:lnTo>
                      <a:pt x="1045" y="125"/>
                    </a:lnTo>
                    <a:lnTo>
                      <a:pt x="822" y="340"/>
                    </a:lnTo>
                    <a:lnTo>
                      <a:pt x="634" y="750"/>
                    </a:lnTo>
                    <a:lnTo>
                      <a:pt x="536" y="1233"/>
                    </a:lnTo>
                    <a:lnTo>
                      <a:pt x="500" y="1974"/>
                    </a:lnTo>
                    <a:lnTo>
                      <a:pt x="554" y="2697"/>
                    </a:lnTo>
                    <a:lnTo>
                      <a:pt x="572" y="2777"/>
                    </a:lnTo>
                    <a:lnTo>
                      <a:pt x="920" y="3206"/>
                    </a:lnTo>
                    <a:lnTo>
                      <a:pt x="2465" y="5278"/>
                    </a:lnTo>
                    <a:lnTo>
                      <a:pt x="3072" y="6224"/>
                    </a:lnTo>
                    <a:lnTo>
                      <a:pt x="3277" y="6689"/>
                    </a:lnTo>
                    <a:lnTo>
                      <a:pt x="3295" y="6823"/>
                    </a:lnTo>
                    <a:lnTo>
                      <a:pt x="3260" y="6966"/>
                    </a:lnTo>
                    <a:lnTo>
                      <a:pt x="3045" y="7439"/>
                    </a:lnTo>
                    <a:lnTo>
                      <a:pt x="2483" y="8421"/>
                    </a:lnTo>
                    <a:lnTo>
                      <a:pt x="1090" y="10555"/>
                    </a:lnTo>
                    <a:lnTo>
                      <a:pt x="786" y="11002"/>
                    </a:lnTo>
                    <a:lnTo>
                      <a:pt x="706" y="10984"/>
                    </a:lnTo>
                    <a:lnTo>
                      <a:pt x="340" y="10966"/>
                    </a:lnTo>
                    <a:lnTo>
                      <a:pt x="170" y="11002"/>
                    </a:lnTo>
                    <a:lnTo>
                      <a:pt x="89" y="11047"/>
                    </a:lnTo>
                    <a:lnTo>
                      <a:pt x="72" y="11091"/>
                    </a:lnTo>
                    <a:lnTo>
                      <a:pt x="27" y="11198"/>
                    </a:lnTo>
                    <a:lnTo>
                      <a:pt x="0" y="11404"/>
                    </a:lnTo>
                    <a:lnTo>
                      <a:pt x="27" y="11591"/>
                    </a:lnTo>
                    <a:lnTo>
                      <a:pt x="107" y="11752"/>
                    </a:lnTo>
                    <a:lnTo>
                      <a:pt x="277" y="11948"/>
                    </a:lnTo>
                    <a:lnTo>
                      <a:pt x="482" y="12056"/>
                    </a:lnTo>
                    <a:lnTo>
                      <a:pt x="616" y="12065"/>
                    </a:lnTo>
                    <a:lnTo>
                      <a:pt x="679" y="12047"/>
                    </a:lnTo>
                    <a:lnTo>
                      <a:pt x="768" y="12002"/>
                    </a:lnTo>
                    <a:lnTo>
                      <a:pt x="893" y="11788"/>
                    </a:lnTo>
                    <a:lnTo>
                      <a:pt x="991" y="11413"/>
                    </a:lnTo>
                    <a:lnTo>
                      <a:pt x="1000" y="11341"/>
                    </a:lnTo>
                    <a:lnTo>
                      <a:pt x="1474" y="10939"/>
                    </a:lnTo>
                    <a:lnTo>
                      <a:pt x="3251" y="9243"/>
                    </a:lnTo>
                    <a:lnTo>
                      <a:pt x="3929" y="8510"/>
                    </a:lnTo>
                    <a:lnTo>
                      <a:pt x="4492" y="7823"/>
                    </a:lnTo>
                    <a:lnTo>
                      <a:pt x="4769" y="7367"/>
                    </a:lnTo>
                    <a:lnTo>
                      <a:pt x="4885" y="7108"/>
                    </a:lnTo>
                    <a:lnTo>
                      <a:pt x="4903" y="7001"/>
                    </a:lnTo>
                    <a:lnTo>
                      <a:pt x="4912" y="6885"/>
                    </a:lnTo>
                    <a:lnTo>
                      <a:pt x="4858" y="6564"/>
                    </a:lnTo>
                    <a:lnTo>
                      <a:pt x="4653" y="5939"/>
                    </a:lnTo>
                    <a:lnTo>
                      <a:pt x="4162" y="4867"/>
                    </a:lnTo>
                    <a:lnTo>
                      <a:pt x="3528" y="3670"/>
                    </a:lnTo>
                    <a:lnTo>
                      <a:pt x="1795" y="732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376;p43"/>
              <p:cNvSpPr/>
              <p:nvPr/>
            </p:nvSpPr>
            <p:spPr>
              <a:xfrm>
                <a:off x="5722273" y="2815868"/>
                <a:ext cx="77242" cy="97741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278" extrusionOk="0">
                    <a:moveTo>
                      <a:pt x="590" y="1"/>
                    </a:moveTo>
                    <a:lnTo>
                      <a:pt x="554" y="19"/>
                    </a:lnTo>
                    <a:lnTo>
                      <a:pt x="313" y="179"/>
                    </a:lnTo>
                    <a:lnTo>
                      <a:pt x="126" y="394"/>
                    </a:lnTo>
                    <a:lnTo>
                      <a:pt x="45" y="537"/>
                    </a:lnTo>
                    <a:lnTo>
                      <a:pt x="1" y="635"/>
                    </a:lnTo>
                    <a:lnTo>
                      <a:pt x="63" y="635"/>
                    </a:lnTo>
                    <a:lnTo>
                      <a:pt x="296" y="429"/>
                    </a:lnTo>
                    <a:lnTo>
                      <a:pt x="358" y="367"/>
                    </a:lnTo>
                    <a:lnTo>
                      <a:pt x="313" y="438"/>
                    </a:lnTo>
                    <a:lnTo>
                      <a:pt x="63" y="876"/>
                    </a:lnTo>
                    <a:lnTo>
                      <a:pt x="45" y="983"/>
                    </a:lnTo>
                    <a:lnTo>
                      <a:pt x="72" y="992"/>
                    </a:lnTo>
                    <a:lnTo>
                      <a:pt x="197" y="903"/>
                    </a:lnTo>
                    <a:lnTo>
                      <a:pt x="421" y="706"/>
                    </a:lnTo>
                    <a:lnTo>
                      <a:pt x="465" y="662"/>
                    </a:lnTo>
                    <a:lnTo>
                      <a:pt x="465" y="662"/>
                    </a:lnTo>
                    <a:lnTo>
                      <a:pt x="447" y="688"/>
                    </a:lnTo>
                    <a:lnTo>
                      <a:pt x="304" y="974"/>
                    </a:lnTo>
                    <a:lnTo>
                      <a:pt x="269" y="1162"/>
                    </a:lnTo>
                    <a:lnTo>
                      <a:pt x="269" y="1233"/>
                    </a:lnTo>
                    <a:lnTo>
                      <a:pt x="313" y="1242"/>
                    </a:lnTo>
                    <a:lnTo>
                      <a:pt x="456" y="1090"/>
                    </a:lnTo>
                    <a:lnTo>
                      <a:pt x="590" y="974"/>
                    </a:lnTo>
                    <a:lnTo>
                      <a:pt x="572" y="992"/>
                    </a:lnTo>
                    <a:lnTo>
                      <a:pt x="465" y="1162"/>
                    </a:lnTo>
                    <a:lnTo>
                      <a:pt x="465" y="1251"/>
                    </a:lnTo>
                    <a:lnTo>
                      <a:pt x="474" y="1278"/>
                    </a:lnTo>
                    <a:lnTo>
                      <a:pt x="501" y="1278"/>
                    </a:lnTo>
                    <a:lnTo>
                      <a:pt x="590" y="1197"/>
                    </a:lnTo>
                    <a:lnTo>
                      <a:pt x="742" y="1117"/>
                    </a:lnTo>
                    <a:lnTo>
                      <a:pt x="992" y="1028"/>
                    </a:lnTo>
                    <a:lnTo>
                      <a:pt x="1010" y="1046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A06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377;p43"/>
              <p:cNvSpPr/>
              <p:nvPr/>
            </p:nvSpPr>
            <p:spPr>
              <a:xfrm>
                <a:off x="5246955" y="2777627"/>
                <a:ext cx="77242" cy="99806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305" extrusionOk="0">
                    <a:moveTo>
                      <a:pt x="286" y="1"/>
                    </a:moveTo>
                    <a:lnTo>
                      <a:pt x="215" y="19"/>
                    </a:lnTo>
                    <a:lnTo>
                      <a:pt x="170" y="45"/>
                    </a:lnTo>
                    <a:lnTo>
                      <a:pt x="99" y="161"/>
                    </a:lnTo>
                    <a:lnTo>
                      <a:pt x="36" y="403"/>
                    </a:lnTo>
                    <a:lnTo>
                      <a:pt x="1" y="956"/>
                    </a:lnTo>
                    <a:lnTo>
                      <a:pt x="1" y="1081"/>
                    </a:lnTo>
                    <a:lnTo>
                      <a:pt x="18" y="1063"/>
                    </a:lnTo>
                    <a:lnTo>
                      <a:pt x="268" y="1153"/>
                    </a:lnTo>
                    <a:lnTo>
                      <a:pt x="411" y="1233"/>
                    </a:lnTo>
                    <a:lnTo>
                      <a:pt x="501" y="1304"/>
                    </a:lnTo>
                    <a:lnTo>
                      <a:pt x="527" y="1304"/>
                    </a:lnTo>
                    <a:lnTo>
                      <a:pt x="545" y="1287"/>
                    </a:lnTo>
                    <a:lnTo>
                      <a:pt x="545" y="1197"/>
                    </a:lnTo>
                    <a:lnTo>
                      <a:pt x="443" y="1035"/>
                    </a:lnTo>
                    <a:lnTo>
                      <a:pt x="443" y="1035"/>
                    </a:lnTo>
                    <a:lnTo>
                      <a:pt x="545" y="1117"/>
                    </a:lnTo>
                    <a:lnTo>
                      <a:pt x="688" y="1278"/>
                    </a:lnTo>
                    <a:lnTo>
                      <a:pt x="733" y="1269"/>
                    </a:lnTo>
                    <a:lnTo>
                      <a:pt x="733" y="1197"/>
                    </a:lnTo>
                    <a:lnTo>
                      <a:pt x="706" y="1010"/>
                    </a:lnTo>
                    <a:lnTo>
                      <a:pt x="563" y="724"/>
                    </a:lnTo>
                    <a:lnTo>
                      <a:pt x="545" y="688"/>
                    </a:lnTo>
                    <a:lnTo>
                      <a:pt x="545" y="688"/>
                    </a:lnTo>
                    <a:lnTo>
                      <a:pt x="590" y="742"/>
                    </a:lnTo>
                    <a:lnTo>
                      <a:pt x="813" y="938"/>
                    </a:lnTo>
                    <a:lnTo>
                      <a:pt x="929" y="1019"/>
                    </a:lnTo>
                    <a:lnTo>
                      <a:pt x="956" y="1010"/>
                    </a:lnTo>
                    <a:lnTo>
                      <a:pt x="938" y="912"/>
                    </a:lnTo>
                    <a:lnTo>
                      <a:pt x="697" y="474"/>
                    </a:lnTo>
                    <a:lnTo>
                      <a:pt x="652" y="403"/>
                    </a:lnTo>
                    <a:lnTo>
                      <a:pt x="652" y="403"/>
                    </a:lnTo>
                    <a:lnTo>
                      <a:pt x="715" y="465"/>
                    </a:lnTo>
                    <a:lnTo>
                      <a:pt x="947" y="661"/>
                    </a:lnTo>
                    <a:lnTo>
                      <a:pt x="1010" y="661"/>
                    </a:lnTo>
                    <a:lnTo>
                      <a:pt x="965" y="563"/>
                    </a:lnTo>
                    <a:lnTo>
                      <a:pt x="885" y="420"/>
                    </a:lnTo>
                    <a:lnTo>
                      <a:pt x="679" y="188"/>
                    </a:lnTo>
                    <a:lnTo>
                      <a:pt x="474" y="4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894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378;p43"/>
              <p:cNvSpPr/>
              <p:nvPr/>
            </p:nvSpPr>
            <p:spPr>
              <a:xfrm>
                <a:off x="5419033" y="1391173"/>
                <a:ext cx="32311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4172" extrusionOk="0">
                    <a:moveTo>
                      <a:pt x="1974" y="1"/>
                    </a:moveTo>
                    <a:lnTo>
                      <a:pt x="1269" y="46"/>
                    </a:lnTo>
                    <a:lnTo>
                      <a:pt x="796" y="179"/>
                    </a:lnTo>
                    <a:lnTo>
                      <a:pt x="519" y="296"/>
                    </a:lnTo>
                    <a:lnTo>
                      <a:pt x="296" y="447"/>
                    </a:lnTo>
                    <a:lnTo>
                      <a:pt x="126" y="617"/>
                    </a:lnTo>
                    <a:lnTo>
                      <a:pt x="28" y="814"/>
                    </a:lnTo>
                    <a:lnTo>
                      <a:pt x="1" y="1037"/>
                    </a:lnTo>
                    <a:lnTo>
                      <a:pt x="28" y="1153"/>
                    </a:lnTo>
                    <a:lnTo>
                      <a:pt x="19" y="1162"/>
                    </a:lnTo>
                    <a:lnTo>
                      <a:pt x="1" y="1206"/>
                    </a:lnTo>
                    <a:lnTo>
                      <a:pt x="492" y="1206"/>
                    </a:lnTo>
                    <a:lnTo>
                      <a:pt x="742" y="1153"/>
                    </a:lnTo>
                    <a:lnTo>
                      <a:pt x="1340" y="1135"/>
                    </a:lnTo>
                    <a:lnTo>
                      <a:pt x="1805" y="1215"/>
                    </a:lnTo>
                    <a:lnTo>
                      <a:pt x="2055" y="1305"/>
                    </a:lnTo>
                    <a:lnTo>
                      <a:pt x="2037" y="1367"/>
                    </a:lnTo>
                    <a:lnTo>
                      <a:pt x="2001" y="1912"/>
                    </a:lnTo>
                    <a:lnTo>
                      <a:pt x="2064" y="2483"/>
                    </a:lnTo>
                    <a:lnTo>
                      <a:pt x="2189" y="2850"/>
                    </a:lnTo>
                    <a:lnTo>
                      <a:pt x="2412" y="3162"/>
                    </a:lnTo>
                    <a:lnTo>
                      <a:pt x="2662" y="3341"/>
                    </a:lnTo>
                    <a:lnTo>
                      <a:pt x="2867" y="3412"/>
                    </a:lnTo>
                    <a:lnTo>
                      <a:pt x="2992" y="3439"/>
                    </a:lnTo>
                    <a:lnTo>
                      <a:pt x="3001" y="3501"/>
                    </a:lnTo>
                    <a:lnTo>
                      <a:pt x="2966" y="3805"/>
                    </a:lnTo>
                    <a:lnTo>
                      <a:pt x="2867" y="3930"/>
                    </a:lnTo>
                    <a:lnTo>
                      <a:pt x="2769" y="3984"/>
                    </a:lnTo>
                    <a:lnTo>
                      <a:pt x="2698" y="3993"/>
                    </a:lnTo>
                    <a:lnTo>
                      <a:pt x="2725" y="4082"/>
                    </a:lnTo>
                    <a:lnTo>
                      <a:pt x="2751" y="4171"/>
                    </a:lnTo>
                    <a:lnTo>
                      <a:pt x="4189" y="3903"/>
                    </a:lnTo>
                    <a:lnTo>
                      <a:pt x="4225" y="3082"/>
                    </a:lnTo>
                    <a:lnTo>
                      <a:pt x="4225" y="1912"/>
                    </a:lnTo>
                    <a:lnTo>
                      <a:pt x="4162" y="1421"/>
                    </a:lnTo>
                    <a:lnTo>
                      <a:pt x="4082" y="1144"/>
                    </a:lnTo>
                    <a:lnTo>
                      <a:pt x="4028" y="1019"/>
                    </a:lnTo>
                    <a:lnTo>
                      <a:pt x="3957" y="876"/>
                    </a:lnTo>
                    <a:lnTo>
                      <a:pt x="3752" y="626"/>
                    </a:lnTo>
                    <a:lnTo>
                      <a:pt x="3493" y="421"/>
                    </a:lnTo>
                    <a:lnTo>
                      <a:pt x="3198" y="260"/>
                    </a:lnTo>
                    <a:lnTo>
                      <a:pt x="2698" y="81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2456543" y="-3636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Findings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8285" y="622169"/>
            <a:ext cx="907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As per the survey conducted PAN India on women returning to work from career break below are the outcome of the research done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534910" y="1548687"/>
            <a:ext cx="2770008" cy="1423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 major age bracket of women taking career break is between the age of 26-30.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0" name="Rectangle: Rounded Corners 149"/>
          <p:cNvSpPr/>
          <p:nvPr/>
        </p:nvSpPr>
        <p:spPr>
          <a:xfrm>
            <a:off x="8686800" y="4495800"/>
            <a:ext cx="2770008" cy="1423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 average age group of respondents was around 36 years and they were in their mid level career with around 11 </a:t>
            </a:r>
            <a:r>
              <a:rPr lang="en-US" sz="1600" dirty="0" err="1">
                <a:solidFill>
                  <a:schemeClr val="tx1"/>
                </a:solidFill>
              </a:rPr>
              <a:t>yrs</a:t>
            </a:r>
            <a:r>
              <a:rPr lang="en-US" sz="1600" dirty="0">
                <a:solidFill>
                  <a:schemeClr val="tx1"/>
                </a:solidFill>
              </a:rPr>
              <a:t> of experience.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/>
          <p:cNvSpPr/>
          <p:nvPr/>
        </p:nvSpPr>
        <p:spPr>
          <a:xfrm>
            <a:off x="8530645" y="1524000"/>
            <a:ext cx="2770008" cy="1423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68% of them have had only 1 career break.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/>
          <p:cNvSpPr/>
          <p:nvPr/>
        </p:nvSpPr>
        <p:spPr>
          <a:xfrm>
            <a:off x="457200" y="4572000"/>
            <a:ext cx="2770008" cy="1423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women in the age limit of 36 - 40 have taken an average of around 2  career breaks.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2307" r="9326" b="11001"/>
          <a:stretch>
            <a:fillRect/>
          </a:stretch>
        </p:blipFill>
        <p:spPr>
          <a:xfrm>
            <a:off x="2438400" y="1905000"/>
            <a:ext cx="7736114" cy="499104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3856" y="819090"/>
            <a:ext cx="114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EF3078"/>
                </a:solidFill>
              </a:rPr>
              <a:t>Out of 118 Women, 68 (58%) Women had Career Break in their professional journey</a:t>
            </a:r>
            <a:endParaRPr lang="en-US" sz="2000" b="1" dirty="0" smtClean="0">
              <a:solidFill>
                <a:srgbClr val="EF3078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56542" y="170009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Returning to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Work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2192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hen decided to return to work</a:t>
            </a:r>
            <a:b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of these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68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Women, 27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%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of them rejoined 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same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organization, and rest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of them decided to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move on with other opportunities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b="1" dirty="0" smtClean="0"/>
              <a:t>Refer </a:t>
            </a:r>
            <a:r>
              <a:rPr lang="en-US" sz="1600" b="1" dirty="0"/>
              <a:t>Image </a:t>
            </a:r>
            <a:r>
              <a:rPr lang="en-US" sz="1600" b="1" dirty="0" smtClean="0"/>
              <a:t>1)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1" y="6627168"/>
            <a:ext cx="106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1</a:t>
            </a:r>
            <a:endParaRPr lang="en-US" sz="12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823256" y="1193705"/>
            <a:ext cx="2086073" cy="1956840"/>
            <a:chOff x="4031623" y="300118"/>
            <a:chExt cx="3820088" cy="3820088"/>
          </a:xfrm>
        </p:grpSpPr>
        <p:sp>
          <p:nvSpPr>
            <p:cNvPr id="85" name="Google Shape;85;p1"/>
            <p:cNvSpPr/>
            <p:nvPr/>
          </p:nvSpPr>
          <p:spPr>
            <a:xfrm>
              <a:off x="4031623" y="300118"/>
              <a:ext cx="3820088" cy="3820088"/>
            </a:xfrm>
            <a:prstGeom prst="ellipse">
              <a:avLst/>
            </a:prstGeom>
            <a:noFill/>
            <a:ln w="139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290340" y="504879"/>
              <a:ext cx="3350211" cy="335021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292100" dist="63500" dir="7800000" sx="102000" sy="102000" algn="tr" rotWithShape="0">
                <a:srgbClr val="000000">
                  <a:alpha val="4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 rot="4288309">
            <a:off x="4137483" y="295753"/>
            <a:ext cx="3538357" cy="3647147"/>
          </a:xfrm>
          <a:prstGeom prst="arc">
            <a:avLst>
              <a:gd name="adj1" fmla="val 15749458"/>
              <a:gd name="adj2" fmla="val 8100709"/>
            </a:avLst>
          </a:prstGeom>
          <a:noFill/>
          <a:ln w="571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-1182335" y="296870"/>
            <a:ext cx="260350" cy="787400"/>
            <a:chOff x="508000" y="368300"/>
            <a:chExt cx="260350" cy="787400"/>
          </a:xfrm>
        </p:grpSpPr>
        <p:sp>
          <p:nvSpPr>
            <p:cNvPr id="89" name="Google Shape;89;p1"/>
            <p:cNvSpPr/>
            <p:nvPr/>
          </p:nvSpPr>
          <p:spPr>
            <a:xfrm>
              <a:off x="508000" y="368300"/>
              <a:ext cx="260350" cy="228600"/>
            </a:xfrm>
            <a:prstGeom prst="rect">
              <a:avLst/>
            </a:prstGeom>
            <a:solidFill>
              <a:srgbClr val="FFC5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08000" y="647700"/>
              <a:ext cx="260350" cy="228600"/>
            </a:xfrm>
            <a:prstGeom prst="rect">
              <a:avLst/>
            </a:prstGeom>
            <a:solidFill>
              <a:srgbClr val="FFE9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08000" y="927100"/>
              <a:ext cx="260350" cy="228600"/>
            </a:xfrm>
            <a:prstGeom prst="rect">
              <a:avLst/>
            </a:prstGeom>
            <a:solidFill>
              <a:srgbClr val="F1CE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-642608" y="298348"/>
            <a:ext cx="260350" cy="844550"/>
            <a:chOff x="508000" y="2247900"/>
            <a:chExt cx="260350" cy="844550"/>
          </a:xfrm>
        </p:grpSpPr>
        <p:sp>
          <p:nvSpPr>
            <p:cNvPr id="93" name="Google Shape;93;p1"/>
            <p:cNvSpPr/>
            <p:nvPr/>
          </p:nvSpPr>
          <p:spPr>
            <a:xfrm>
              <a:off x="508000" y="2247900"/>
              <a:ext cx="260350" cy="234950"/>
            </a:xfrm>
            <a:prstGeom prst="rect">
              <a:avLst/>
            </a:prstGeom>
            <a:solidFill>
              <a:srgbClr val="1DD6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08000" y="2565400"/>
              <a:ext cx="260350" cy="234950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08000" y="2857500"/>
              <a:ext cx="260350" cy="234950"/>
            </a:xfrm>
            <a:prstGeom prst="rect">
              <a:avLst/>
            </a:prstGeom>
            <a:solidFill>
              <a:srgbClr val="3BBC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-1182335" y="1420480"/>
            <a:ext cx="260350" cy="844550"/>
            <a:chOff x="1548807" y="4797062"/>
            <a:chExt cx="260350" cy="844550"/>
          </a:xfrm>
        </p:grpSpPr>
        <p:sp>
          <p:nvSpPr>
            <p:cNvPr id="97" name="Google Shape;97;p1"/>
            <p:cNvSpPr/>
            <p:nvPr/>
          </p:nvSpPr>
          <p:spPr>
            <a:xfrm>
              <a:off x="1548807" y="4797062"/>
              <a:ext cx="260350" cy="234950"/>
            </a:xfrm>
            <a:prstGeom prst="rect">
              <a:avLst/>
            </a:prstGeom>
            <a:solidFill>
              <a:srgbClr val="F65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548807" y="5114562"/>
              <a:ext cx="260350" cy="234950"/>
            </a:xfrm>
            <a:prstGeom prst="rect">
              <a:avLst/>
            </a:prstGeom>
            <a:solidFill>
              <a:srgbClr val="FFA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548807" y="5406662"/>
              <a:ext cx="260350" cy="234950"/>
            </a:xfrm>
            <a:prstGeom prst="rect">
              <a:avLst/>
            </a:prstGeom>
            <a:solidFill>
              <a:srgbClr val="BB4A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4114800" y="4114800"/>
            <a:ext cx="1539705" cy="1539705"/>
            <a:chOff x="2490070" y="4234808"/>
            <a:chExt cx="1869742" cy="1869742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2490070" y="4234808"/>
              <a:ext cx="1869742" cy="1869742"/>
              <a:chOff x="1385272" y="2618182"/>
              <a:chExt cx="1869742" cy="1869742"/>
            </a:xfrm>
          </p:grpSpPr>
          <p:grpSp>
            <p:nvGrpSpPr>
              <p:cNvPr id="102" name="Google Shape;102;p1"/>
              <p:cNvGrpSpPr/>
              <p:nvPr/>
            </p:nvGrpSpPr>
            <p:grpSpPr>
              <a:xfrm>
                <a:off x="1385272" y="2618182"/>
                <a:ext cx="1869742" cy="1869742"/>
                <a:chOff x="1105470" y="385244"/>
                <a:chExt cx="1869742" cy="1869742"/>
              </a:xfrm>
            </p:grpSpPr>
            <p:sp>
              <p:nvSpPr>
                <p:cNvPr id="103" name="Google Shape;103;p1"/>
                <p:cNvSpPr/>
                <p:nvPr/>
              </p:nvSpPr>
              <p:spPr>
                <a:xfrm>
                  <a:off x="1168093" y="447867"/>
                  <a:ext cx="1744496" cy="1744496"/>
                </a:xfrm>
                <a:prstGeom prst="ellipse">
                  <a:avLst/>
                </a:prstGeom>
                <a:solidFill>
                  <a:srgbClr val="F659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 panose="020B0604020202020204"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1105470" y="385244"/>
                  <a:ext cx="1869742" cy="1869742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6596E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 panose="020B0604020202020204"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 rot="-263928">
                  <a:off x="1322943" y="1026832"/>
                  <a:ext cx="1119357" cy="1132274"/>
                </a:xfrm>
                <a:prstGeom prst="teardrop">
                  <a:avLst>
                    <a:gd name="adj" fmla="val 88717"/>
                  </a:avLst>
                </a:prstGeom>
                <a:solidFill>
                  <a:srgbClr val="000000">
                    <a:alpha val="10588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 panose="020B0604020202020204"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106" name="Google Shape;106;p1"/>
                <p:cNvGrpSpPr/>
                <p:nvPr/>
              </p:nvGrpSpPr>
              <p:grpSpPr>
                <a:xfrm>
                  <a:off x="1392869" y="677439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107" name="Google Shape;107;p1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FFA7BC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>
                    <a:outerShdw blurRad="127000" dist="25400" dir="8100000" sx="104000" sy="104000" algn="tr" rotWithShape="0">
                      <a:srgbClr val="000000">
                        <a:alpha val="26666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8" name="Google Shape;108;p1"/>
                  <p:cNvSpPr/>
                  <p:nvPr/>
                </p:nvSpPr>
                <p:spPr>
                  <a:xfrm>
                    <a:off x="1310269" y="585169"/>
                    <a:ext cx="1469894" cy="1469894"/>
                  </a:xfrm>
                  <a:prstGeom prst="ellipse">
                    <a:avLst/>
                  </a:prstGeom>
                  <a:solidFill>
                    <a:srgbClr val="F2F2F2"/>
                  </a:solidFill>
                  <a:ln w="19050" cap="flat" cmpd="sng">
                    <a:solidFill>
                      <a:srgbClr val="BB4A5D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cxnSp>
            <p:nvCxnSpPr>
              <p:cNvPr id="109" name="Google Shape;109;p1"/>
              <p:cNvCxnSpPr/>
              <p:nvPr/>
            </p:nvCxnSpPr>
            <p:spPr>
              <a:xfrm rot="10800000">
                <a:off x="2001061" y="3790036"/>
                <a:ext cx="881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10" name="Google Shape;110;p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149939" y="4864318"/>
              <a:ext cx="580718" cy="580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"/>
            <p:cNvSpPr/>
            <p:nvPr/>
          </p:nvSpPr>
          <p:spPr>
            <a:xfrm>
              <a:off x="3489325" y="5067468"/>
              <a:ext cx="63064" cy="65082"/>
            </a:xfrm>
            <a:prstGeom prst="ellipse">
              <a:avLst/>
            </a:prstGeom>
            <a:solidFill>
              <a:srgbClr val="FFA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329032" y="5150644"/>
              <a:ext cx="62623" cy="76444"/>
            </a:xfrm>
            <a:prstGeom prst="triangle">
              <a:avLst>
                <a:gd name="adj" fmla="val 50000"/>
              </a:avLst>
            </a:prstGeom>
            <a:solidFill>
              <a:srgbClr val="FFA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13" name="Google Shape;113;p1"/>
            <p:cNvCxnSpPr/>
            <p:nvPr/>
          </p:nvCxnSpPr>
          <p:spPr>
            <a:xfrm rot="10800000">
              <a:off x="2991546" y="5236241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/>
            <p:nvPr/>
          </p:nvCxnSpPr>
          <p:spPr>
            <a:xfrm rot="10800000">
              <a:off x="3391656" y="5502809"/>
              <a:ext cx="4864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 rot="10800000">
              <a:off x="3105859" y="4934077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464230" y="4835137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/>
            <p:nvPr/>
          </p:nvCxnSpPr>
          <p:spPr>
            <a:xfrm rot="10800000">
              <a:off x="3642498" y="5406662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3730657" y="5001906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3846862" y="5001906"/>
              <a:ext cx="43623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0" name="Google Shape;120;p1"/>
          <p:cNvGrpSpPr/>
          <p:nvPr/>
        </p:nvGrpSpPr>
        <p:grpSpPr>
          <a:xfrm>
            <a:off x="4049954" y="1283786"/>
            <a:ext cx="319137" cy="319137"/>
            <a:chOff x="3577335" y="1053147"/>
            <a:chExt cx="319137" cy="319137"/>
          </a:xfrm>
        </p:grpSpPr>
        <p:sp>
          <p:nvSpPr>
            <p:cNvPr id="121" name="Google Shape;121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FFC500"/>
            </a:solidFill>
            <a:ln w="19050" cap="flat" cmpd="sng">
              <a:solidFill>
                <a:srgbClr val="FFE9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FC5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4038600" y="2590800"/>
            <a:ext cx="319137" cy="319137"/>
            <a:chOff x="3577335" y="1053147"/>
            <a:chExt cx="319137" cy="319137"/>
          </a:xfrm>
        </p:grpSpPr>
        <p:sp>
          <p:nvSpPr>
            <p:cNvPr id="124" name="Google Shape;124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70E3D2"/>
            </a:solidFill>
            <a:ln w="19050" cap="flat" cmpd="sng">
              <a:solidFill>
                <a:srgbClr val="8CF7E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1DD6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7453544" y="1201338"/>
            <a:ext cx="319137" cy="319137"/>
            <a:chOff x="3577335" y="1053147"/>
            <a:chExt cx="319137" cy="319137"/>
          </a:xfrm>
        </p:grpSpPr>
        <p:sp>
          <p:nvSpPr>
            <p:cNvPr id="127" name="Google Shape;127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A1CC1C"/>
            </a:solidFill>
            <a:ln w="19050" cap="flat" cmpd="sng">
              <a:solidFill>
                <a:srgbClr val="C6F74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A7D5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5029200" y="3581400"/>
            <a:ext cx="319137" cy="319137"/>
            <a:chOff x="3577335" y="1053147"/>
            <a:chExt cx="319137" cy="319137"/>
          </a:xfrm>
        </p:grpSpPr>
        <p:sp>
          <p:nvSpPr>
            <p:cNvPr id="130" name="Google Shape;130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BB4A5D"/>
            </a:solidFill>
            <a:ln w="19050" cap="flat" cmpd="sng">
              <a:solidFill>
                <a:srgbClr val="FFA7B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65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-640252" y="1438946"/>
            <a:ext cx="260350" cy="844550"/>
            <a:chOff x="1834524" y="4244125"/>
            <a:chExt cx="260350" cy="844550"/>
          </a:xfrm>
        </p:grpSpPr>
        <p:sp>
          <p:nvSpPr>
            <p:cNvPr id="133" name="Google Shape;133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D7C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BA9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D882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6" name="Google Shape;156;p1"/>
          <p:cNvGrpSpPr/>
          <p:nvPr/>
        </p:nvGrpSpPr>
        <p:grpSpPr>
          <a:xfrm>
            <a:off x="-1177412" y="2517629"/>
            <a:ext cx="260350" cy="844550"/>
            <a:chOff x="1834524" y="4244125"/>
            <a:chExt cx="260350" cy="844550"/>
          </a:xfrm>
        </p:grpSpPr>
        <p:sp>
          <p:nvSpPr>
            <p:cNvPr id="157" name="Google Shape;157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-623483" y="2490796"/>
            <a:ext cx="260350" cy="844550"/>
            <a:chOff x="1834524" y="4244125"/>
            <a:chExt cx="260350" cy="844550"/>
          </a:xfrm>
        </p:grpSpPr>
        <p:sp>
          <p:nvSpPr>
            <p:cNvPr id="181" name="Google Shape;181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4" name="Google Shape;184;p1"/>
          <p:cNvGrpSpPr/>
          <p:nvPr/>
        </p:nvGrpSpPr>
        <p:grpSpPr>
          <a:xfrm>
            <a:off x="6553200" y="4114800"/>
            <a:ext cx="1539705" cy="1539705"/>
            <a:chOff x="7651365" y="3854931"/>
            <a:chExt cx="1539705" cy="1539705"/>
          </a:xfrm>
        </p:grpSpPr>
        <p:grpSp>
          <p:nvGrpSpPr>
            <p:cNvPr id="185" name="Google Shape;185;p1"/>
            <p:cNvGrpSpPr/>
            <p:nvPr/>
          </p:nvGrpSpPr>
          <p:grpSpPr>
            <a:xfrm>
              <a:off x="7651365" y="3854931"/>
              <a:ext cx="1539705" cy="1539705"/>
              <a:chOff x="7651365" y="3854931"/>
              <a:chExt cx="1539705" cy="1539705"/>
            </a:xfrm>
          </p:grpSpPr>
          <p:grpSp>
            <p:nvGrpSpPr>
              <p:cNvPr id="186" name="Google Shape;186;p1"/>
              <p:cNvGrpSpPr/>
              <p:nvPr/>
            </p:nvGrpSpPr>
            <p:grpSpPr>
              <a:xfrm>
                <a:off x="7651365" y="3854931"/>
                <a:ext cx="1539705" cy="1539705"/>
                <a:chOff x="1385272" y="2618182"/>
                <a:chExt cx="1869742" cy="1869742"/>
              </a:xfrm>
            </p:grpSpPr>
            <p:grpSp>
              <p:nvGrpSpPr>
                <p:cNvPr id="187" name="Google Shape;187;p1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188" name="Google Shape;188;p1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A179B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89" name="Google Shape;189;p1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A179B7"/>
                    </a:solidFill>
                    <a:prstDash val="dash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90" name="Google Shape;190;p1"/>
                  <p:cNvSpPr/>
                  <p:nvPr/>
                </p:nvSpPr>
                <p:spPr>
                  <a:xfrm rot="-263928">
                    <a:off x="1322943" y="1026832"/>
                    <a:ext cx="1119357" cy="1132274"/>
                  </a:xfrm>
                  <a:prstGeom prst="teardrop">
                    <a:avLst>
                      <a:gd name="adj" fmla="val 88717"/>
                    </a:avLst>
                  </a:prstGeom>
                  <a:solidFill>
                    <a:srgbClr val="000000">
                      <a:alpha val="10588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grpSp>
                <p:nvGrpSpPr>
                  <p:cNvPr id="191" name="Google Shape;191;p1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192" name="Google Shape;192;p1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A481DA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effectLst>
                      <a:outerShdw blurRad="127000" dist="25400" dir="8100000" sx="104000" sy="104000" algn="tr" rotWithShape="0">
                        <a:srgbClr val="000000">
                          <a:alpha val="26666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193" name="Google Shape;193;p1"/>
                    <p:cNvSpPr/>
                    <p:nvPr/>
                  </p:nvSpPr>
                  <p:spPr>
                    <a:xfrm>
                      <a:off x="1308456" y="585167"/>
                      <a:ext cx="1469894" cy="1469894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 w="19050" cap="flat" cmpd="sng">
                      <a:solidFill>
                        <a:srgbClr val="8469A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</p:grpSp>
            </p:grpSp>
            <p:cxnSp>
              <p:nvCxnSpPr>
                <p:cNvPr id="194" name="Google Shape;194;p1"/>
                <p:cNvCxnSpPr/>
                <p:nvPr/>
              </p:nvCxnSpPr>
              <p:spPr>
                <a:xfrm rot="10800000">
                  <a:off x="2065349" y="3893033"/>
                  <a:ext cx="88159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pic>
            <p:nvPicPr>
              <p:cNvPr id="195" name="Google Shape;195;p1"/>
              <p:cNvPicPr preferRelativeResize="0"/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8170069" y="4315008"/>
                <a:ext cx="556671" cy="5647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6" name="Google Shape;196;p1"/>
              <p:cNvCxnSpPr/>
              <p:nvPr/>
            </p:nvCxnSpPr>
            <p:spPr>
              <a:xfrm rot="10800000">
                <a:off x="8133770" y="4699965"/>
                <a:ext cx="725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 rot="10800000">
                <a:off x="8317836" y="4858823"/>
                <a:ext cx="725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 rot="10800000">
                <a:off x="8667978" y="4647710"/>
                <a:ext cx="725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 rot="10800000">
                <a:off x="8153655" y="4454829"/>
                <a:ext cx="725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 rot="10800000">
                <a:off x="8639165" y="4349293"/>
                <a:ext cx="725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rot="10800000">
                <a:off x="8634858" y="4858645"/>
                <a:ext cx="12598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 rot="10800000">
                <a:off x="8566567" y="4858823"/>
                <a:ext cx="44593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03" name="Google Shape;203;p1"/>
            <p:cNvSpPr/>
            <p:nvPr/>
          </p:nvSpPr>
          <p:spPr>
            <a:xfrm>
              <a:off x="8316377" y="4587447"/>
              <a:ext cx="74057" cy="149522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8446627" y="4628776"/>
              <a:ext cx="99384" cy="80479"/>
            </a:xfrm>
            <a:prstGeom prst="star8">
              <a:avLst>
                <a:gd name="adj" fmla="val 37500"/>
              </a:avLst>
            </a:prstGeom>
            <a:solidFill>
              <a:srgbClr val="A48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5" name="Google Shape;205;p1"/>
          <p:cNvGrpSpPr/>
          <p:nvPr/>
        </p:nvGrpSpPr>
        <p:grpSpPr>
          <a:xfrm>
            <a:off x="-1186118" y="3656537"/>
            <a:ext cx="260350" cy="844550"/>
            <a:chOff x="1834524" y="4244125"/>
            <a:chExt cx="260350" cy="844550"/>
          </a:xfrm>
        </p:grpSpPr>
        <p:sp>
          <p:nvSpPr>
            <p:cNvPr id="206" name="Google Shape;206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9" name="Google Shape;209;p1"/>
          <p:cNvGrpSpPr/>
          <p:nvPr/>
        </p:nvGrpSpPr>
        <p:grpSpPr>
          <a:xfrm>
            <a:off x="8001000" y="2362200"/>
            <a:ext cx="1539705" cy="1539705"/>
            <a:chOff x="8559591" y="2085274"/>
            <a:chExt cx="1539705" cy="1539705"/>
          </a:xfrm>
        </p:grpSpPr>
        <p:grpSp>
          <p:nvGrpSpPr>
            <p:cNvPr id="210" name="Google Shape;210;p1"/>
            <p:cNvGrpSpPr/>
            <p:nvPr/>
          </p:nvGrpSpPr>
          <p:grpSpPr>
            <a:xfrm>
              <a:off x="8559591" y="2085274"/>
              <a:ext cx="1539705" cy="1539705"/>
              <a:chOff x="1105470" y="385244"/>
              <a:chExt cx="1869742" cy="1869742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1168093" y="447867"/>
                <a:ext cx="1744496" cy="1744496"/>
              </a:xfrm>
              <a:prstGeom prst="ellipse">
                <a:avLst/>
              </a:prstGeom>
              <a:solidFill>
                <a:srgbClr val="FE9B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1105470" y="385244"/>
                <a:ext cx="1869742" cy="1869742"/>
              </a:xfrm>
              <a:prstGeom prst="ellipse">
                <a:avLst/>
              </a:prstGeom>
              <a:noFill/>
              <a:ln w="19050" cap="flat" cmpd="sng">
                <a:solidFill>
                  <a:srgbClr val="FE9B7E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rot="-263928">
                <a:off x="1322943" y="1026832"/>
                <a:ext cx="1119357" cy="1132274"/>
              </a:xfrm>
              <a:prstGeom prst="teardrop">
                <a:avLst>
                  <a:gd name="adj" fmla="val 88717"/>
                </a:avLst>
              </a:prstGeom>
              <a:solidFill>
                <a:srgbClr val="000000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214" name="Google Shape;214;p1"/>
              <p:cNvGrpSpPr/>
              <p:nvPr/>
            </p:nvGrpSpPr>
            <p:grpSpPr>
              <a:xfrm>
                <a:off x="1392869" y="677439"/>
                <a:ext cx="1285351" cy="1285351"/>
                <a:chOff x="1282890" y="562664"/>
                <a:chExt cx="1514902" cy="1514902"/>
              </a:xfrm>
            </p:grpSpPr>
            <p:sp>
              <p:nvSpPr>
                <p:cNvPr id="215" name="Google Shape;215;p1"/>
                <p:cNvSpPr/>
                <p:nvPr/>
              </p:nvSpPr>
              <p:spPr>
                <a:xfrm>
                  <a:off x="1282890" y="562664"/>
                  <a:ext cx="1514902" cy="151490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FEB28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127000" dist="25400" dir="8100000" sx="104000" sy="104000" algn="tr" rotWithShape="0">
                    <a:srgbClr val="000000">
                      <a:alpha val="26666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 panose="020B0604020202020204"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1310269" y="585169"/>
                  <a:ext cx="1469894" cy="1469894"/>
                </a:xfrm>
                <a:prstGeom prst="ellipse">
                  <a:avLst/>
                </a:prstGeom>
                <a:solidFill>
                  <a:srgbClr val="F2F2F2"/>
                </a:solidFill>
                <a:ln w="19050" cap="flat" cmpd="sng">
                  <a:solidFill>
                    <a:srgbClr val="E3927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 panose="020B0604020202020204"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pic>
          <p:nvPicPr>
            <p:cNvPr id="217" name="Google Shape;217;p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012961" y="2567201"/>
              <a:ext cx="534046" cy="534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"/>
            <p:cNvSpPr/>
            <p:nvPr/>
          </p:nvSpPr>
          <p:spPr>
            <a:xfrm rot="1736576">
              <a:off x="9429053" y="2701885"/>
              <a:ext cx="123521" cy="221994"/>
            </a:xfrm>
            <a:prstGeom prst="rtTriangle">
              <a:avLst/>
            </a:prstGeom>
            <a:solidFill>
              <a:srgbClr val="FEB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 rot="2322550" flipH="1">
              <a:off x="9222687" y="2690746"/>
              <a:ext cx="77824" cy="165313"/>
            </a:xfrm>
            <a:prstGeom prst="rtTriangle">
              <a:avLst/>
            </a:prstGeom>
            <a:solidFill>
              <a:srgbClr val="FEB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20" name="Google Shape;220;p1"/>
          <p:cNvGrpSpPr/>
          <p:nvPr/>
        </p:nvGrpSpPr>
        <p:grpSpPr>
          <a:xfrm>
            <a:off x="-631239" y="3628954"/>
            <a:ext cx="260350" cy="844550"/>
            <a:chOff x="1834524" y="4244125"/>
            <a:chExt cx="260350" cy="844550"/>
          </a:xfrm>
        </p:grpSpPr>
        <p:sp>
          <p:nvSpPr>
            <p:cNvPr id="221" name="Google Shape;221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24" name="Google Shape;224;p1"/>
          <p:cNvGrpSpPr/>
          <p:nvPr/>
        </p:nvGrpSpPr>
        <p:grpSpPr>
          <a:xfrm>
            <a:off x="8001000" y="533400"/>
            <a:ext cx="1539705" cy="1539705"/>
            <a:chOff x="8476815" y="162947"/>
            <a:chExt cx="1539705" cy="1539705"/>
          </a:xfrm>
        </p:grpSpPr>
        <p:grpSp>
          <p:nvGrpSpPr>
            <p:cNvPr id="225" name="Google Shape;225;p1"/>
            <p:cNvGrpSpPr/>
            <p:nvPr/>
          </p:nvGrpSpPr>
          <p:grpSpPr>
            <a:xfrm>
              <a:off x="8476815" y="162947"/>
              <a:ext cx="1539705" cy="1539705"/>
              <a:chOff x="2490070" y="4234808"/>
              <a:chExt cx="1869742" cy="1869742"/>
            </a:xfrm>
          </p:grpSpPr>
          <p:grpSp>
            <p:nvGrpSpPr>
              <p:cNvPr id="226" name="Google Shape;226;p1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227" name="Google Shape;227;p1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228" name="Google Shape;228;p1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A7D50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29" name="Google Shape;229;p1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A7D501"/>
                    </a:solidFill>
                    <a:prstDash val="dash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30" name="Google Shape;230;p1"/>
                  <p:cNvSpPr/>
                  <p:nvPr/>
                </p:nvSpPr>
                <p:spPr>
                  <a:xfrm rot="-263928">
                    <a:off x="1322943" y="1026832"/>
                    <a:ext cx="1119357" cy="1132274"/>
                  </a:xfrm>
                  <a:prstGeom prst="teardrop">
                    <a:avLst>
                      <a:gd name="adj" fmla="val 88717"/>
                    </a:avLst>
                  </a:prstGeom>
                  <a:solidFill>
                    <a:srgbClr val="000000">
                      <a:alpha val="10588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grpSp>
                <p:nvGrpSpPr>
                  <p:cNvPr id="231" name="Google Shape;231;p1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232" name="Google Shape;232;p1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C6F74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effectLst>
                      <a:outerShdw blurRad="127000" dist="25400" dir="8100000" sx="104000" sy="104000" algn="tr" rotWithShape="0">
                        <a:srgbClr val="000000">
                          <a:alpha val="26666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  <p:sp>
                  <p:nvSpPr>
                    <p:cNvPr id="233" name="Google Shape;233;p1"/>
                    <p:cNvSpPr/>
                    <p:nvPr/>
                  </p:nvSpPr>
                  <p:spPr>
                    <a:xfrm>
                      <a:off x="1310269" y="578774"/>
                      <a:ext cx="1469894" cy="1469894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 w="19050" cap="flat" cmpd="sng">
                      <a:solidFill>
                        <a:srgbClr val="A1CC1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p:txBody>
                </p:sp>
              </p:grpSp>
            </p:grpSp>
            <p:cxnSp>
              <p:nvCxnSpPr>
                <p:cNvPr id="234" name="Google Shape;234;p1"/>
                <p:cNvCxnSpPr/>
                <p:nvPr/>
              </p:nvCxnSpPr>
              <p:spPr>
                <a:xfrm rot="10800000">
                  <a:off x="1983887" y="3765450"/>
                  <a:ext cx="88159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5" name="Google Shape;235;p1"/>
              <p:cNvCxnSpPr/>
              <p:nvPr/>
            </p:nvCxnSpPr>
            <p:spPr>
              <a:xfrm rot="10800000">
                <a:off x="2991546" y="5236241"/>
                <a:ext cx="881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"/>
              <p:cNvCxnSpPr/>
              <p:nvPr/>
            </p:nvCxnSpPr>
            <p:spPr>
              <a:xfrm rot="10800000">
                <a:off x="3400004" y="5525942"/>
                <a:ext cx="4864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1"/>
              <p:cNvCxnSpPr/>
              <p:nvPr/>
            </p:nvCxnSpPr>
            <p:spPr>
              <a:xfrm rot="10800000">
                <a:off x="3055906" y="5030879"/>
                <a:ext cx="881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1"/>
              <p:cNvCxnSpPr/>
              <p:nvPr/>
            </p:nvCxnSpPr>
            <p:spPr>
              <a:xfrm rot="10800000">
                <a:off x="3464230" y="4835137"/>
                <a:ext cx="881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239;p1"/>
              <p:cNvCxnSpPr/>
              <p:nvPr/>
            </p:nvCxnSpPr>
            <p:spPr>
              <a:xfrm rot="10800000">
                <a:off x="3642498" y="5406662"/>
                <a:ext cx="881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240" name="Google Shape;240;p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020207" y="722743"/>
              <a:ext cx="439404" cy="4394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1"/>
            <p:cNvCxnSpPr/>
            <p:nvPr/>
          </p:nvCxnSpPr>
          <p:spPr>
            <a:xfrm rot="10800000">
              <a:off x="9415678" y="932799"/>
              <a:ext cx="7259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"/>
            <p:cNvCxnSpPr/>
            <p:nvPr/>
          </p:nvCxnSpPr>
          <p:spPr>
            <a:xfrm rot="10800000">
              <a:off x="8979072" y="675624"/>
              <a:ext cx="12733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1"/>
            <p:cNvCxnSpPr/>
            <p:nvPr/>
          </p:nvCxnSpPr>
          <p:spPr>
            <a:xfrm rot="10800000">
              <a:off x="9362669" y="999526"/>
              <a:ext cx="12733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1"/>
            <p:cNvCxnSpPr/>
            <p:nvPr/>
          </p:nvCxnSpPr>
          <p:spPr>
            <a:xfrm rot="10800000">
              <a:off x="9311563" y="1002399"/>
              <a:ext cx="4005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5" name="Google Shape;245;p1"/>
            <p:cNvSpPr/>
            <p:nvPr/>
          </p:nvSpPr>
          <p:spPr>
            <a:xfrm>
              <a:off x="9213834" y="818500"/>
              <a:ext cx="45719" cy="45719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A6D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9150932" y="746012"/>
              <a:ext cx="45719" cy="45719"/>
            </a:xfrm>
            <a:prstGeom prst="ellipse">
              <a:avLst/>
            </a:prstGeom>
            <a:solidFill>
              <a:srgbClr val="A6D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2" name="Google Shape;262;p1"/>
          <p:cNvGrpSpPr/>
          <p:nvPr/>
        </p:nvGrpSpPr>
        <p:grpSpPr>
          <a:xfrm>
            <a:off x="8341360" y="3552825"/>
            <a:ext cx="3733800" cy="859706"/>
            <a:chOff x="10010939" y="993959"/>
            <a:chExt cx="1889193" cy="859340"/>
          </a:xfrm>
        </p:grpSpPr>
        <p:sp>
          <p:nvSpPr>
            <p:cNvPr id="263" name="Google Shape;263;p1"/>
            <p:cNvSpPr txBox="1"/>
            <p:nvPr/>
          </p:nvSpPr>
          <p:spPr>
            <a:xfrm>
              <a:off x="10051353" y="993959"/>
              <a:ext cx="1530327" cy="366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35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%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4" name="Google Shape;264;p1"/>
            <p:cNvSpPr txBox="1"/>
            <p:nvPr/>
          </p:nvSpPr>
          <p:spPr>
            <a:xfrm>
              <a:off x="10010939" y="1332821"/>
              <a:ext cx="1889193" cy="520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Felt Hiring biasness while returning to work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5" name="Google Shape;265;p1"/>
          <p:cNvGrpSpPr/>
          <p:nvPr/>
        </p:nvGrpSpPr>
        <p:grpSpPr>
          <a:xfrm>
            <a:off x="7315200" y="5410200"/>
            <a:ext cx="4415155" cy="644525"/>
            <a:chOff x="10010939" y="993959"/>
            <a:chExt cx="4415155" cy="644525"/>
          </a:xfrm>
        </p:grpSpPr>
        <p:sp>
          <p:nvSpPr>
            <p:cNvPr id="266" name="Google Shape;266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58%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7" name="Google Shape;267;p1"/>
            <p:cNvSpPr txBox="1"/>
            <p:nvPr/>
          </p:nvSpPr>
          <p:spPr>
            <a:xfrm>
              <a:off x="10010939" y="1333049"/>
              <a:ext cx="4415155" cy="305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Out of 74% says market is not welcoming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8" name="Google Shape;268;p1"/>
          <p:cNvGrpSpPr/>
          <p:nvPr/>
        </p:nvGrpSpPr>
        <p:grpSpPr>
          <a:xfrm>
            <a:off x="932475" y="3827145"/>
            <a:ext cx="2431755" cy="859675"/>
            <a:chOff x="9927741" y="993959"/>
            <a:chExt cx="1972391" cy="859388"/>
          </a:xfrm>
        </p:grpSpPr>
        <p:sp>
          <p:nvSpPr>
            <p:cNvPr id="269" name="Google Shape;269;p1"/>
            <p:cNvSpPr txBox="1"/>
            <p:nvPr/>
          </p:nvSpPr>
          <p:spPr>
            <a:xfrm>
              <a:off x="9927741" y="993959"/>
              <a:ext cx="1530327" cy="366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74%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0" name="Google Shape;270;p1"/>
            <p:cNvSpPr txBox="1"/>
            <p:nvPr/>
          </p:nvSpPr>
          <p:spPr>
            <a:xfrm>
              <a:off x="10010939" y="1332821"/>
              <a:ext cx="1889193" cy="520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Did not rejoin the same org.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71" name="Google Shape;271;p1"/>
          <p:cNvGrpSpPr/>
          <p:nvPr/>
        </p:nvGrpSpPr>
        <p:grpSpPr>
          <a:xfrm>
            <a:off x="381000" y="1708785"/>
            <a:ext cx="2171700" cy="792171"/>
            <a:chOff x="10010939" y="992445"/>
            <a:chExt cx="1889193" cy="993242"/>
          </a:xfrm>
        </p:grpSpPr>
        <p:sp>
          <p:nvSpPr>
            <p:cNvPr id="272" name="Google Shape;272;p1"/>
            <p:cNvSpPr txBox="1"/>
            <p:nvPr/>
          </p:nvSpPr>
          <p:spPr>
            <a:xfrm>
              <a:off x="10356244" y="992445"/>
              <a:ext cx="1149526" cy="460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59%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3" name="Google Shape;273;p1"/>
            <p:cNvSpPr txBox="1"/>
            <p:nvPr/>
          </p:nvSpPr>
          <p:spPr>
            <a:xfrm>
              <a:off x="10010939" y="1332821"/>
              <a:ext cx="1889193" cy="652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US" sz="1400" kern="0" dirty="0">
                  <a:solidFill>
                    <a:srgbClr val="3A3838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Says complexity to return to work is higher</a:t>
              </a:r>
              <a:endParaRPr sz="1400" kern="0" dirty="0">
                <a:solidFill>
                  <a:srgbClr val="3A383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685800"/>
            <a:ext cx="1545600" cy="1545600"/>
            <a:chOff x="1801247" y="224629"/>
            <a:chExt cx="1545600" cy="1545600"/>
          </a:xfrm>
        </p:grpSpPr>
        <p:sp>
          <p:nvSpPr>
            <p:cNvPr id="274" name="Google Shape;274;p1"/>
            <p:cNvSpPr/>
            <p:nvPr/>
          </p:nvSpPr>
          <p:spPr>
            <a:xfrm>
              <a:off x="1853017" y="276400"/>
              <a:ext cx="1442175" cy="1442175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1801247" y="224629"/>
              <a:ext cx="1545600" cy="1545600"/>
            </a:xfrm>
            <a:prstGeom prst="ellipse">
              <a:avLst/>
            </a:prstGeom>
            <a:noFill/>
            <a:ln w="19050" cap="flat" cmpd="sng">
              <a:solidFill>
                <a:srgbClr val="FFC5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 rot="-264435">
              <a:off x="1980980" y="754971"/>
              <a:ext cx="925236" cy="936050"/>
            </a:xfrm>
            <a:prstGeom prst="teardrop">
              <a:avLst>
                <a:gd name="adj" fmla="val 88717"/>
              </a:avLst>
            </a:prstGeom>
            <a:solidFill>
              <a:srgbClr val="000000">
                <a:alpha val="1058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77" name="Google Shape;277;p1"/>
            <p:cNvGrpSpPr/>
            <p:nvPr/>
          </p:nvGrpSpPr>
          <p:grpSpPr>
            <a:xfrm>
              <a:off x="2053937" y="442156"/>
              <a:ext cx="1062600" cy="1062600"/>
              <a:chOff x="1672238" y="2600066"/>
              <a:chExt cx="1285351" cy="1285351"/>
            </a:xfrm>
          </p:grpSpPr>
          <p:grpSp>
            <p:nvGrpSpPr>
              <p:cNvPr id="278" name="Google Shape;278;p1"/>
              <p:cNvGrpSpPr/>
              <p:nvPr/>
            </p:nvGrpSpPr>
            <p:grpSpPr>
              <a:xfrm>
                <a:off x="1672238" y="2600066"/>
                <a:ext cx="1285351" cy="1285351"/>
                <a:chOff x="1397665" y="665785"/>
                <a:chExt cx="1285351" cy="1285351"/>
              </a:xfrm>
            </p:grpSpPr>
            <p:grpSp>
              <p:nvGrpSpPr>
                <p:cNvPr id="279" name="Google Shape;279;p1"/>
                <p:cNvGrpSpPr/>
                <p:nvPr/>
              </p:nvGrpSpPr>
              <p:grpSpPr>
                <a:xfrm>
                  <a:off x="1397665" y="665785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280" name="Google Shape;280;p1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FFE978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>
                    <a:outerShdw blurRad="127000" dist="25400" dir="8100000" sx="104000" sy="104000" algn="tr" rotWithShape="0">
                      <a:srgbClr val="000000">
                        <a:alpha val="26666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81" name="Google Shape;281;p1"/>
                  <p:cNvSpPr/>
                  <p:nvPr/>
                </p:nvSpPr>
                <p:spPr>
                  <a:xfrm>
                    <a:off x="1310269" y="585168"/>
                    <a:ext cx="1469894" cy="1469894"/>
                  </a:xfrm>
                  <a:prstGeom prst="ellipse">
                    <a:avLst/>
                  </a:prstGeom>
                  <a:solidFill>
                    <a:srgbClr val="F2F2F2"/>
                  </a:solidFill>
                  <a:ln w="19050" cap="flat" cmpd="sng">
                    <a:solidFill>
                      <a:srgbClr val="F1CE4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pic>
              <p:nvPicPr>
                <p:cNvPr id="282" name="Google Shape;282;p1"/>
                <p:cNvPicPr preferRelativeResize="0"/>
                <p:nvPr/>
              </p:nvPicPr>
              <p:blipFill rotWithShape="1">
                <a:blip r:embed="rId5"/>
                <a:srcRect/>
                <a:stretch>
                  <a:fillRect/>
                </a:stretch>
              </p:blipFill>
              <p:spPr>
                <a:xfrm>
                  <a:off x="1616109" y="876299"/>
                  <a:ext cx="848461" cy="848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1"/>
              <p:cNvGrpSpPr/>
              <p:nvPr/>
            </p:nvGrpSpPr>
            <p:grpSpPr>
              <a:xfrm>
                <a:off x="1841955" y="2844032"/>
                <a:ext cx="923360" cy="612434"/>
                <a:chOff x="1567382" y="927100"/>
                <a:chExt cx="923360" cy="612434"/>
              </a:xfrm>
            </p:grpSpPr>
            <p:sp>
              <p:nvSpPr>
                <p:cNvPr id="284" name="Google Shape;284;p1"/>
                <p:cNvSpPr/>
                <p:nvPr/>
              </p:nvSpPr>
              <p:spPr>
                <a:xfrm>
                  <a:off x="1935565" y="1161365"/>
                  <a:ext cx="209550" cy="222250"/>
                </a:xfrm>
                <a:prstGeom prst="ellipse">
                  <a:avLst/>
                </a:prstGeom>
                <a:solidFill>
                  <a:srgbClr val="FFE97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 panose="020B0604020202020204"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285" name="Google Shape;285;p1"/>
                <p:cNvCxnSpPr/>
                <p:nvPr/>
              </p:nvCxnSpPr>
              <p:spPr>
                <a:xfrm rot="10800000">
                  <a:off x="2288743" y="993434"/>
                  <a:ext cx="87914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1"/>
                <p:cNvCxnSpPr/>
                <p:nvPr/>
              </p:nvCxnSpPr>
              <p:spPr>
                <a:xfrm rot="10800000">
                  <a:off x="2376657" y="1145834"/>
                  <a:ext cx="87914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Google Shape;287;p1"/>
                <p:cNvCxnSpPr/>
                <p:nvPr/>
              </p:nvCxnSpPr>
              <p:spPr>
                <a:xfrm rot="10800000">
                  <a:off x="2352229" y="1310934"/>
                  <a:ext cx="138513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Google Shape;288;p1"/>
                <p:cNvCxnSpPr/>
                <p:nvPr/>
              </p:nvCxnSpPr>
              <p:spPr>
                <a:xfrm rot="10800000">
                  <a:off x="2308272" y="1484435"/>
                  <a:ext cx="87914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Google Shape;289;p1"/>
                <p:cNvCxnSpPr/>
                <p:nvPr/>
              </p:nvCxnSpPr>
              <p:spPr>
                <a:xfrm rot="10800000">
                  <a:off x="1616109" y="1313768"/>
                  <a:ext cx="87914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p1"/>
                <p:cNvCxnSpPr/>
                <p:nvPr/>
              </p:nvCxnSpPr>
              <p:spPr>
                <a:xfrm rot="10800000">
                  <a:off x="1567382" y="1145152"/>
                  <a:ext cx="136641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Google Shape;291;p1"/>
                <p:cNvCxnSpPr/>
                <p:nvPr/>
              </p:nvCxnSpPr>
              <p:spPr>
                <a:xfrm rot="10800000">
                  <a:off x="1704023" y="927100"/>
                  <a:ext cx="103823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Google Shape;292;p1"/>
                <p:cNvCxnSpPr/>
                <p:nvPr/>
              </p:nvCxnSpPr>
              <p:spPr>
                <a:xfrm rot="10800000">
                  <a:off x="1671205" y="1481480"/>
                  <a:ext cx="93143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Google Shape;293;p1"/>
                <p:cNvCxnSpPr/>
                <p:nvPr/>
              </p:nvCxnSpPr>
              <p:spPr>
                <a:xfrm rot="10800000">
                  <a:off x="1764348" y="1539534"/>
                  <a:ext cx="86996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Google Shape;294;p1"/>
                <p:cNvCxnSpPr/>
                <p:nvPr/>
              </p:nvCxnSpPr>
              <p:spPr>
                <a:xfrm rot="10800000">
                  <a:off x="2246516" y="1482384"/>
                  <a:ext cx="4222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295" name="Google Shape;295;p1"/>
          <p:cNvGrpSpPr/>
          <p:nvPr/>
        </p:nvGrpSpPr>
        <p:grpSpPr>
          <a:xfrm>
            <a:off x="2438400" y="2743200"/>
            <a:ext cx="1520607" cy="1520607"/>
            <a:chOff x="1385272" y="2618182"/>
            <a:chExt cx="1869742" cy="1869742"/>
          </a:xfrm>
        </p:grpSpPr>
        <p:grpSp>
          <p:nvGrpSpPr>
            <p:cNvPr id="296" name="Google Shape;296;p1"/>
            <p:cNvGrpSpPr/>
            <p:nvPr/>
          </p:nvGrpSpPr>
          <p:grpSpPr>
            <a:xfrm>
              <a:off x="1385272" y="2618182"/>
              <a:ext cx="1869742" cy="1869742"/>
              <a:chOff x="1105470" y="385244"/>
              <a:chExt cx="1869742" cy="1869742"/>
            </a:xfrm>
          </p:grpSpPr>
          <p:sp>
            <p:nvSpPr>
              <p:cNvPr id="297" name="Google Shape;297;p1"/>
              <p:cNvSpPr/>
              <p:nvPr/>
            </p:nvSpPr>
            <p:spPr>
              <a:xfrm>
                <a:off x="1168093" y="447867"/>
                <a:ext cx="1744496" cy="1744496"/>
              </a:xfrm>
              <a:prstGeom prst="ellipse">
                <a:avLst/>
              </a:prstGeom>
              <a:solidFill>
                <a:srgbClr val="1DD6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1105470" y="385244"/>
                <a:ext cx="1869742" cy="1869742"/>
              </a:xfrm>
              <a:prstGeom prst="ellipse">
                <a:avLst/>
              </a:prstGeom>
              <a:noFill/>
              <a:ln w="19050" cap="flat" cmpd="sng">
                <a:solidFill>
                  <a:srgbClr val="1DD6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 rot="-263928">
                <a:off x="1322943" y="1026832"/>
                <a:ext cx="1119357" cy="1132274"/>
              </a:xfrm>
              <a:prstGeom prst="teardrop">
                <a:avLst>
                  <a:gd name="adj" fmla="val 88717"/>
                </a:avLst>
              </a:prstGeom>
              <a:solidFill>
                <a:srgbClr val="000000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300" name="Google Shape;300;p1"/>
              <p:cNvGrpSpPr/>
              <p:nvPr/>
            </p:nvGrpSpPr>
            <p:grpSpPr>
              <a:xfrm>
                <a:off x="1392869" y="677439"/>
                <a:ext cx="1285351" cy="1285351"/>
                <a:chOff x="1672238" y="2600066"/>
                <a:chExt cx="1285351" cy="1285351"/>
              </a:xfrm>
            </p:grpSpPr>
            <p:grpSp>
              <p:nvGrpSpPr>
                <p:cNvPr id="301" name="Google Shape;301;p1"/>
                <p:cNvGrpSpPr/>
                <p:nvPr/>
              </p:nvGrpSpPr>
              <p:grpSpPr>
                <a:xfrm>
                  <a:off x="1672238" y="2600066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302" name="Google Shape;302;p1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8CF7E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>
                    <a:outerShdw blurRad="127000" dist="25400" dir="8100000" sx="104000" sy="104000" algn="tr" rotWithShape="0">
                      <a:srgbClr val="000000">
                        <a:alpha val="26666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03" name="Google Shape;303;p1"/>
                  <p:cNvSpPr/>
                  <p:nvPr/>
                </p:nvSpPr>
                <p:spPr>
                  <a:xfrm>
                    <a:off x="1310270" y="585169"/>
                    <a:ext cx="1469894" cy="1469894"/>
                  </a:xfrm>
                  <a:prstGeom prst="ellipse">
                    <a:avLst/>
                  </a:prstGeom>
                  <a:solidFill>
                    <a:srgbClr val="F2F2F2"/>
                  </a:solidFill>
                  <a:ln w="19050" cap="flat" cmpd="sng">
                    <a:solidFill>
                      <a:srgbClr val="3BBCAA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 panose="020B0604020202020204"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cxnSp>
              <p:nvCxnSpPr>
                <p:cNvPr id="304" name="Google Shape;304;p1"/>
                <p:cNvCxnSpPr/>
                <p:nvPr/>
              </p:nvCxnSpPr>
              <p:spPr>
                <a:xfrm rot="10800000">
                  <a:off x="2653986" y="2946085"/>
                  <a:ext cx="91941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pic>
          <p:nvPicPr>
            <p:cNvPr id="305" name="Google Shape;305;p1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 rot="528752">
              <a:off x="1933194" y="3147008"/>
              <a:ext cx="771706" cy="77170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6" name="Google Shape;306;p1"/>
            <p:cNvCxnSpPr/>
            <p:nvPr/>
          </p:nvCxnSpPr>
          <p:spPr>
            <a:xfrm rot="10800000">
              <a:off x="2371725" y="3824961"/>
              <a:ext cx="10130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1"/>
            <p:cNvCxnSpPr/>
            <p:nvPr/>
          </p:nvCxnSpPr>
          <p:spPr>
            <a:xfrm rot="10800000">
              <a:off x="2556762" y="3774161"/>
              <a:ext cx="6536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308;p1"/>
            <p:cNvCxnSpPr/>
            <p:nvPr/>
          </p:nvCxnSpPr>
          <p:spPr>
            <a:xfrm rot="10800000">
              <a:off x="1962150" y="3863061"/>
              <a:ext cx="656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1"/>
            <p:cNvCxnSpPr/>
            <p:nvPr/>
          </p:nvCxnSpPr>
          <p:spPr>
            <a:xfrm rot="10800000">
              <a:off x="2057400" y="3415386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1"/>
            <p:cNvCxnSpPr/>
            <p:nvPr/>
          </p:nvCxnSpPr>
          <p:spPr>
            <a:xfrm rot="10800000">
              <a:off x="1834555" y="3801149"/>
              <a:ext cx="8815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1" name="Google Shape;311;p1"/>
            <p:cNvSpPr/>
            <p:nvPr/>
          </p:nvSpPr>
          <p:spPr>
            <a:xfrm>
              <a:off x="2329712" y="3371632"/>
              <a:ext cx="181420" cy="181420"/>
            </a:xfrm>
            <a:prstGeom prst="ellipse">
              <a:avLst/>
            </a:prstGeom>
            <a:solidFill>
              <a:srgbClr val="8CF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2347212" y="3256229"/>
              <a:ext cx="104775" cy="67829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3" name="Google Shape;313;p1"/>
          <p:cNvGrpSpPr/>
          <p:nvPr/>
        </p:nvGrpSpPr>
        <p:grpSpPr>
          <a:xfrm>
            <a:off x="-1174864" y="2536095"/>
            <a:ext cx="260350" cy="844550"/>
            <a:chOff x="1834524" y="4244125"/>
            <a:chExt cx="260350" cy="844550"/>
          </a:xfrm>
        </p:grpSpPr>
        <p:sp>
          <p:nvSpPr>
            <p:cNvPr id="314" name="Google Shape;314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7" name="Google Shape;317;p1"/>
          <p:cNvGrpSpPr/>
          <p:nvPr/>
        </p:nvGrpSpPr>
        <p:grpSpPr>
          <a:xfrm>
            <a:off x="-620935" y="2509262"/>
            <a:ext cx="260350" cy="844550"/>
            <a:chOff x="1834524" y="4244125"/>
            <a:chExt cx="260350" cy="844550"/>
          </a:xfrm>
        </p:grpSpPr>
        <p:sp>
          <p:nvSpPr>
            <p:cNvPr id="318" name="Google Shape;318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21" name="Google Shape;321;p1"/>
          <p:cNvGrpSpPr/>
          <p:nvPr/>
        </p:nvGrpSpPr>
        <p:grpSpPr>
          <a:xfrm>
            <a:off x="-1183570" y="3675003"/>
            <a:ext cx="260350" cy="844550"/>
            <a:chOff x="1834524" y="4244125"/>
            <a:chExt cx="260350" cy="844550"/>
          </a:xfrm>
        </p:grpSpPr>
        <p:sp>
          <p:nvSpPr>
            <p:cNvPr id="322" name="Google Shape;322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25" name="Google Shape;325;p1"/>
          <p:cNvGrpSpPr/>
          <p:nvPr/>
        </p:nvGrpSpPr>
        <p:grpSpPr>
          <a:xfrm>
            <a:off x="-628691" y="3647420"/>
            <a:ext cx="260350" cy="844550"/>
            <a:chOff x="1834524" y="4244125"/>
            <a:chExt cx="260350" cy="844550"/>
          </a:xfrm>
        </p:grpSpPr>
        <p:sp>
          <p:nvSpPr>
            <p:cNvPr id="326" name="Google Shape;326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29" name="Google Shape;329;p1"/>
          <p:cNvGrpSpPr/>
          <p:nvPr/>
        </p:nvGrpSpPr>
        <p:grpSpPr>
          <a:xfrm>
            <a:off x="7467600" y="2362200"/>
            <a:ext cx="319137" cy="319137"/>
            <a:chOff x="3577335" y="1053147"/>
            <a:chExt cx="319137" cy="319137"/>
          </a:xfrm>
        </p:grpSpPr>
        <p:sp>
          <p:nvSpPr>
            <p:cNvPr id="330" name="Google Shape;330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E39279"/>
            </a:solidFill>
            <a:ln w="19050" cap="flat" cmpd="sng">
              <a:solidFill>
                <a:srgbClr val="FEB2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E9B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2" name="Google Shape;332;p1"/>
          <p:cNvGrpSpPr/>
          <p:nvPr/>
        </p:nvGrpSpPr>
        <p:grpSpPr>
          <a:xfrm>
            <a:off x="6858000" y="3352800"/>
            <a:ext cx="319137" cy="319137"/>
            <a:chOff x="3577335" y="1053147"/>
            <a:chExt cx="319137" cy="319137"/>
          </a:xfrm>
        </p:grpSpPr>
        <p:sp>
          <p:nvSpPr>
            <p:cNvPr id="333" name="Google Shape;333;p1"/>
            <p:cNvSpPr/>
            <p:nvPr/>
          </p:nvSpPr>
          <p:spPr>
            <a:xfrm>
              <a:off x="3672593" y="1148405"/>
              <a:ext cx="128620" cy="128620"/>
            </a:xfrm>
            <a:prstGeom prst="ellipse">
              <a:avLst/>
            </a:prstGeom>
            <a:solidFill>
              <a:srgbClr val="8469A1"/>
            </a:solidFill>
            <a:ln w="19050" cap="flat" cmpd="sng">
              <a:solidFill>
                <a:srgbClr val="A481D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A1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41" name="Google Shape;34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527333" y="519974"/>
            <a:ext cx="701418" cy="70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528752">
            <a:off x="12549312" y="1398351"/>
            <a:ext cx="627606" cy="62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624008" y="2105324"/>
            <a:ext cx="478213" cy="47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2582077" y="2725746"/>
            <a:ext cx="539441" cy="53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2614461" y="3397775"/>
            <a:ext cx="537490" cy="5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664618" y="4092096"/>
            <a:ext cx="556671" cy="56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84774" y="4856324"/>
            <a:ext cx="534046" cy="53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12547" y="5613939"/>
            <a:ext cx="439404" cy="4394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"/>
          <p:cNvSpPr txBox="1"/>
          <p:nvPr/>
        </p:nvSpPr>
        <p:spPr>
          <a:xfrm>
            <a:off x="5026191" y="2024396"/>
            <a:ext cx="17444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Findings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grpSp>
        <p:nvGrpSpPr>
          <p:cNvPr id="7" name="Google Shape;265;p1"/>
          <p:cNvGrpSpPr/>
          <p:nvPr/>
        </p:nvGrpSpPr>
        <p:grpSpPr>
          <a:xfrm>
            <a:off x="8799787" y="1506855"/>
            <a:ext cx="3439203" cy="871855"/>
            <a:chOff x="9753625" y="981897"/>
            <a:chExt cx="2330220" cy="871670"/>
          </a:xfrm>
        </p:grpSpPr>
        <p:sp>
          <p:nvSpPr>
            <p:cNvPr id="8" name="Google Shape;266;p1"/>
            <p:cNvSpPr txBox="1"/>
            <p:nvPr/>
          </p:nvSpPr>
          <p:spPr>
            <a:xfrm>
              <a:off x="9753625" y="981897"/>
              <a:ext cx="1530327" cy="36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82%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" name="Google Shape;267;p1"/>
            <p:cNvSpPr txBox="1"/>
            <p:nvPr/>
          </p:nvSpPr>
          <p:spPr>
            <a:xfrm>
              <a:off x="10010939" y="1332977"/>
              <a:ext cx="2072906" cy="520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US" sz="1400" kern="0" dirty="0">
                  <a:solidFill>
                    <a:srgbClr val="3A3838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Women Workforce who took a career break are presently employed.</a:t>
              </a:r>
              <a:endParaRPr sz="1400" kern="0" dirty="0">
                <a:solidFill>
                  <a:srgbClr val="3A383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" name="Google Shape;268;p1"/>
          <p:cNvGrpSpPr/>
          <p:nvPr/>
        </p:nvGrpSpPr>
        <p:grpSpPr>
          <a:xfrm>
            <a:off x="2599055" y="5374640"/>
            <a:ext cx="3162935" cy="859675"/>
            <a:chOff x="10010939" y="993959"/>
            <a:chExt cx="1889193" cy="859388"/>
          </a:xfrm>
        </p:grpSpPr>
        <p:sp>
          <p:nvSpPr>
            <p:cNvPr id="14" name="Google Shape;269;p1"/>
            <p:cNvSpPr txBox="1"/>
            <p:nvPr/>
          </p:nvSpPr>
          <p:spPr>
            <a:xfrm>
              <a:off x="10051353" y="993959"/>
              <a:ext cx="1530327" cy="366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45%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" name="Google Shape;270;p1"/>
            <p:cNvSpPr txBox="1"/>
            <p:nvPr/>
          </p:nvSpPr>
          <p:spPr>
            <a:xfrm>
              <a:off x="10010939" y="1332821"/>
              <a:ext cx="1889193" cy="520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r>
                <a:rPr lang="en-US" sz="1400" kern="0" dirty="0">
                  <a:solidFill>
                    <a:srgbClr val="3A3838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Out of 74%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says complexity is high.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b="3157"/>
          <a:stretch>
            <a:fillRect/>
          </a:stretch>
        </p:blipFill>
        <p:spPr>
          <a:xfrm>
            <a:off x="8333555" y="1752600"/>
            <a:ext cx="2241312" cy="2735634"/>
          </a:xfrm>
          <a:prstGeom prst="roundRect">
            <a:avLst>
              <a:gd name="adj" fmla="val 11522"/>
            </a:avLst>
          </a:prstGeom>
        </p:spPr>
      </p:pic>
      <p:sp>
        <p:nvSpPr>
          <p:cNvPr id="11" name="TextBox 10"/>
          <p:cNvSpPr txBox="1"/>
          <p:nvPr/>
        </p:nvSpPr>
        <p:spPr>
          <a:xfrm>
            <a:off x="8153400" y="457887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Team Members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8897" y="552271"/>
            <a:ext cx="503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 - Group 5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5162" y="1932816"/>
            <a:ext cx="40530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Divya </a:t>
            </a:r>
            <a:r>
              <a:rPr lang="en-US" sz="5400" b="1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Merwani</a:t>
            </a:r>
            <a:endParaRPr lang="en-US" sz="5400" b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3687142"/>
            <a:ext cx="3581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7222370" y="3116169"/>
            <a:ext cx="1075195" cy="1312330"/>
          </a:xfrm>
          <a:prstGeom prst="roundRect">
            <a:avLst>
              <a:gd name="adj" fmla="val 11522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>
          <a:xfrm>
            <a:off x="7467600" y="1409007"/>
            <a:ext cx="858315" cy="1047617"/>
          </a:xfrm>
          <a:prstGeom prst="roundRect">
            <a:avLst>
              <a:gd name="adj" fmla="val 11522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6357"/>
          <a:stretch>
            <a:fillRect/>
          </a:stretch>
        </p:blipFill>
        <p:spPr>
          <a:xfrm>
            <a:off x="10611029" y="1179353"/>
            <a:ext cx="1039064" cy="1268230"/>
          </a:xfrm>
          <a:prstGeom prst="roundRect">
            <a:avLst>
              <a:gd name="adj" fmla="val 11522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6911"/>
          <a:stretch>
            <a:fillRect/>
          </a:stretch>
        </p:blipFill>
        <p:spPr>
          <a:xfrm>
            <a:off x="10771705" y="3335993"/>
            <a:ext cx="658296" cy="803484"/>
          </a:xfrm>
          <a:prstGeom prst="roundRect">
            <a:avLst>
              <a:gd name="adj" fmla="val 11522"/>
            </a:avLst>
          </a:prstGeom>
        </p:spPr>
      </p:pic>
      <p:sp>
        <p:nvSpPr>
          <p:cNvPr id="2" name="TextBox 1"/>
          <p:cNvSpPr txBox="1"/>
          <p:nvPr/>
        </p:nvSpPr>
        <p:spPr>
          <a:xfrm>
            <a:off x="990600" y="464820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Pune</a:t>
            </a:r>
            <a:endParaRPr lang="en-US" sz="1400" dirty="0"/>
          </a:p>
          <a:p>
            <a:r>
              <a:rPr lang="en-US" sz="1400" dirty="0"/>
              <a:t>HRBP</a:t>
            </a:r>
            <a:endParaRPr lang="en-US" sz="1400" dirty="0"/>
          </a:p>
          <a:p>
            <a:r>
              <a:rPr lang="en-US" sz="1400" dirty="0"/>
              <a:t>PRGX Global Inc.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838200"/>
            <a:ext cx="10439400" cy="4724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800" y="3048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Expectation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Vs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Reality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1811" y="3996871"/>
            <a:ext cx="2525486" cy="81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411" y="1362529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341811" y="1588325"/>
            <a:ext cx="2525486" cy="2814946"/>
          </a:xfrm>
          <a:custGeom>
            <a:avLst/>
            <a:gdLst>
              <a:gd name="connsiteX0" fmla="*/ 0 w 2525486"/>
              <a:gd name="connsiteY0" fmla="*/ 2721428 h 2721428"/>
              <a:gd name="connsiteX1" fmla="*/ 631372 w 2525486"/>
              <a:gd name="connsiteY1" fmla="*/ 0 h 2721428"/>
              <a:gd name="connsiteX2" fmla="*/ 1894115 w 2525486"/>
              <a:gd name="connsiteY2" fmla="*/ 0 h 2721428"/>
              <a:gd name="connsiteX3" fmla="*/ 2525486 w 2525486"/>
              <a:gd name="connsiteY3" fmla="*/ 2721428 h 2721428"/>
              <a:gd name="connsiteX4" fmla="*/ 0 w 2525486"/>
              <a:gd name="connsiteY4" fmla="*/ 2721428 h 2721428"/>
              <a:gd name="connsiteX0-1" fmla="*/ 0 w 2525486"/>
              <a:gd name="connsiteY0-2" fmla="*/ 2794164 h 2794164"/>
              <a:gd name="connsiteX1-3" fmla="*/ 153390 w 2525486"/>
              <a:gd name="connsiteY1-4" fmla="*/ 0 h 2794164"/>
              <a:gd name="connsiteX2-5" fmla="*/ 1894115 w 2525486"/>
              <a:gd name="connsiteY2-6" fmla="*/ 72736 h 2794164"/>
              <a:gd name="connsiteX3-7" fmla="*/ 2525486 w 2525486"/>
              <a:gd name="connsiteY3-8" fmla="*/ 2794164 h 2794164"/>
              <a:gd name="connsiteX4-9" fmla="*/ 0 w 2525486"/>
              <a:gd name="connsiteY4-10" fmla="*/ 2794164 h 2794164"/>
              <a:gd name="connsiteX0-11" fmla="*/ 0 w 2525486"/>
              <a:gd name="connsiteY0-12" fmla="*/ 2814946 h 2814946"/>
              <a:gd name="connsiteX1-13" fmla="*/ 153390 w 2525486"/>
              <a:gd name="connsiteY1-14" fmla="*/ 20782 h 2814946"/>
              <a:gd name="connsiteX2-15" fmla="*/ 408215 w 2525486"/>
              <a:gd name="connsiteY2-16" fmla="*/ 0 h 2814946"/>
              <a:gd name="connsiteX3-17" fmla="*/ 2525486 w 2525486"/>
              <a:gd name="connsiteY3-18" fmla="*/ 2814946 h 2814946"/>
              <a:gd name="connsiteX4-19" fmla="*/ 0 w 2525486"/>
              <a:gd name="connsiteY4-20" fmla="*/ 2814946 h 28149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5486" h="2814946">
                <a:moveTo>
                  <a:pt x="0" y="2814946"/>
                </a:moveTo>
                <a:lnTo>
                  <a:pt x="153390" y="20782"/>
                </a:lnTo>
                <a:lnTo>
                  <a:pt x="408215" y="0"/>
                </a:lnTo>
                <a:lnTo>
                  <a:pt x="2525486" y="2814946"/>
                </a:lnTo>
                <a:lnTo>
                  <a:pt x="0" y="281494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37403" y="3891272"/>
            <a:ext cx="2525486" cy="81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4775" y="1256930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rapezoid 5"/>
          <p:cNvSpPr/>
          <p:nvPr/>
        </p:nvSpPr>
        <p:spPr>
          <a:xfrm>
            <a:off x="3237403" y="1499046"/>
            <a:ext cx="2525486" cy="2798625"/>
          </a:xfrm>
          <a:custGeom>
            <a:avLst/>
            <a:gdLst>
              <a:gd name="connsiteX0" fmla="*/ 0 w 2525486"/>
              <a:gd name="connsiteY0" fmla="*/ 2721428 h 2721428"/>
              <a:gd name="connsiteX1" fmla="*/ 631372 w 2525486"/>
              <a:gd name="connsiteY1" fmla="*/ 0 h 2721428"/>
              <a:gd name="connsiteX2" fmla="*/ 1894115 w 2525486"/>
              <a:gd name="connsiteY2" fmla="*/ 0 h 2721428"/>
              <a:gd name="connsiteX3" fmla="*/ 2525486 w 2525486"/>
              <a:gd name="connsiteY3" fmla="*/ 2721428 h 2721428"/>
              <a:gd name="connsiteX4" fmla="*/ 0 w 2525486"/>
              <a:gd name="connsiteY4" fmla="*/ 2721428 h 2721428"/>
              <a:gd name="connsiteX0-1" fmla="*/ 0 w 2525486"/>
              <a:gd name="connsiteY0-2" fmla="*/ 2794164 h 2794164"/>
              <a:gd name="connsiteX1-3" fmla="*/ 153390 w 2525486"/>
              <a:gd name="connsiteY1-4" fmla="*/ 0 h 2794164"/>
              <a:gd name="connsiteX2-5" fmla="*/ 1894115 w 2525486"/>
              <a:gd name="connsiteY2-6" fmla="*/ 72736 h 2794164"/>
              <a:gd name="connsiteX3-7" fmla="*/ 2525486 w 2525486"/>
              <a:gd name="connsiteY3-8" fmla="*/ 2794164 h 2794164"/>
              <a:gd name="connsiteX4-9" fmla="*/ 0 w 2525486"/>
              <a:gd name="connsiteY4-10" fmla="*/ 2794164 h 2794164"/>
              <a:gd name="connsiteX0-11" fmla="*/ 0 w 2525486"/>
              <a:gd name="connsiteY0-12" fmla="*/ 2814946 h 2814946"/>
              <a:gd name="connsiteX1-13" fmla="*/ 153390 w 2525486"/>
              <a:gd name="connsiteY1-14" fmla="*/ 20782 h 2814946"/>
              <a:gd name="connsiteX2-15" fmla="*/ 408215 w 2525486"/>
              <a:gd name="connsiteY2-16" fmla="*/ 0 h 2814946"/>
              <a:gd name="connsiteX3-17" fmla="*/ 2525486 w 2525486"/>
              <a:gd name="connsiteY3-18" fmla="*/ 2814946 h 2814946"/>
              <a:gd name="connsiteX4-19" fmla="*/ 0 w 2525486"/>
              <a:gd name="connsiteY4-20" fmla="*/ 2814946 h 2814946"/>
              <a:gd name="connsiteX0-21" fmla="*/ 0 w 2525486"/>
              <a:gd name="connsiteY0-22" fmla="*/ 2794164 h 2794164"/>
              <a:gd name="connsiteX1-23" fmla="*/ 153390 w 2525486"/>
              <a:gd name="connsiteY1-24" fmla="*/ 0 h 2794164"/>
              <a:gd name="connsiteX2-25" fmla="*/ 666924 w 2525486"/>
              <a:gd name="connsiteY2-26" fmla="*/ 5981 h 2794164"/>
              <a:gd name="connsiteX3-27" fmla="*/ 2525486 w 2525486"/>
              <a:gd name="connsiteY3-28" fmla="*/ 2794164 h 2794164"/>
              <a:gd name="connsiteX4-29" fmla="*/ 0 w 2525486"/>
              <a:gd name="connsiteY4-30" fmla="*/ 2794164 h 2794164"/>
              <a:gd name="connsiteX0-31" fmla="*/ 0 w 2525486"/>
              <a:gd name="connsiteY0-32" fmla="*/ 2798625 h 2798625"/>
              <a:gd name="connsiteX1-33" fmla="*/ 403178 w 2525486"/>
              <a:gd name="connsiteY1-34" fmla="*/ 0 h 2798625"/>
              <a:gd name="connsiteX2-35" fmla="*/ 666924 w 2525486"/>
              <a:gd name="connsiteY2-36" fmla="*/ 10442 h 2798625"/>
              <a:gd name="connsiteX3-37" fmla="*/ 2525486 w 2525486"/>
              <a:gd name="connsiteY3-38" fmla="*/ 2798625 h 2798625"/>
              <a:gd name="connsiteX4-39" fmla="*/ 0 w 2525486"/>
              <a:gd name="connsiteY4-40" fmla="*/ 2798625 h 2798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5486" h="2798625">
                <a:moveTo>
                  <a:pt x="0" y="2798625"/>
                </a:moveTo>
                <a:lnTo>
                  <a:pt x="403178" y="0"/>
                </a:lnTo>
                <a:lnTo>
                  <a:pt x="666924" y="10442"/>
                </a:lnTo>
                <a:lnTo>
                  <a:pt x="2525486" y="2798625"/>
                </a:lnTo>
                <a:lnTo>
                  <a:pt x="0" y="279862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76119" y="3891271"/>
            <a:ext cx="2525486" cy="81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66169" y="1256929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apezoid 5"/>
          <p:cNvSpPr/>
          <p:nvPr/>
        </p:nvSpPr>
        <p:spPr>
          <a:xfrm flipH="1">
            <a:off x="6376119" y="1482725"/>
            <a:ext cx="2525486" cy="2814946"/>
          </a:xfrm>
          <a:custGeom>
            <a:avLst/>
            <a:gdLst>
              <a:gd name="connsiteX0" fmla="*/ 0 w 2525486"/>
              <a:gd name="connsiteY0" fmla="*/ 2721428 h 2721428"/>
              <a:gd name="connsiteX1" fmla="*/ 631372 w 2525486"/>
              <a:gd name="connsiteY1" fmla="*/ 0 h 2721428"/>
              <a:gd name="connsiteX2" fmla="*/ 1894115 w 2525486"/>
              <a:gd name="connsiteY2" fmla="*/ 0 h 2721428"/>
              <a:gd name="connsiteX3" fmla="*/ 2525486 w 2525486"/>
              <a:gd name="connsiteY3" fmla="*/ 2721428 h 2721428"/>
              <a:gd name="connsiteX4" fmla="*/ 0 w 2525486"/>
              <a:gd name="connsiteY4" fmla="*/ 2721428 h 2721428"/>
              <a:gd name="connsiteX0-1" fmla="*/ 0 w 2525486"/>
              <a:gd name="connsiteY0-2" fmla="*/ 2794164 h 2794164"/>
              <a:gd name="connsiteX1-3" fmla="*/ 153390 w 2525486"/>
              <a:gd name="connsiteY1-4" fmla="*/ 0 h 2794164"/>
              <a:gd name="connsiteX2-5" fmla="*/ 1894115 w 2525486"/>
              <a:gd name="connsiteY2-6" fmla="*/ 72736 h 2794164"/>
              <a:gd name="connsiteX3-7" fmla="*/ 2525486 w 2525486"/>
              <a:gd name="connsiteY3-8" fmla="*/ 2794164 h 2794164"/>
              <a:gd name="connsiteX4-9" fmla="*/ 0 w 2525486"/>
              <a:gd name="connsiteY4-10" fmla="*/ 2794164 h 2794164"/>
              <a:gd name="connsiteX0-11" fmla="*/ 0 w 2525486"/>
              <a:gd name="connsiteY0-12" fmla="*/ 2814946 h 2814946"/>
              <a:gd name="connsiteX1-13" fmla="*/ 153390 w 2525486"/>
              <a:gd name="connsiteY1-14" fmla="*/ 20782 h 2814946"/>
              <a:gd name="connsiteX2-15" fmla="*/ 408215 w 2525486"/>
              <a:gd name="connsiteY2-16" fmla="*/ 0 h 2814946"/>
              <a:gd name="connsiteX3-17" fmla="*/ 2525486 w 2525486"/>
              <a:gd name="connsiteY3-18" fmla="*/ 2814946 h 2814946"/>
              <a:gd name="connsiteX4-19" fmla="*/ 0 w 2525486"/>
              <a:gd name="connsiteY4-20" fmla="*/ 2814946 h 28149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5486" h="2814946">
                <a:moveTo>
                  <a:pt x="0" y="2814946"/>
                </a:moveTo>
                <a:lnTo>
                  <a:pt x="153390" y="20782"/>
                </a:lnTo>
                <a:lnTo>
                  <a:pt x="408215" y="0"/>
                </a:lnTo>
                <a:lnTo>
                  <a:pt x="2525486" y="2814946"/>
                </a:lnTo>
                <a:lnTo>
                  <a:pt x="0" y="281494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4114800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an Inclusive Workforce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4038600"/>
            <a:ext cx="252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Fira Sans Extra Condensed"/>
              </a:rPr>
              <a:t>Enable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Fira Sans Extra Condensed"/>
              </a:rPr>
              <a:t>Potential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Fira Sans Extra Condensed"/>
              </a:rPr>
              <a:t>Talents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sym typeface="Fira Sans Extra Condense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4191000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Fira Sans Extra Condensed"/>
              </a:rPr>
              <a:t>HR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Fira Sans Extra Condensed"/>
              </a:rPr>
              <a:t>Policies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Fira Sans Extra Condensed"/>
            </a:endParaRPr>
          </a:p>
        </p:txBody>
      </p:sp>
      <p:sp>
        <p:nvSpPr>
          <p:cNvPr id="2" name="Oval 1"/>
          <p:cNvSpPr/>
          <p:nvPr/>
        </p:nvSpPr>
        <p:spPr>
          <a:xfrm>
            <a:off x="9373311" y="3996871"/>
            <a:ext cx="2525486" cy="81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463361" y="1362529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rapezoid 5"/>
          <p:cNvSpPr/>
          <p:nvPr/>
        </p:nvSpPr>
        <p:spPr>
          <a:xfrm flipH="1">
            <a:off x="9373311" y="1588325"/>
            <a:ext cx="2525486" cy="2814946"/>
          </a:xfrm>
          <a:custGeom>
            <a:avLst/>
            <a:gdLst>
              <a:gd name="connsiteX0" fmla="*/ 0 w 2525486"/>
              <a:gd name="connsiteY0" fmla="*/ 2721428 h 2721428"/>
              <a:gd name="connsiteX1" fmla="*/ 631372 w 2525486"/>
              <a:gd name="connsiteY1" fmla="*/ 0 h 2721428"/>
              <a:gd name="connsiteX2" fmla="*/ 1894115 w 2525486"/>
              <a:gd name="connsiteY2" fmla="*/ 0 h 2721428"/>
              <a:gd name="connsiteX3" fmla="*/ 2525486 w 2525486"/>
              <a:gd name="connsiteY3" fmla="*/ 2721428 h 2721428"/>
              <a:gd name="connsiteX4" fmla="*/ 0 w 2525486"/>
              <a:gd name="connsiteY4" fmla="*/ 2721428 h 2721428"/>
              <a:gd name="connsiteX0-1" fmla="*/ 0 w 2525486"/>
              <a:gd name="connsiteY0-2" fmla="*/ 2794164 h 2794164"/>
              <a:gd name="connsiteX1-3" fmla="*/ 153390 w 2525486"/>
              <a:gd name="connsiteY1-4" fmla="*/ 0 h 2794164"/>
              <a:gd name="connsiteX2-5" fmla="*/ 1894115 w 2525486"/>
              <a:gd name="connsiteY2-6" fmla="*/ 72736 h 2794164"/>
              <a:gd name="connsiteX3-7" fmla="*/ 2525486 w 2525486"/>
              <a:gd name="connsiteY3-8" fmla="*/ 2794164 h 2794164"/>
              <a:gd name="connsiteX4-9" fmla="*/ 0 w 2525486"/>
              <a:gd name="connsiteY4-10" fmla="*/ 2794164 h 2794164"/>
              <a:gd name="connsiteX0-11" fmla="*/ 0 w 2525486"/>
              <a:gd name="connsiteY0-12" fmla="*/ 2814946 h 2814946"/>
              <a:gd name="connsiteX1-13" fmla="*/ 153390 w 2525486"/>
              <a:gd name="connsiteY1-14" fmla="*/ 20782 h 2814946"/>
              <a:gd name="connsiteX2-15" fmla="*/ 408215 w 2525486"/>
              <a:gd name="connsiteY2-16" fmla="*/ 0 h 2814946"/>
              <a:gd name="connsiteX3-17" fmla="*/ 2525486 w 2525486"/>
              <a:gd name="connsiteY3-18" fmla="*/ 2814946 h 2814946"/>
              <a:gd name="connsiteX4-19" fmla="*/ 0 w 2525486"/>
              <a:gd name="connsiteY4-20" fmla="*/ 2814946 h 28149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5486" h="2814946">
                <a:moveTo>
                  <a:pt x="0" y="2814946"/>
                </a:moveTo>
                <a:lnTo>
                  <a:pt x="153390" y="20782"/>
                </a:lnTo>
                <a:lnTo>
                  <a:pt x="408215" y="0"/>
                </a:lnTo>
                <a:lnTo>
                  <a:pt x="2525486" y="2814946"/>
                </a:lnTo>
                <a:lnTo>
                  <a:pt x="0" y="281494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8041" y="4159339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Fira Sans Extra Condensed"/>
              </a:rPr>
              <a:t>Encourage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Fira Sans Extra Condensed"/>
              </a:rPr>
              <a:t>Re-entry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Fira Sans Extra Condensed"/>
              </a:rPr>
              <a:t>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Fira Sans Extra Condensed"/>
              </a:rPr>
              <a:t>work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Fira Sans Extra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806" y="5091938"/>
            <a:ext cx="306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Develop strategies to create a more inclusive workforce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5091434"/>
            <a:ext cx="3160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Enhance the Corporate sensitivity about re - entry of women workforce enabling to tap the potential talents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1782" y="5000906"/>
            <a:ext cx="2907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 panose="020B0604020202020204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Reframe HR policies that are more accommodative to women workforce to rejoin the same organization after career breaks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9557" y="4994810"/>
            <a:ext cx="290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Encourage and motivate women 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return to work program by the prospective employers.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051" y="112522"/>
            <a:ext cx="243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0"/>
            <a:ext cx="121888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b="3157"/>
          <a:stretch>
            <a:fillRect/>
          </a:stretch>
        </p:blipFill>
        <p:spPr>
          <a:xfrm>
            <a:off x="7475946" y="3496103"/>
            <a:ext cx="858315" cy="1047617"/>
          </a:xfrm>
          <a:prstGeom prst="roundRect">
            <a:avLst>
              <a:gd name="adj" fmla="val 11522"/>
            </a:avLst>
          </a:prstGeom>
        </p:spPr>
      </p:pic>
      <p:sp>
        <p:nvSpPr>
          <p:cNvPr id="11" name="TextBox 10"/>
          <p:cNvSpPr txBox="1"/>
          <p:nvPr/>
        </p:nvSpPr>
        <p:spPr>
          <a:xfrm>
            <a:off x="8153400" y="457887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Team Members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5162" y="1932816"/>
            <a:ext cx="40530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Nandini </a:t>
            </a:r>
            <a:r>
              <a:rPr lang="en-US" sz="5400" b="1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Sounderraj</a:t>
            </a:r>
            <a:endParaRPr lang="en-US" sz="5400" b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3687142"/>
            <a:ext cx="3581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7395970" y="1606712"/>
            <a:ext cx="882567" cy="1077218"/>
          </a:xfrm>
          <a:prstGeom prst="roundRect">
            <a:avLst>
              <a:gd name="adj" fmla="val 11522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>
          <a:xfrm>
            <a:off x="10703248" y="1106888"/>
            <a:ext cx="1075194" cy="1312329"/>
          </a:xfrm>
          <a:prstGeom prst="roundRect">
            <a:avLst>
              <a:gd name="adj" fmla="val 11522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6357"/>
          <a:stretch>
            <a:fillRect/>
          </a:stretch>
        </p:blipFill>
        <p:spPr>
          <a:xfrm>
            <a:off x="10691285" y="3181070"/>
            <a:ext cx="1039064" cy="1268230"/>
          </a:xfrm>
          <a:prstGeom prst="roundRect">
            <a:avLst>
              <a:gd name="adj" fmla="val 11522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6911"/>
          <a:stretch>
            <a:fillRect/>
          </a:stretch>
        </p:blipFill>
        <p:spPr>
          <a:xfrm>
            <a:off x="8334261" y="1740358"/>
            <a:ext cx="2257539" cy="2755442"/>
          </a:xfrm>
          <a:prstGeom prst="roundRect">
            <a:avLst>
              <a:gd name="adj" fmla="val 11522"/>
            </a:avLst>
          </a:prstGeom>
        </p:spPr>
      </p:pic>
      <p:sp>
        <p:nvSpPr>
          <p:cNvPr id="2" name="TextBox 1"/>
          <p:cNvSpPr txBox="1"/>
          <p:nvPr/>
        </p:nvSpPr>
        <p:spPr>
          <a:xfrm>
            <a:off x="948897" y="552271"/>
            <a:ext cx="503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 - Group 5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6482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Bangalore</a:t>
            </a:r>
            <a:endParaRPr lang="en-US" sz="1400" dirty="0"/>
          </a:p>
          <a:p>
            <a:r>
              <a:rPr lang="en-US" sz="1400" dirty="0"/>
              <a:t>Manager- HR</a:t>
            </a:r>
            <a:endParaRPr lang="en-US" sz="1400" dirty="0"/>
          </a:p>
          <a:p>
            <a:r>
              <a:rPr lang="en-US" sz="1400" dirty="0"/>
              <a:t>Bangalore Metro Rail Corporation Ltd.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b="3157"/>
          <a:stretch>
            <a:fillRect/>
          </a:stretch>
        </p:blipFill>
        <p:spPr>
          <a:xfrm>
            <a:off x="7397586" y="1366030"/>
            <a:ext cx="928737" cy="1133571"/>
          </a:xfrm>
          <a:prstGeom prst="roundRect">
            <a:avLst>
              <a:gd name="adj" fmla="val 11522"/>
            </a:avLst>
          </a:prstGeom>
        </p:spPr>
      </p:pic>
      <p:sp>
        <p:nvSpPr>
          <p:cNvPr id="11" name="TextBox 10"/>
          <p:cNvSpPr txBox="1"/>
          <p:nvPr/>
        </p:nvSpPr>
        <p:spPr>
          <a:xfrm>
            <a:off x="8153400" y="457887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Team Members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5162" y="1932816"/>
            <a:ext cx="40530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Soumya </a:t>
            </a:r>
            <a:r>
              <a:rPr lang="en-US" sz="5400" b="1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Sahadevan</a:t>
            </a:r>
            <a:endParaRPr lang="en-US" sz="5400" b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3687142"/>
            <a:ext cx="3581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10591800" y="1432705"/>
            <a:ext cx="819483" cy="1000220"/>
          </a:xfrm>
          <a:prstGeom prst="roundRect">
            <a:avLst>
              <a:gd name="adj" fmla="val 11522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>
          <a:xfrm>
            <a:off x="10672623" y="3479703"/>
            <a:ext cx="685800" cy="837054"/>
          </a:xfrm>
          <a:prstGeom prst="roundRect">
            <a:avLst>
              <a:gd name="adj" fmla="val 11522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6357"/>
          <a:stretch>
            <a:fillRect/>
          </a:stretch>
        </p:blipFill>
        <p:spPr>
          <a:xfrm>
            <a:off x="8326323" y="1730671"/>
            <a:ext cx="2265477" cy="2765129"/>
          </a:xfrm>
          <a:prstGeom prst="roundRect">
            <a:avLst>
              <a:gd name="adj" fmla="val 11522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6911"/>
          <a:stretch>
            <a:fillRect/>
          </a:stretch>
        </p:blipFill>
        <p:spPr>
          <a:xfrm>
            <a:off x="7647056" y="3690539"/>
            <a:ext cx="630124" cy="769098"/>
          </a:xfrm>
          <a:prstGeom prst="roundRect">
            <a:avLst>
              <a:gd name="adj" fmla="val 11522"/>
            </a:avLst>
          </a:prstGeom>
        </p:spPr>
      </p:pic>
      <p:sp>
        <p:nvSpPr>
          <p:cNvPr id="2" name="TextBox 1"/>
          <p:cNvSpPr txBox="1"/>
          <p:nvPr/>
        </p:nvSpPr>
        <p:spPr>
          <a:xfrm>
            <a:off x="948897" y="552271"/>
            <a:ext cx="503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 - Group 5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64820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Delhi</a:t>
            </a:r>
            <a:endParaRPr lang="en-US" sz="1400" dirty="0"/>
          </a:p>
          <a:p>
            <a:r>
              <a:rPr lang="en-US" sz="1400" dirty="0"/>
              <a:t>Head Talent Strategy</a:t>
            </a:r>
            <a:endParaRPr lang="en-US" sz="1400" dirty="0"/>
          </a:p>
          <a:p>
            <a:r>
              <a:rPr lang="en-US" sz="1400" dirty="0" err="1"/>
              <a:t>Defence</a:t>
            </a:r>
            <a:r>
              <a:rPr lang="en-US" sz="1400" dirty="0"/>
              <a:t> Bakery Pvt Ltd (Alma Foods)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b="3157"/>
          <a:stretch>
            <a:fillRect/>
          </a:stretch>
        </p:blipFill>
        <p:spPr>
          <a:xfrm>
            <a:off x="10705597" y="1504153"/>
            <a:ext cx="882567" cy="1077218"/>
          </a:xfrm>
          <a:prstGeom prst="roundRect">
            <a:avLst>
              <a:gd name="adj" fmla="val 11522"/>
            </a:avLst>
          </a:prstGeom>
        </p:spPr>
      </p:pic>
      <p:sp>
        <p:nvSpPr>
          <p:cNvPr id="11" name="TextBox 10"/>
          <p:cNvSpPr txBox="1"/>
          <p:nvPr/>
        </p:nvSpPr>
        <p:spPr>
          <a:xfrm>
            <a:off x="8153400" y="457887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Team Members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5162" y="1932816"/>
            <a:ext cx="40530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Rathi Pula</a:t>
            </a:r>
            <a:endParaRPr lang="en-US" sz="5400" b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3687142"/>
            <a:ext cx="3581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46482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Hyderabad</a:t>
            </a:r>
            <a:endParaRPr lang="en-US" sz="1400" dirty="0"/>
          </a:p>
          <a:p>
            <a:r>
              <a:rPr lang="en-US" sz="1400" dirty="0"/>
              <a:t>Central TA- Branding and Marketing</a:t>
            </a:r>
            <a:endParaRPr lang="en-US" sz="1400" dirty="0"/>
          </a:p>
          <a:p>
            <a:r>
              <a:rPr lang="en-US" sz="1400" dirty="0"/>
              <a:t>Wipro Technologies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10677183" y="3563556"/>
            <a:ext cx="676618" cy="825846"/>
          </a:xfrm>
          <a:prstGeom prst="roundRect">
            <a:avLst>
              <a:gd name="adj" fmla="val 11522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>
          <a:xfrm>
            <a:off x="8362769" y="1719864"/>
            <a:ext cx="2241946" cy="2736410"/>
          </a:xfrm>
          <a:prstGeom prst="roundRect">
            <a:avLst>
              <a:gd name="adj" fmla="val 11522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6357"/>
          <a:stretch>
            <a:fillRect/>
          </a:stretch>
        </p:blipFill>
        <p:spPr>
          <a:xfrm>
            <a:off x="7574585" y="3547884"/>
            <a:ext cx="731215" cy="892485"/>
          </a:xfrm>
          <a:prstGeom prst="roundRect">
            <a:avLst>
              <a:gd name="adj" fmla="val 11522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6911"/>
          <a:stretch>
            <a:fillRect/>
          </a:stretch>
        </p:blipFill>
        <p:spPr>
          <a:xfrm>
            <a:off x="7289630" y="1595337"/>
            <a:ext cx="882568" cy="1077218"/>
          </a:xfrm>
          <a:prstGeom prst="roundRect">
            <a:avLst>
              <a:gd name="adj" fmla="val 11522"/>
            </a:avLst>
          </a:prstGeom>
        </p:spPr>
      </p:pic>
      <p:sp>
        <p:nvSpPr>
          <p:cNvPr id="2" name="TextBox 1"/>
          <p:cNvSpPr txBox="1"/>
          <p:nvPr/>
        </p:nvSpPr>
        <p:spPr>
          <a:xfrm>
            <a:off x="948897" y="552271"/>
            <a:ext cx="503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 - Group 5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b="3157"/>
          <a:stretch>
            <a:fillRect/>
          </a:stretch>
        </p:blipFill>
        <p:spPr>
          <a:xfrm>
            <a:off x="10656069" y="3124200"/>
            <a:ext cx="1083067" cy="1321939"/>
          </a:xfrm>
          <a:prstGeom prst="roundRect">
            <a:avLst>
              <a:gd name="adj" fmla="val 11522"/>
            </a:avLst>
          </a:prstGeom>
        </p:spPr>
      </p:pic>
      <p:sp>
        <p:nvSpPr>
          <p:cNvPr id="11" name="TextBox 10"/>
          <p:cNvSpPr txBox="1"/>
          <p:nvPr/>
        </p:nvSpPr>
        <p:spPr>
          <a:xfrm>
            <a:off x="8153400" y="457887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Team Members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5162" y="1932816"/>
            <a:ext cx="40530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Hema Malini</a:t>
            </a:r>
            <a:endParaRPr lang="en-US" sz="5400" b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3687142"/>
            <a:ext cx="3581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46482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Hyderabad</a:t>
            </a:r>
            <a:endParaRPr lang="en-US" sz="1400" dirty="0"/>
          </a:p>
          <a:p>
            <a:r>
              <a:rPr lang="en-US" sz="1400" dirty="0"/>
              <a:t>HR Services Lead</a:t>
            </a:r>
            <a:endParaRPr lang="en-US" sz="1400" dirty="0"/>
          </a:p>
          <a:p>
            <a:r>
              <a:rPr lang="en-US" sz="1400" dirty="0"/>
              <a:t>Microsoft India Pvt Ltd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8341963" y="1789170"/>
            <a:ext cx="2209800" cy="2697171"/>
          </a:xfrm>
          <a:prstGeom prst="roundRect">
            <a:avLst>
              <a:gd name="adj" fmla="val 11522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>
          <a:xfrm>
            <a:off x="7492234" y="3603313"/>
            <a:ext cx="731216" cy="892487"/>
          </a:xfrm>
          <a:prstGeom prst="roundRect">
            <a:avLst>
              <a:gd name="adj" fmla="val 11522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6357"/>
          <a:stretch>
            <a:fillRect/>
          </a:stretch>
        </p:blipFill>
        <p:spPr>
          <a:xfrm>
            <a:off x="7176375" y="1632792"/>
            <a:ext cx="977026" cy="1192510"/>
          </a:xfrm>
          <a:prstGeom prst="roundRect">
            <a:avLst>
              <a:gd name="adj" fmla="val 11522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6911"/>
          <a:stretch>
            <a:fillRect/>
          </a:stretch>
        </p:blipFill>
        <p:spPr>
          <a:xfrm>
            <a:off x="10702564" y="1599615"/>
            <a:ext cx="651236" cy="794866"/>
          </a:xfrm>
          <a:prstGeom prst="roundRect">
            <a:avLst>
              <a:gd name="adj" fmla="val 11522"/>
            </a:avLst>
          </a:prstGeom>
        </p:spPr>
      </p:pic>
      <p:sp>
        <p:nvSpPr>
          <p:cNvPr id="2" name="TextBox 1"/>
          <p:cNvSpPr txBox="1"/>
          <p:nvPr/>
        </p:nvSpPr>
        <p:spPr>
          <a:xfrm>
            <a:off x="948897" y="552271"/>
            <a:ext cx="503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 - Group 5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997" y="3054588"/>
            <a:ext cx="1149363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5257522" y="3704998"/>
            <a:ext cx="1146313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258634" y="4358748"/>
            <a:ext cx="1149364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: Rounded Corners 4"/>
          <p:cNvSpPr/>
          <p:nvPr/>
        </p:nvSpPr>
        <p:spPr>
          <a:xfrm>
            <a:off x="6387340" y="3234205"/>
            <a:ext cx="5029200" cy="301752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407845" y="3250135"/>
            <a:ext cx="329184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CCFF"/>
              </a:gs>
              <a:gs pos="73000">
                <a:srgbClr val="0066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7952" y="3101679"/>
            <a:ext cx="769186" cy="738620"/>
            <a:chOff x="4754574" y="2132503"/>
            <a:chExt cx="3442927" cy="3306115"/>
          </a:xfrm>
        </p:grpSpPr>
        <p:sp>
          <p:nvSpPr>
            <p:cNvPr id="8" name="Oval 7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66CC"/>
                </a:gs>
                <a:gs pos="29000">
                  <a:srgbClr val="33CCFF"/>
                </a:gs>
                <a:gs pos="86000">
                  <a:srgbClr val="0066CC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ircle: Hollow 9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: Rounded Corners 14"/>
          <p:cNvSpPr/>
          <p:nvPr/>
        </p:nvSpPr>
        <p:spPr>
          <a:xfrm>
            <a:off x="6388314" y="3945547"/>
            <a:ext cx="5029200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407845" y="3947866"/>
            <a:ext cx="374904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CC99"/>
              </a:gs>
              <a:gs pos="77000">
                <a:srgbClr val="00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27952" y="3828157"/>
            <a:ext cx="769186" cy="738620"/>
            <a:chOff x="4754574" y="2132503"/>
            <a:chExt cx="3442927" cy="3306115"/>
          </a:xfrm>
        </p:grpSpPr>
        <p:sp>
          <p:nvSpPr>
            <p:cNvPr id="18" name="Oval 17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9999"/>
                </a:gs>
                <a:gs pos="29000">
                  <a:srgbClr val="00CC99"/>
                </a:gs>
                <a:gs pos="86000">
                  <a:srgbClr val="009999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ircle: Hollow 19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: Rounded Corners 27"/>
          <p:cNvSpPr/>
          <p:nvPr/>
        </p:nvSpPr>
        <p:spPr>
          <a:xfrm>
            <a:off x="6388314" y="4609834"/>
            <a:ext cx="5029200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400800" y="4648200"/>
            <a:ext cx="420624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00FF"/>
              </a:gs>
              <a:gs pos="74000">
                <a:srgbClr val="66006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327952" y="4545324"/>
            <a:ext cx="769186" cy="738620"/>
            <a:chOff x="4754574" y="2132503"/>
            <a:chExt cx="3442927" cy="3306115"/>
          </a:xfrm>
        </p:grpSpPr>
        <p:sp>
          <p:nvSpPr>
            <p:cNvPr id="31" name="Oval 30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660066"/>
                </a:gs>
                <a:gs pos="29000">
                  <a:srgbClr val="CC00FF"/>
                </a:gs>
                <a:gs pos="86000">
                  <a:srgbClr val="660066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Circle: Hollow 32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637268" y="3222012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77.3%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2523" y="3988432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78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93711" y="4645692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78.3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1" name="Rectangle: Rounded Corners 60"/>
          <p:cNvSpPr/>
          <p:nvPr/>
        </p:nvSpPr>
        <p:spPr>
          <a:xfrm rot="10800000">
            <a:off x="579082" y="3212313"/>
            <a:ext cx="4754880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/>
          <p:cNvSpPr/>
          <p:nvPr/>
        </p:nvSpPr>
        <p:spPr>
          <a:xfrm rot="10800000">
            <a:off x="3491212" y="3211708"/>
            <a:ext cx="182880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FF66"/>
              </a:gs>
              <a:gs pos="86000">
                <a:srgbClr val="33CC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7812" y="3194831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32.8%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825722" y="3060128"/>
            <a:ext cx="769186" cy="738620"/>
            <a:chOff x="4754574" y="2132503"/>
            <a:chExt cx="3442927" cy="3306115"/>
          </a:xfrm>
        </p:grpSpPr>
        <p:sp>
          <p:nvSpPr>
            <p:cNvPr id="65" name="Oval 64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33CC33"/>
                </a:gs>
                <a:gs pos="29000">
                  <a:srgbClr val="88D201"/>
                </a:gs>
                <a:gs pos="86000">
                  <a:srgbClr val="359D01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Circle: Hollow 66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" name="Rectangle: Rounded Corners 71"/>
          <p:cNvSpPr/>
          <p:nvPr/>
        </p:nvSpPr>
        <p:spPr>
          <a:xfrm rot="10800000">
            <a:off x="556015" y="3946720"/>
            <a:ext cx="4754880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: Rounded Corners 72"/>
          <p:cNvSpPr/>
          <p:nvPr/>
        </p:nvSpPr>
        <p:spPr>
          <a:xfrm rot="10800000">
            <a:off x="3200400" y="3962400"/>
            <a:ext cx="21031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C00"/>
              </a:gs>
              <a:gs pos="77000">
                <a:srgbClr val="FF9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825722" y="3843005"/>
            <a:ext cx="769186" cy="738620"/>
            <a:chOff x="4754574" y="2132503"/>
            <a:chExt cx="3442927" cy="3306115"/>
          </a:xfrm>
        </p:grpSpPr>
        <p:sp>
          <p:nvSpPr>
            <p:cNvPr id="75" name="Oval 74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FF9900"/>
                </a:gs>
                <a:gs pos="29000">
                  <a:srgbClr val="FFCC00"/>
                </a:gs>
                <a:gs pos="86000">
                  <a:srgbClr val="FF9900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Circle: Hollow 76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73496" y="3912967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33.9%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3" name="Rectangle: Rounded Corners 82"/>
          <p:cNvSpPr/>
          <p:nvPr/>
        </p:nvSpPr>
        <p:spPr>
          <a:xfrm rot="10800000">
            <a:off x="541997" y="4637031"/>
            <a:ext cx="4754880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83"/>
          <p:cNvSpPr/>
          <p:nvPr/>
        </p:nvSpPr>
        <p:spPr>
          <a:xfrm rot="10800000">
            <a:off x="2090092" y="4652244"/>
            <a:ext cx="3200400" cy="302670"/>
          </a:xfrm>
          <a:prstGeom prst="roundRect">
            <a:avLst>
              <a:gd name="adj" fmla="val 50000"/>
            </a:avLst>
          </a:prstGeom>
          <a:solidFill>
            <a:srgbClr val="866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825722" y="4530843"/>
            <a:ext cx="769186" cy="738620"/>
            <a:chOff x="4754574" y="2132503"/>
            <a:chExt cx="3442927" cy="3306115"/>
          </a:xfrm>
        </p:grpSpPr>
        <p:sp>
          <p:nvSpPr>
            <p:cNvPr id="86" name="Oval 85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solidFill>
              <a:srgbClr val="866BC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Circle: Hollow 87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45535" y="4616361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41.3%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76476" y="3151373"/>
            <a:ext cx="767367" cy="40011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A95A4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2021</a:t>
            </a:r>
            <a:endParaRPr lang="en-US" sz="2000" b="1" dirty="0">
              <a:solidFill>
                <a:srgbClr val="4A95A4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85013" y="3814852"/>
            <a:ext cx="767367" cy="40011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2022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98168" y="4510212"/>
            <a:ext cx="767367" cy="40011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2023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4309" y="285475"/>
            <a:ext cx="10683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India’s </a:t>
            </a:r>
            <a:r>
              <a:rPr lang="en-IN" sz="3600" dirty="0">
                <a:latin typeface="Arial Rounded MT Bold" panose="020F0704030504030204" pitchFamily="34" charset="0"/>
              </a:rPr>
              <a:t>Labour Force Participation Rate (LFPR)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grpSp>
        <p:nvGrpSpPr>
          <p:cNvPr id="100" name="Google Shape;397;p17"/>
          <p:cNvGrpSpPr/>
          <p:nvPr/>
        </p:nvGrpSpPr>
        <p:grpSpPr>
          <a:xfrm>
            <a:off x="3522865" y="1713386"/>
            <a:ext cx="882747" cy="654581"/>
            <a:chOff x="6260667" y="1607348"/>
            <a:chExt cx="1433775" cy="1376258"/>
          </a:xfrm>
        </p:grpSpPr>
        <p:sp>
          <p:nvSpPr>
            <p:cNvPr id="105" name="Google Shape;398;p17"/>
            <p:cNvSpPr/>
            <p:nvPr/>
          </p:nvSpPr>
          <p:spPr>
            <a:xfrm>
              <a:off x="7522466" y="2059793"/>
              <a:ext cx="171976" cy="364336"/>
            </a:xfrm>
            <a:custGeom>
              <a:avLst/>
              <a:gdLst/>
              <a:ahLst/>
              <a:cxnLst/>
              <a:rect l="l" t="t" r="r" b="b"/>
              <a:pathLst>
                <a:path w="2108" h="4466" extrusionOk="0">
                  <a:moveTo>
                    <a:pt x="1277" y="0"/>
                  </a:moveTo>
                  <a:lnTo>
                    <a:pt x="1215" y="9"/>
                  </a:lnTo>
                  <a:lnTo>
                    <a:pt x="1090" y="81"/>
                  </a:lnTo>
                  <a:lnTo>
                    <a:pt x="1000" y="188"/>
                  </a:lnTo>
                  <a:lnTo>
                    <a:pt x="965" y="322"/>
                  </a:lnTo>
                  <a:lnTo>
                    <a:pt x="982" y="393"/>
                  </a:lnTo>
                  <a:lnTo>
                    <a:pt x="929" y="393"/>
                  </a:lnTo>
                  <a:lnTo>
                    <a:pt x="831" y="438"/>
                  </a:lnTo>
                  <a:lnTo>
                    <a:pt x="804" y="473"/>
                  </a:lnTo>
                  <a:lnTo>
                    <a:pt x="795" y="518"/>
                  </a:lnTo>
                  <a:lnTo>
                    <a:pt x="804" y="616"/>
                  </a:lnTo>
                  <a:lnTo>
                    <a:pt x="840" y="661"/>
                  </a:lnTo>
                  <a:lnTo>
                    <a:pt x="795" y="652"/>
                  </a:lnTo>
                  <a:lnTo>
                    <a:pt x="715" y="706"/>
                  </a:lnTo>
                  <a:lnTo>
                    <a:pt x="688" y="750"/>
                  </a:lnTo>
                  <a:lnTo>
                    <a:pt x="679" y="795"/>
                  </a:lnTo>
                  <a:lnTo>
                    <a:pt x="688" y="884"/>
                  </a:lnTo>
                  <a:lnTo>
                    <a:pt x="723" y="911"/>
                  </a:lnTo>
                  <a:lnTo>
                    <a:pt x="625" y="982"/>
                  </a:lnTo>
                  <a:lnTo>
                    <a:pt x="536" y="1134"/>
                  </a:lnTo>
                  <a:lnTo>
                    <a:pt x="518" y="1250"/>
                  </a:lnTo>
                  <a:lnTo>
                    <a:pt x="536" y="1304"/>
                  </a:lnTo>
                  <a:lnTo>
                    <a:pt x="590" y="1420"/>
                  </a:lnTo>
                  <a:lnTo>
                    <a:pt x="795" y="1554"/>
                  </a:lnTo>
                  <a:lnTo>
                    <a:pt x="920" y="1563"/>
                  </a:lnTo>
                  <a:lnTo>
                    <a:pt x="831" y="1652"/>
                  </a:lnTo>
                  <a:lnTo>
                    <a:pt x="750" y="1884"/>
                  </a:lnTo>
                  <a:lnTo>
                    <a:pt x="786" y="2125"/>
                  </a:lnTo>
                  <a:lnTo>
                    <a:pt x="902" y="2313"/>
                  </a:lnTo>
                  <a:lnTo>
                    <a:pt x="982" y="2358"/>
                  </a:lnTo>
                  <a:lnTo>
                    <a:pt x="947" y="2474"/>
                  </a:lnTo>
                  <a:lnTo>
                    <a:pt x="643" y="3045"/>
                  </a:lnTo>
                  <a:lnTo>
                    <a:pt x="366" y="3313"/>
                  </a:lnTo>
                  <a:lnTo>
                    <a:pt x="134" y="3438"/>
                  </a:lnTo>
                  <a:lnTo>
                    <a:pt x="0" y="3483"/>
                  </a:lnTo>
                  <a:lnTo>
                    <a:pt x="1447" y="4465"/>
                  </a:lnTo>
                  <a:lnTo>
                    <a:pt x="1608" y="4233"/>
                  </a:lnTo>
                  <a:lnTo>
                    <a:pt x="1849" y="3751"/>
                  </a:lnTo>
                  <a:lnTo>
                    <a:pt x="1983" y="3295"/>
                  </a:lnTo>
                  <a:lnTo>
                    <a:pt x="2054" y="2867"/>
                  </a:lnTo>
                  <a:lnTo>
                    <a:pt x="2063" y="2313"/>
                  </a:lnTo>
                  <a:lnTo>
                    <a:pt x="1992" y="1867"/>
                  </a:lnTo>
                  <a:lnTo>
                    <a:pt x="1983" y="1822"/>
                  </a:lnTo>
                  <a:lnTo>
                    <a:pt x="2027" y="1518"/>
                  </a:lnTo>
                  <a:lnTo>
                    <a:pt x="2090" y="1224"/>
                  </a:lnTo>
                  <a:lnTo>
                    <a:pt x="2108" y="1090"/>
                  </a:lnTo>
                  <a:lnTo>
                    <a:pt x="2081" y="822"/>
                  </a:lnTo>
                  <a:lnTo>
                    <a:pt x="2000" y="563"/>
                  </a:lnTo>
                  <a:lnTo>
                    <a:pt x="1858" y="331"/>
                  </a:lnTo>
                  <a:lnTo>
                    <a:pt x="1777" y="232"/>
                  </a:lnTo>
                  <a:lnTo>
                    <a:pt x="1670" y="134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399;p17"/>
            <p:cNvSpPr/>
            <p:nvPr/>
          </p:nvSpPr>
          <p:spPr>
            <a:xfrm>
              <a:off x="7590911" y="2154507"/>
              <a:ext cx="12482" cy="33529"/>
            </a:xfrm>
            <a:custGeom>
              <a:avLst/>
              <a:gdLst/>
              <a:ahLst/>
              <a:cxnLst/>
              <a:rect l="l" t="t" r="r" b="b"/>
              <a:pathLst>
                <a:path w="153" h="411" extrusionOk="0">
                  <a:moveTo>
                    <a:pt x="1" y="0"/>
                  </a:moveTo>
                  <a:lnTo>
                    <a:pt x="10" y="18"/>
                  </a:lnTo>
                  <a:lnTo>
                    <a:pt x="54" y="45"/>
                  </a:lnTo>
                  <a:lnTo>
                    <a:pt x="117" y="134"/>
                  </a:lnTo>
                  <a:lnTo>
                    <a:pt x="135" y="241"/>
                  </a:lnTo>
                  <a:lnTo>
                    <a:pt x="108" y="348"/>
                  </a:lnTo>
                  <a:lnTo>
                    <a:pt x="72" y="393"/>
                  </a:lnTo>
                  <a:lnTo>
                    <a:pt x="72" y="411"/>
                  </a:lnTo>
                  <a:lnTo>
                    <a:pt x="90" y="411"/>
                  </a:lnTo>
                  <a:lnTo>
                    <a:pt x="126" y="357"/>
                  </a:lnTo>
                  <a:lnTo>
                    <a:pt x="152" y="241"/>
                  </a:lnTo>
                  <a:lnTo>
                    <a:pt x="135" y="134"/>
                  </a:lnTo>
                  <a:lnTo>
                    <a:pt x="72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400;p17"/>
            <p:cNvSpPr/>
            <p:nvPr/>
          </p:nvSpPr>
          <p:spPr>
            <a:xfrm>
              <a:off x="7582916" y="2131910"/>
              <a:ext cx="44544" cy="29940"/>
            </a:xfrm>
            <a:custGeom>
              <a:avLst/>
              <a:gdLst/>
              <a:ahLst/>
              <a:cxnLst/>
              <a:rect l="l" t="t" r="r" b="b"/>
              <a:pathLst>
                <a:path w="546" h="367" extrusionOk="0">
                  <a:moveTo>
                    <a:pt x="99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99" y="18"/>
                  </a:lnTo>
                  <a:lnTo>
                    <a:pt x="277" y="45"/>
                  </a:lnTo>
                  <a:lnTo>
                    <a:pt x="349" y="90"/>
                  </a:lnTo>
                  <a:lnTo>
                    <a:pt x="420" y="134"/>
                  </a:lnTo>
                  <a:lnTo>
                    <a:pt x="500" y="268"/>
                  </a:lnTo>
                  <a:lnTo>
                    <a:pt x="518" y="348"/>
                  </a:lnTo>
                  <a:lnTo>
                    <a:pt x="536" y="366"/>
                  </a:lnTo>
                  <a:lnTo>
                    <a:pt x="545" y="348"/>
                  </a:lnTo>
                  <a:lnTo>
                    <a:pt x="527" y="259"/>
                  </a:lnTo>
                  <a:lnTo>
                    <a:pt x="429" y="116"/>
                  </a:lnTo>
                  <a:lnTo>
                    <a:pt x="366" y="63"/>
                  </a:lnTo>
                  <a:lnTo>
                    <a:pt x="277" y="1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401;p17"/>
            <p:cNvSpPr/>
            <p:nvPr/>
          </p:nvSpPr>
          <p:spPr>
            <a:xfrm>
              <a:off x="7590177" y="2110780"/>
              <a:ext cx="48134" cy="27737"/>
            </a:xfrm>
            <a:custGeom>
              <a:avLst/>
              <a:gdLst/>
              <a:ahLst/>
              <a:cxnLst/>
              <a:rect l="l" t="t" r="r" b="b"/>
              <a:pathLst>
                <a:path w="590" h="340" extrusionOk="0">
                  <a:moveTo>
                    <a:pt x="99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9" y="36"/>
                  </a:lnTo>
                  <a:lnTo>
                    <a:pt x="108" y="27"/>
                  </a:lnTo>
                  <a:lnTo>
                    <a:pt x="269" y="54"/>
                  </a:lnTo>
                  <a:lnTo>
                    <a:pt x="420" y="134"/>
                  </a:lnTo>
                  <a:lnTo>
                    <a:pt x="536" y="250"/>
                  </a:lnTo>
                  <a:lnTo>
                    <a:pt x="572" y="331"/>
                  </a:lnTo>
                  <a:lnTo>
                    <a:pt x="590" y="340"/>
                  </a:lnTo>
                  <a:lnTo>
                    <a:pt x="590" y="322"/>
                  </a:lnTo>
                  <a:lnTo>
                    <a:pt x="554" y="241"/>
                  </a:lnTo>
                  <a:lnTo>
                    <a:pt x="429" y="116"/>
                  </a:lnTo>
                  <a:lnTo>
                    <a:pt x="277" y="2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402;p17"/>
            <p:cNvSpPr/>
            <p:nvPr/>
          </p:nvSpPr>
          <p:spPr>
            <a:xfrm>
              <a:off x="7604046" y="2088183"/>
              <a:ext cx="51805" cy="35079"/>
            </a:xfrm>
            <a:custGeom>
              <a:avLst/>
              <a:gdLst/>
              <a:ahLst/>
              <a:cxnLst/>
              <a:rect l="l" t="t" r="r" b="b"/>
              <a:pathLst>
                <a:path w="635" h="430" extrusionOk="0">
                  <a:moveTo>
                    <a:pt x="116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116" y="18"/>
                  </a:lnTo>
                  <a:lnTo>
                    <a:pt x="322" y="54"/>
                  </a:lnTo>
                  <a:lnTo>
                    <a:pt x="411" y="108"/>
                  </a:lnTo>
                  <a:lnTo>
                    <a:pt x="483" y="161"/>
                  </a:lnTo>
                  <a:lnTo>
                    <a:pt x="590" y="322"/>
                  </a:lnTo>
                  <a:lnTo>
                    <a:pt x="616" y="420"/>
                  </a:lnTo>
                  <a:lnTo>
                    <a:pt x="634" y="429"/>
                  </a:lnTo>
                  <a:lnTo>
                    <a:pt x="634" y="411"/>
                  </a:lnTo>
                  <a:lnTo>
                    <a:pt x="608" y="313"/>
                  </a:lnTo>
                  <a:lnTo>
                    <a:pt x="500" y="152"/>
                  </a:lnTo>
                  <a:lnTo>
                    <a:pt x="420" y="90"/>
                  </a:lnTo>
                  <a:lnTo>
                    <a:pt x="322" y="3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403;p17"/>
            <p:cNvSpPr/>
            <p:nvPr/>
          </p:nvSpPr>
          <p:spPr>
            <a:xfrm>
              <a:off x="6260667" y="1607348"/>
              <a:ext cx="1135139" cy="1265469"/>
            </a:xfrm>
            <a:custGeom>
              <a:avLst/>
              <a:gdLst/>
              <a:ahLst/>
              <a:cxnLst/>
              <a:rect l="l" t="t" r="r" b="b"/>
              <a:pathLst>
                <a:path w="13914" h="15512" extrusionOk="0">
                  <a:moveTo>
                    <a:pt x="6653" y="1"/>
                  </a:moveTo>
                  <a:lnTo>
                    <a:pt x="6225" y="36"/>
                  </a:lnTo>
                  <a:lnTo>
                    <a:pt x="5787" y="117"/>
                  </a:lnTo>
                  <a:lnTo>
                    <a:pt x="5350" y="260"/>
                  </a:lnTo>
                  <a:lnTo>
                    <a:pt x="4921" y="447"/>
                  </a:lnTo>
                  <a:lnTo>
                    <a:pt x="4715" y="563"/>
                  </a:lnTo>
                  <a:lnTo>
                    <a:pt x="4644" y="519"/>
                  </a:lnTo>
                  <a:lnTo>
                    <a:pt x="4474" y="465"/>
                  </a:lnTo>
                  <a:lnTo>
                    <a:pt x="4215" y="456"/>
                  </a:lnTo>
                  <a:lnTo>
                    <a:pt x="3876" y="581"/>
                  </a:lnTo>
                  <a:lnTo>
                    <a:pt x="3572" y="813"/>
                  </a:lnTo>
                  <a:lnTo>
                    <a:pt x="3456" y="947"/>
                  </a:lnTo>
                  <a:lnTo>
                    <a:pt x="3358" y="1099"/>
                  </a:lnTo>
                  <a:lnTo>
                    <a:pt x="3233" y="1394"/>
                  </a:lnTo>
                  <a:lnTo>
                    <a:pt x="3135" y="1688"/>
                  </a:lnTo>
                  <a:lnTo>
                    <a:pt x="2992" y="1965"/>
                  </a:lnTo>
                  <a:lnTo>
                    <a:pt x="2876" y="2099"/>
                  </a:lnTo>
                  <a:lnTo>
                    <a:pt x="2688" y="2278"/>
                  </a:lnTo>
                  <a:lnTo>
                    <a:pt x="2251" y="2572"/>
                  </a:lnTo>
                  <a:lnTo>
                    <a:pt x="2036" y="2724"/>
                  </a:lnTo>
                  <a:lnTo>
                    <a:pt x="1938" y="2814"/>
                  </a:lnTo>
                  <a:lnTo>
                    <a:pt x="1751" y="3010"/>
                  </a:lnTo>
                  <a:lnTo>
                    <a:pt x="1617" y="3233"/>
                  </a:lnTo>
                  <a:lnTo>
                    <a:pt x="1545" y="3483"/>
                  </a:lnTo>
                  <a:lnTo>
                    <a:pt x="1545" y="3617"/>
                  </a:lnTo>
                  <a:lnTo>
                    <a:pt x="1563" y="3733"/>
                  </a:lnTo>
                  <a:lnTo>
                    <a:pt x="1653" y="3966"/>
                  </a:lnTo>
                  <a:lnTo>
                    <a:pt x="1822" y="4305"/>
                  </a:lnTo>
                  <a:lnTo>
                    <a:pt x="1894" y="4546"/>
                  </a:lnTo>
                  <a:lnTo>
                    <a:pt x="1920" y="4725"/>
                  </a:lnTo>
                  <a:lnTo>
                    <a:pt x="1858" y="5064"/>
                  </a:lnTo>
                  <a:lnTo>
                    <a:pt x="1599" y="5555"/>
                  </a:lnTo>
                  <a:lnTo>
                    <a:pt x="1126" y="6198"/>
                  </a:lnTo>
                  <a:lnTo>
                    <a:pt x="885" y="6680"/>
                  </a:lnTo>
                  <a:lnTo>
                    <a:pt x="831" y="7020"/>
                  </a:lnTo>
                  <a:lnTo>
                    <a:pt x="867" y="7198"/>
                  </a:lnTo>
                  <a:lnTo>
                    <a:pt x="911" y="7359"/>
                  </a:lnTo>
                  <a:lnTo>
                    <a:pt x="1090" y="7654"/>
                  </a:lnTo>
                  <a:lnTo>
                    <a:pt x="1277" y="7939"/>
                  </a:lnTo>
                  <a:lnTo>
                    <a:pt x="1402" y="8234"/>
                  </a:lnTo>
                  <a:lnTo>
                    <a:pt x="1411" y="8395"/>
                  </a:lnTo>
                  <a:lnTo>
                    <a:pt x="1402" y="8520"/>
                  </a:lnTo>
                  <a:lnTo>
                    <a:pt x="1322" y="8734"/>
                  </a:lnTo>
                  <a:lnTo>
                    <a:pt x="1108" y="9029"/>
                  </a:lnTo>
                  <a:lnTo>
                    <a:pt x="947" y="9207"/>
                  </a:lnTo>
                  <a:lnTo>
                    <a:pt x="733" y="9466"/>
                  </a:lnTo>
                  <a:lnTo>
                    <a:pt x="367" y="10038"/>
                  </a:lnTo>
                  <a:lnTo>
                    <a:pt x="117" y="10654"/>
                  </a:lnTo>
                  <a:lnTo>
                    <a:pt x="0" y="11306"/>
                  </a:lnTo>
                  <a:lnTo>
                    <a:pt x="9" y="11645"/>
                  </a:lnTo>
                  <a:lnTo>
                    <a:pt x="18" y="11806"/>
                  </a:lnTo>
                  <a:lnTo>
                    <a:pt x="90" y="12136"/>
                  </a:lnTo>
                  <a:lnTo>
                    <a:pt x="206" y="12449"/>
                  </a:lnTo>
                  <a:lnTo>
                    <a:pt x="367" y="12744"/>
                  </a:lnTo>
                  <a:lnTo>
                    <a:pt x="572" y="13012"/>
                  </a:lnTo>
                  <a:lnTo>
                    <a:pt x="804" y="13244"/>
                  </a:lnTo>
                  <a:lnTo>
                    <a:pt x="1072" y="13440"/>
                  </a:lnTo>
                  <a:lnTo>
                    <a:pt x="1367" y="13574"/>
                  </a:lnTo>
                  <a:lnTo>
                    <a:pt x="1527" y="13619"/>
                  </a:lnTo>
                  <a:lnTo>
                    <a:pt x="2313" y="13833"/>
                  </a:lnTo>
                  <a:lnTo>
                    <a:pt x="3858" y="14351"/>
                  </a:lnTo>
                  <a:lnTo>
                    <a:pt x="5412" y="14878"/>
                  </a:lnTo>
                  <a:lnTo>
                    <a:pt x="6591" y="15199"/>
                  </a:lnTo>
                  <a:lnTo>
                    <a:pt x="7377" y="15360"/>
                  </a:lnTo>
                  <a:lnTo>
                    <a:pt x="7778" y="15414"/>
                  </a:lnTo>
                  <a:lnTo>
                    <a:pt x="8207" y="15458"/>
                  </a:lnTo>
                  <a:lnTo>
                    <a:pt x="9073" y="15512"/>
                  </a:lnTo>
                  <a:lnTo>
                    <a:pt x="9931" y="15485"/>
                  </a:lnTo>
                  <a:lnTo>
                    <a:pt x="10779" y="15351"/>
                  </a:lnTo>
                  <a:lnTo>
                    <a:pt x="11199" y="15235"/>
                  </a:lnTo>
                  <a:lnTo>
                    <a:pt x="11600" y="15101"/>
                  </a:lnTo>
                  <a:lnTo>
                    <a:pt x="12190" y="14807"/>
                  </a:lnTo>
                  <a:lnTo>
                    <a:pt x="12547" y="14565"/>
                  </a:lnTo>
                  <a:lnTo>
                    <a:pt x="12877" y="14289"/>
                  </a:lnTo>
                  <a:lnTo>
                    <a:pt x="13181" y="13985"/>
                  </a:lnTo>
                  <a:lnTo>
                    <a:pt x="13431" y="13646"/>
                  </a:lnTo>
                  <a:lnTo>
                    <a:pt x="13645" y="13271"/>
                  </a:lnTo>
                  <a:lnTo>
                    <a:pt x="13726" y="13074"/>
                  </a:lnTo>
                  <a:lnTo>
                    <a:pt x="13797" y="12869"/>
                  </a:lnTo>
                  <a:lnTo>
                    <a:pt x="13895" y="12449"/>
                  </a:lnTo>
                  <a:lnTo>
                    <a:pt x="13913" y="12011"/>
                  </a:lnTo>
                  <a:lnTo>
                    <a:pt x="13869" y="11583"/>
                  </a:lnTo>
                  <a:lnTo>
                    <a:pt x="13762" y="11163"/>
                  </a:lnTo>
                  <a:lnTo>
                    <a:pt x="13592" y="10779"/>
                  </a:lnTo>
                  <a:lnTo>
                    <a:pt x="13351" y="10431"/>
                  </a:lnTo>
                  <a:lnTo>
                    <a:pt x="13056" y="10127"/>
                  </a:lnTo>
                  <a:lnTo>
                    <a:pt x="12877" y="10011"/>
                  </a:lnTo>
                  <a:lnTo>
                    <a:pt x="12449" y="9761"/>
                  </a:lnTo>
                  <a:lnTo>
                    <a:pt x="11806" y="9395"/>
                  </a:lnTo>
                  <a:lnTo>
                    <a:pt x="11565" y="9145"/>
                  </a:lnTo>
                  <a:lnTo>
                    <a:pt x="11467" y="8948"/>
                  </a:lnTo>
                  <a:lnTo>
                    <a:pt x="11431" y="8832"/>
                  </a:lnTo>
                  <a:lnTo>
                    <a:pt x="11413" y="8725"/>
                  </a:lnTo>
                  <a:lnTo>
                    <a:pt x="11422" y="8502"/>
                  </a:lnTo>
                  <a:lnTo>
                    <a:pt x="11502" y="8163"/>
                  </a:lnTo>
                  <a:lnTo>
                    <a:pt x="11645" y="7716"/>
                  </a:lnTo>
                  <a:lnTo>
                    <a:pt x="11690" y="7395"/>
                  </a:lnTo>
                  <a:lnTo>
                    <a:pt x="11663" y="7180"/>
                  </a:lnTo>
                  <a:lnTo>
                    <a:pt x="11627" y="7082"/>
                  </a:lnTo>
                  <a:lnTo>
                    <a:pt x="11556" y="6957"/>
                  </a:lnTo>
                  <a:lnTo>
                    <a:pt x="11377" y="6770"/>
                  </a:lnTo>
                  <a:lnTo>
                    <a:pt x="11020" y="6555"/>
                  </a:lnTo>
                  <a:lnTo>
                    <a:pt x="10770" y="6439"/>
                  </a:lnTo>
                  <a:lnTo>
                    <a:pt x="10645" y="6368"/>
                  </a:lnTo>
                  <a:lnTo>
                    <a:pt x="10431" y="6189"/>
                  </a:lnTo>
                  <a:lnTo>
                    <a:pt x="10261" y="5975"/>
                  </a:lnTo>
                  <a:lnTo>
                    <a:pt x="10181" y="5716"/>
                  </a:lnTo>
                  <a:lnTo>
                    <a:pt x="10190" y="5582"/>
                  </a:lnTo>
                  <a:lnTo>
                    <a:pt x="10225" y="5207"/>
                  </a:lnTo>
                  <a:lnTo>
                    <a:pt x="10252" y="4439"/>
                  </a:lnTo>
                  <a:lnTo>
                    <a:pt x="10181" y="3671"/>
                  </a:lnTo>
                  <a:lnTo>
                    <a:pt x="10029" y="2930"/>
                  </a:lnTo>
                  <a:lnTo>
                    <a:pt x="9904" y="2572"/>
                  </a:lnTo>
                  <a:lnTo>
                    <a:pt x="9761" y="2215"/>
                  </a:lnTo>
                  <a:lnTo>
                    <a:pt x="9404" y="1528"/>
                  </a:lnTo>
                  <a:lnTo>
                    <a:pt x="8939" y="929"/>
                  </a:lnTo>
                  <a:lnTo>
                    <a:pt x="8520" y="554"/>
                  </a:lnTo>
                  <a:lnTo>
                    <a:pt x="8207" y="349"/>
                  </a:lnTo>
                  <a:lnTo>
                    <a:pt x="8037" y="269"/>
                  </a:lnTo>
                  <a:lnTo>
                    <a:pt x="7859" y="188"/>
                  </a:lnTo>
                  <a:lnTo>
                    <a:pt x="7484" y="72"/>
                  </a:lnTo>
                  <a:lnTo>
                    <a:pt x="7082" y="10"/>
                  </a:lnTo>
                  <a:lnTo>
                    <a:pt x="6653" y="1"/>
                  </a:lnTo>
                  <a:close/>
                </a:path>
              </a:pathLst>
            </a:custGeom>
            <a:solidFill>
              <a:srgbClr val="5B4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404;p17"/>
            <p:cNvSpPr/>
            <p:nvPr/>
          </p:nvSpPr>
          <p:spPr>
            <a:xfrm>
              <a:off x="6505407" y="1718134"/>
              <a:ext cx="509320" cy="731446"/>
            </a:xfrm>
            <a:custGeom>
              <a:avLst/>
              <a:gdLst/>
              <a:ahLst/>
              <a:cxnLst/>
              <a:rect l="l" t="t" r="r" b="b"/>
              <a:pathLst>
                <a:path w="6243" h="8966" extrusionOk="0">
                  <a:moveTo>
                    <a:pt x="3135" y="0"/>
                  </a:moveTo>
                  <a:lnTo>
                    <a:pt x="2564" y="45"/>
                  </a:lnTo>
                  <a:lnTo>
                    <a:pt x="2001" y="188"/>
                  </a:lnTo>
                  <a:lnTo>
                    <a:pt x="1474" y="438"/>
                  </a:lnTo>
                  <a:lnTo>
                    <a:pt x="1224" y="607"/>
                  </a:lnTo>
                  <a:lnTo>
                    <a:pt x="1010" y="786"/>
                  </a:lnTo>
                  <a:lnTo>
                    <a:pt x="608" y="1206"/>
                  </a:lnTo>
                  <a:lnTo>
                    <a:pt x="287" y="1741"/>
                  </a:lnTo>
                  <a:lnTo>
                    <a:pt x="72" y="2402"/>
                  </a:lnTo>
                  <a:lnTo>
                    <a:pt x="19" y="2786"/>
                  </a:lnTo>
                  <a:lnTo>
                    <a:pt x="1" y="2992"/>
                  </a:lnTo>
                  <a:lnTo>
                    <a:pt x="10" y="3402"/>
                  </a:lnTo>
                  <a:lnTo>
                    <a:pt x="63" y="3813"/>
                  </a:lnTo>
                  <a:lnTo>
                    <a:pt x="171" y="4206"/>
                  </a:lnTo>
                  <a:lnTo>
                    <a:pt x="313" y="4581"/>
                  </a:lnTo>
                  <a:lnTo>
                    <a:pt x="510" y="4929"/>
                  </a:lnTo>
                  <a:lnTo>
                    <a:pt x="760" y="5242"/>
                  </a:lnTo>
                  <a:lnTo>
                    <a:pt x="1055" y="5519"/>
                  </a:lnTo>
                  <a:lnTo>
                    <a:pt x="1224" y="5635"/>
                  </a:lnTo>
                  <a:lnTo>
                    <a:pt x="1439" y="5769"/>
                  </a:lnTo>
                  <a:lnTo>
                    <a:pt x="1760" y="5992"/>
                  </a:lnTo>
                  <a:lnTo>
                    <a:pt x="1921" y="6180"/>
                  </a:lnTo>
                  <a:lnTo>
                    <a:pt x="1983" y="6287"/>
                  </a:lnTo>
                  <a:lnTo>
                    <a:pt x="2019" y="6394"/>
                  </a:lnTo>
                  <a:lnTo>
                    <a:pt x="2037" y="6608"/>
                  </a:lnTo>
                  <a:lnTo>
                    <a:pt x="2001" y="6822"/>
                  </a:lnTo>
                  <a:lnTo>
                    <a:pt x="1912" y="7028"/>
                  </a:lnTo>
                  <a:lnTo>
                    <a:pt x="1858" y="7117"/>
                  </a:lnTo>
                  <a:lnTo>
                    <a:pt x="1724" y="7296"/>
                  </a:lnTo>
                  <a:lnTo>
                    <a:pt x="1403" y="7590"/>
                  </a:lnTo>
                  <a:lnTo>
                    <a:pt x="1233" y="7724"/>
                  </a:lnTo>
                  <a:lnTo>
                    <a:pt x="2546" y="8966"/>
                  </a:lnTo>
                  <a:lnTo>
                    <a:pt x="4073" y="8001"/>
                  </a:lnTo>
                  <a:lnTo>
                    <a:pt x="3930" y="7840"/>
                  </a:lnTo>
                  <a:lnTo>
                    <a:pt x="3662" y="7483"/>
                  </a:lnTo>
                  <a:lnTo>
                    <a:pt x="3573" y="7287"/>
                  </a:lnTo>
                  <a:lnTo>
                    <a:pt x="3537" y="7189"/>
                  </a:lnTo>
                  <a:lnTo>
                    <a:pt x="3493" y="6965"/>
                  </a:lnTo>
                  <a:lnTo>
                    <a:pt x="3501" y="6751"/>
                  </a:lnTo>
                  <a:lnTo>
                    <a:pt x="3555" y="6546"/>
                  </a:lnTo>
                  <a:lnTo>
                    <a:pt x="3618" y="6447"/>
                  </a:lnTo>
                  <a:lnTo>
                    <a:pt x="3689" y="6349"/>
                  </a:lnTo>
                  <a:lnTo>
                    <a:pt x="3894" y="6206"/>
                  </a:lnTo>
                  <a:lnTo>
                    <a:pt x="4243" y="6046"/>
                  </a:lnTo>
                  <a:lnTo>
                    <a:pt x="4484" y="5956"/>
                  </a:lnTo>
                  <a:lnTo>
                    <a:pt x="4671" y="5876"/>
                  </a:lnTo>
                  <a:lnTo>
                    <a:pt x="5011" y="5662"/>
                  </a:lnTo>
                  <a:lnTo>
                    <a:pt x="5314" y="5403"/>
                  </a:lnTo>
                  <a:lnTo>
                    <a:pt x="5582" y="5099"/>
                  </a:lnTo>
                  <a:lnTo>
                    <a:pt x="5796" y="4760"/>
                  </a:lnTo>
                  <a:lnTo>
                    <a:pt x="5975" y="4394"/>
                  </a:lnTo>
                  <a:lnTo>
                    <a:pt x="6109" y="4001"/>
                  </a:lnTo>
                  <a:lnTo>
                    <a:pt x="6189" y="3599"/>
                  </a:lnTo>
                  <a:lnTo>
                    <a:pt x="6216" y="3393"/>
                  </a:lnTo>
                  <a:lnTo>
                    <a:pt x="6243" y="3009"/>
                  </a:lnTo>
                  <a:lnTo>
                    <a:pt x="6163" y="2322"/>
                  </a:lnTo>
                  <a:lnTo>
                    <a:pt x="5948" y="1732"/>
                  </a:lnTo>
                  <a:lnTo>
                    <a:pt x="5636" y="1232"/>
                  </a:lnTo>
                  <a:lnTo>
                    <a:pt x="5457" y="1027"/>
                  </a:lnTo>
                  <a:lnTo>
                    <a:pt x="5252" y="813"/>
                  </a:lnTo>
                  <a:lnTo>
                    <a:pt x="4778" y="464"/>
                  </a:lnTo>
                  <a:lnTo>
                    <a:pt x="4261" y="205"/>
                  </a:lnTo>
                  <a:lnTo>
                    <a:pt x="3707" y="54"/>
                  </a:lnTo>
                  <a:lnTo>
                    <a:pt x="3135" y="0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405;p17"/>
            <p:cNvSpPr/>
            <p:nvPr/>
          </p:nvSpPr>
          <p:spPr>
            <a:xfrm>
              <a:off x="6320383" y="2282670"/>
              <a:ext cx="1346438" cy="700935"/>
            </a:xfrm>
            <a:custGeom>
              <a:avLst/>
              <a:gdLst/>
              <a:ahLst/>
              <a:cxnLst/>
              <a:rect l="l" t="t" r="r" b="b"/>
              <a:pathLst>
                <a:path w="16504" h="8592" extrusionOk="0">
                  <a:moveTo>
                    <a:pt x="5394" y="1"/>
                  </a:moveTo>
                  <a:lnTo>
                    <a:pt x="4876" y="36"/>
                  </a:lnTo>
                  <a:lnTo>
                    <a:pt x="4501" y="72"/>
                  </a:lnTo>
                  <a:lnTo>
                    <a:pt x="3778" y="215"/>
                  </a:lnTo>
                  <a:lnTo>
                    <a:pt x="3090" y="429"/>
                  </a:lnTo>
                  <a:lnTo>
                    <a:pt x="2448" y="742"/>
                  </a:lnTo>
                  <a:lnTo>
                    <a:pt x="1858" y="1153"/>
                  </a:lnTo>
                  <a:lnTo>
                    <a:pt x="1313" y="1688"/>
                  </a:lnTo>
                  <a:lnTo>
                    <a:pt x="831" y="2349"/>
                  </a:lnTo>
                  <a:lnTo>
                    <a:pt x="411" y="3162"/>
                  </a:lnTo>
                  <a:lnTo>
                    <a:pt x="233" y="3626"/>
                  </a:lnTo>
                  <a:lnTo>
                    <a:pt x="206" y="3716"/>
                  </a:lnTo>
                  <a:lnTo>
                    <a:pt x="81" y="4341"/>
                  </a:lnTo>
                  <a:lnTo>
                    <a:pt x="10" y="4948"/>
                  </a:lnTo>
                  <a:lnTo>
                    <a:pt x="1" y="5680"/>
                  </a:lnTo>
                  <a:lnTo>
                    <a:pt x="81" y="6484"/>
                  </a:lnTo>
                  <a:lnTo>
                    <a:pt x="295" y="7314"/>
                  </a:lnTo>
                  <a:lnTo>
                    <a:pt x="572" y="7939"/>
                  </a:lnTo>
                  <a:lnTo>
                    <a:pt x="813" y="8341"/>
                  </a:lnTo>
                  <a:lnTo>
                    <a:pt x="956" y="8538"/>
                  </a:lnTo>
                  <a:lnTo>
                    <a:pt x="1278" y="8573"/>
                  </a:lnTo>
                  <a:lnTo>
                    <a:pt x="1590" y="8582"/>
                  </a:lnTo>
                  <a:lnTo>
                    <a:pt x="2448" y="8591"/>
                  </a:lnTo>
                  <a:lnTo>
                    <a:pt x="3305" y="8582"/>
                  </a:lnTo>
                  <a:lnTo>
                    <a:pt x="7082" y="8582"/>
                  </a:lnTo>
                  <a:lnTo>
                    <a:pt x="8618" y="8565"/>
                  </a:lnTo>
                  <a:lnTo>
                    <a:pt x="10163" y="8538"/>
                  </a:lnTo>
                  <a:lnTo>
                    <a:pt x="10002" y="7841"/>
                  </a:lnTo>
                  <a:lnTo>
                    <a:pt x="9690" y="6814"/>
                  </a:lnTo>
                  <a:lnTo>
                    <a:pt x="9440" y="6145"/>
                  </a:lnTo>
                  <a:lnTo>
                    <a:pt x="9297" y="5823"/>
                  </a:lnTo>
                  <a:lnTo>
                    <a:pt x="9895" y="5787"/>
                  </a:lnTo>
                  <a:lnTo>
                    <a:pt x="11038" y="5609"/>
                  </a:lnTo>
                  <a:lnTo>
                    <a:pt x="12110" y="5278"/>
                  </a:lnTo>
                  <a:lnTo>
                    <a:pt x="13101" y="4814"/>
                  </a:lnTo>
                  <a:lnTo>
                    <a:pt x="14021" y="4216"/>
                  </a:lnTo>
                  <a:lnTo>
                    <a:pt x="14842" y="3483"/>
                  </a:lnTo>
                  <a:lnTo>
                    <a:pt x="15584" y="2635"/>
                  </a:lnTo>
                  <a:lnTo>
                    <a:pt x="16226" y="1662"/>
                  </a:lnTo>
                  <a:lnTo>
                    <a:pt x="16503" y="1126"/>
                  </a:lnTo>
                  <a:lnTo>
                    <a:pt x="15834" y="608"/>
                  </a:lnTo>
                  <a:lnTo>
                    <a:pt x="15155" y="90"/>
                  </a:lnTo>
                  <a:lnTo>
                    <a:pt x="15039" y="278"/>
                  </a:lnTo>
                  <a:lnTo>
                    <a:pt x="14744" y="608"/>
                  </a:lnTo>
                  <a:lnTo>
                    <a:pt x="14405" y="885"/>
                  </a:lnTo>
                  <a:lnTo>
                    <a:pt x="14021" y="1108"/>
                  </a:lnTo>
                  <a:lnTo>
                    <a:pt x="13610" y="1278"/>
                  </a:lnTo>
                  <a:lnTo>
                    <a:pt x="13172" y="1394"/>
                  </a:lnTo>
                  <a:lnTo>
                    <a:pt x="12726" y="1474"/>
                  </a:lnTo>
                  <a:lnTo>
                    <a:pt x="12279" y="1501"/>
                  </a:lnTo>
                  <a:lnTo>
                    <a:pt x="12056" y="1492"/>
                  </a:lnTo>
                  <a:lnTo>
                    <a:pt x="11610" y="1456"/>
                  </a:lnTo>
                  <a:lnTo>
                    <a:pt x="10735" y="1287"/>
                  </a:lnTo>
                  <a:lnTo>
                    <a:pt x="9449" y="903"/>
                  </a:lnTo>
                  <a:lnTo>
                    <a:pt x="8600" y="617"/>
                  </a:lnTo>
                  <a:lnTo>
                    <a:pt x="8172" y="474"/>
                  </a:lnTo>
                  <a:lnTo>
                    <a:pt x="7296" y="233"/>
                  </a:lnTo>
                  <a:lnTo>
                    <a:pt x="6377" y="54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406;p17"/>
            <p:cNvSpPr/>
            <p:nvPr/>
          </p:nvSpPr>
          <p:spPr>
            <a:xfrm>
              <a:off x="7032904" y="2374448"/>
              <a:ext cx="633896" cy="378939"/>
            </a:xfrm>
            <a:custGeom>
              <a:avLst/>
              <a:gdLst/>
              <a:ahLst/>
              <a:cxnLst/>
              <a:rect l="l" t="t" r="r" b="b"/>
              <a:pathLst>
                <a:path w="7770" h="4645" extrusionOk="0">
                  <a:moveTo>
                    <a:pt x="7769" y="1"/>
                  </a:moveTo>
                  <a:lnTo>
                    <a:pt x="7439" y="367"/>
                  </a:lnTo>
                  <a:lnTo>
                    <a:pt x="6760" y="1019"/>
                  </a:lnTo>
                  <a:lnTo>
                    <a:pt x="6082" y="1573"/>
                  </a:lnTo>
                  <a:lnTo>
                    <a:pt x="5403" y="2028"/>
                  </a:lnTo>
                  <a:lnTo>
                    <a:pt x="4733" y="2412"/>
                  </a:lnTo>
                  <a:lnTo>
                    <a:pt x="4081" y="2725"/>
                  </a:lnTo>
                  <a:lnTo>
                    <a:pt x="3447" y="2966"/>
                  </a:lnTo>
                  <a:lnTo>
                    <a:pt x="2849" y="3144"/>
                  </a:lnTo>
                  <a:lnTo>
                    <a:pt x="2018" y="3332"/>
                  </a:lnTo>
                  <a:lnTo>
                    <a:pt x="1081" y="3448"/>
                  </a:lnTo>
                  <a:lnTo>
                    <a:pt x="134" y="3448"/>
                  </a:lnTo>
                  <a:lnTo>
                    <a:pt x="0" y="3430"/>
                  </a:lnTo>
                  <a:lnTo>
                    <a:pt x="250" y="3921"/>
                  </a:lnTo>
                  <a:lnTo>
                    <a:pt x="491" y="4582"/>
                  </a:lnTo>
                  <a:lnTo>
                    <a:pt x="509" y="4644"/>
                  </a:lnTo>
                  <a:lnTo>
                    <a:pt x="1045" y="4609"/>
                  </a:lnTo>
                  <a:lnTo>
                    <a:pt x="2027" y="4457"/>
                  </a:lnTo>
                  <a:lnTo>
                    <a:pt x="2911" y="4225"/>
                  </a:lnTo>
                  <a:lnTo>
                    <a:pt x="3706" y="3939"/>
                  </a:lnTo>
                  <a:lnTo>
                    <a:pt x="4421" y="3600"/>
                  </a:lnTo>
                  <a:lnTo>
                    <a:pt x="5055" y="3225"/>
                  </a:lnTo>
                  <a:lnTo>
                    <a:pt x="5608" y="2823"/>
                  </a:lnTo>
                  <a:lnTo>
                    <a:pt x="6090" y="2403"/>
                  </a:lnTo>
                  <a:lnTo>
                    <a:pt x="6689" y="1778"/>
                  </a:lnTo>
                  <a:lnTo>
                    <a:pt x="7260" y="1001"/>
                  </a:lnTo>
                  <a:lnTo>
                    <a:pt x="7725" y="135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407;p17"/>
            <p:cNvSpPr/>
            <p:nvPr/>
          </p:nvSpPr>
          <p:spPr>
            <a:xfrm>
              <a:off x="6445690" y="2522353"/>
              <a:ext cx="103528" cy="461253"/>
            </a:xfrm>
            <a:custGeom>
              <a:avLst/>
              <a:gdLst/>
              <a:ahLst/>
              <a:cxnLst/>
              <a:rect l="l" t="t" r="r" b="b"/>
              <a:pathLst>
                <a:path w="1269" h="5654" extrusionOk="0">
                  <a:moveTo>
                    <a:pt x="492" y="1"/>
                  </a:moveTo>
                  <a:lnTo>
                    <a:pt x="322" y="447"/>
                  </a:lnTo>
                  <a:lnTo>
                    <a:pt x="99" y="1331"/>
                  </a:lnTo>
                  <a:lnTo>
                    <a:pt x="1" y="2171"/>
                  </a:lnTo>
                  <a:lnTo>
                    <a:pt x="1" y="2956"/>
                  </a:lnTo>
                  <a:lnTo>
                    <a:pt x="90" y="3689"/>
                  </a:lnTo>
                  <a:lnTo>
                    <a:pt x="233" y="4350"/>
                  </a:lnTo>
                  <a:lnTo>
                    <a:pt x="510" y="5216"/>
                  </a:lnTo>
                  <a:lnTo>
                    <a:pt x="706" y="5653"/>
                  </a:lnTo>
                  <a:lnTo>
                    <a:pt x="983" y="5653"/>
                  </a:lnTo>
                  <a:lnTo>
                    <a:pt x="1269" y="5644"/>
                  </a:lnTo>
                  <a:lnTo>
                    <a:pt x="1117" y="5376"/>
                  </a:lnTo>
                  <a:lnTo>
                    <a:pt x="867" y="4841"/>
                  </a:lnTo>
                  <a:lnTo>
                    <a:pt x="581" y="4046"/>
                  </a:lnTo>
                  <a:lnTo>
                    <a:pt x="358" y="3046"/>
                  </a:lnTo>
                  <a:lnTo>
                    <a:pt x="269" y="2144"/>
                  </a:lnTo>
                  <a:lnTo>
                    <a:pt x="277" y="1358"/>
                  </a:lnTo>
                  <a:lnTo>
                    <a:pt x="340" y="715"/>
                  </a:lnTo>
                  <a:lnTo>
                    <a:pt x="465" y="90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1C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408;p17"/>
            <p:cNvSpPr/>
            <p:nvPr/>
          </p:nvSpPr>
          <p:spPr>
            <a:xfrm>
              <a:off x="6472693" y="1692600"/>
              <a:ext cx="560309" cy="298012"/>
            </a:xfrm>
            <a:custGeom>
              <a:avLst/>
              <a:gdLst/>
              <a:ahLst/>
              <a:cxnLst/>
              <a:rect l="l" t="t" r="r" b="b"/>
              <a:pathLst>
                <a:path w="6868" h="3653" extrusionOk="0">
                  <a:moveTo>
                    <a:pt x="3260" y="0"/>
                  </a:moveTo>
                  <a:lnTo>
                    <a:pt x="2884" y="36"/>
                  </a:lnTo>
                  <a:lnTo>
                    <a:pt x="2563" y="81"/>
                  </a:lnTo>
                  <a:lnTo>
                    <a:pt x="2099" y="197"/>
                  </a:lnTo>
                  <a:lnTo>
                    <a:pt x="1804" y="322"/>
                  </a:lnTo>
                  <a:lnTo>
                    <a:pt x="1661" y="393"/>
                  </a:lnTo>
                  <a:lnTo>
                    <a:pt x="1536" y="483"/>
                  </a:lnTo>
                  <a:lnTo>
                    <a:pt x="1259" y="751"/>
                  </a:lnTo>
                  <a:lnTo>
                    <a:pt x="1000" y="1099"/>
                  </a:lnTo>
                  <a:lnTo>
                    <a:pt x="786" y="1456"/>
                  </a:lnTo>
                  <a:lnTo>
                    <a:pt x="714" y="1626"/>
                  </a:lnTo>
                  <a:lnTo>
                    <a:pt x="714" y="1644"/>
                  </a:lnTo>
                  <a:lnTo>
                    <a:pt x="706" y="1661"/>
                  </a:lnTo>
                  <a:lnTo>
                    <a:pt x="536" y="1876"/>
                  </a:lnTo>
                  <a:lnTo>
                    <a:pt x="250" y="2340"/>
                  </a:lnTo>
                  <a:lnTo>
                    <a:pt x="63" y="2840"/>
                  </a:lnTo>
                  <a:lnTo>
                    <a:pt x="0" y="3376"/>
                  </a:lnTo>
                  <a:lnTo>
                    <a:pt x="18" y="3653"/>
                  </a:lnTo>
                  <a:lnTo>
                    <a:pt x="241" y="3626"/>
                  </a:lnTo>
                  <a:lnTo>
                    <a:pt x="643" y="3465"/>
                  </a:lnTo>
                  <a:lnTo>
                    <a:pt x="1000" y="3215"/>
                  </a:lnTo>
                  <a:lnTo>
                    <a:pt x="1295" y="2894"/>
                  </a:lnTo>
                  <a:lnTo>
                    <a:pt x="1411" y="2706"/>
                  </a:lnTo>
                  <a:lnTo>
                    <a:pt x="1509" y="2519"/>
                  </a:lnTo>
                  <a:lnTo>
                    <a:pt x="1652" y="2108"/>
                  </a:lnTo>
                  <a:lnTo>
                    <a:pt x="1697" y="1903"/>
                  </a:lnTo>
                  <a:lnTo>
                    <a:pt x="1715" y="1751"/>
                  </a:lnTo>
                  <a:lnTo>
                    <a:pt x="1706" y="1295"/>
                  </a:lnTo>
                  <a:lnTo>
                    <a:pt x="1679" y="1081"/>
                  </a:lnTo>
                  <a:lnTo>
                    <a:pt x="1652" y="1054"/>
                  </a:lnTo>
                  <a:lnTo>
                    <a:pt x="1795" y="1063"/>
                  </a:lnTo>
                  <a:lnTo>
                    <a:pt x="2072" y="1135"/>
                  </a:lnTo>
                  <a:lnTo>
                    <a:pt x="2286" y="1277"/>
                  </a:lnTo>
                  <a:lnTo>
                    <a:pt x="2367" y="1429"/>
                  </a:lnTo>
                  <a:lnTo>
                    <a:pt x="2384" y="1554"/>
                  </a:lnTo>
                  <a:lnTo>
                    <a:pt x="2375" y="1626"/>
                  </a:lnTo>
                  <a:lnTo>
                    <a:pt x="2358" y="1742"/>
                  </a:lnTo>
                  <a:lnTo>
                    <a:pt x="2411" y="2010"/>
                  </a:lnTo>
                  <a:lnTo>
                    <a:pt x="2554" y="2287"/>
                  </a:lnTo>
                  <a:lnTo>
                    <a:pt x="2777" y="2537"/>
                  </a:lnTo>
                  <a:lnTo>
                    <a:pt x="3090" y="2742"/>
                  </a:lnTo>
                  <a:lnTo>
                    <a:pt x="3456" y="2858"/>
                  </a:lnTo>
                  <a:lnTo>
                    <a:pt x="3885" y="2867"/>
                  </a:lnTo>
                  <a:lnTo>
                    <a:pt x="4367" y="2742"/>
                  </a:lnTo>
                  <a:lnTo>
                    <a:pt x="4617" y="2608"/>
                  </a:lnTo>
                  <a:lnTo>
                    <a:pt x="4787" y="2519"/>
                  </a:lnTo>
                  <a:lnTo>
                    <a:pt x="5162" y="2412"/>
                  </a:lnTo>
                  <a:lnTo>
                    <a:pt x="5555" y="2367"/>
                  </a:lnTo>
                  <a:lnTo>
                    <a:pt x="5930" y="2385"/>
                  </a:lnTo>
                  <a:lnTo>
                    <a:pt x="6278" y="2465"/>
                  </a:lnTo>
                  <a:lnTo>
                    <a:pt x="6555" y="2599"/>
                  </a:lnTo>
                  <a:lnTo>
                    <a:pt x="6733" y="2787"/>
                  </a:lnTo>
                  <a:lnTo>
                    <a:pt x="6796" y="3019"/>
                  </a:lnTo>
                  <a:lnTo>
                    <a:pt x="6769" y="3162"/>
                  </a:lnTo>
                  <a:lnTo>
                    <a:pt x="6823" y="2974"/>
                  </a:lnTo>
                  <a:lnTo>
                    <a:pt x="6867" y="2608"/>
                  </a:lnTo>
                  <a:lnTo>
                    <a:pt x="6840" y="2242"/>
                  </a:lnTo>
                  <a:lnTo>
                    <a:pt x="6760" y="1885"/>
                  </a:lnTo>
                  <a:lnTo>
                    <a:pt x="6626" y="1545"/>
                  </a:lnTo>
                  <a:lnTo>
                    <a:pt x="6439" y="1224"/>
                  </a:lnTo>
                  <a:lnTo>
                    <a:pt x="6206" y="929"/>
                  </a:lnTo>
                  <a:lnTo>
                    <a:pt x="5930" y="679"/>
                  </a:lnTo>
                  <a:lnTo>
                    <a:pt x="5778" y="572"/>
                  </a:lnTo>
                  <a:lnTo>
                    <a:pt x="5617" y="474"/>
                  </a:lnTo>
                  <a:lnTo>
                    <a:pt x="5287" y="304"/>
                  </a:lnTo>
                  <a:lnTo>
                    <a:pt x="4760" y="125"/>
                  </a:lnTo>
                  <a:lnTo>
                    <a:pt x="4019" y="9"/>
                  </a:lnTo>
                  <a:lnTo>
                    <a:pt x="3260" y="0"/>
                  </a:lnTo>
                  <a:close/>
                </a:path>
              </a:pathLst>
            </a:custGeom>
            <a:solidFill>
              <a:srgbClr val="5B4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409;p17"/>
            <p:cNvSpPr/>
            <p:nvPr/>
          </p:nvSpPr>
          <p:spPr>
            <a:xfrm>
              <a:off x="6555742" y="2306002"/>
              <a:ext cx="124658" cy="570489"/>
            </a:xfrm>
            <a:custGeom>
              <a:avLst/>
              <a:gdLst/>
              <a:ahLst/>
              <a:cxnLst/>
              <a:rect l="l" t="t" r="r" b="b"/>
              <a:pathLst>
                <a:path w="1528" h="6993" extrusionOk="0">
                  <a:moveTo>
                    <a:pt x="643" y="0"/>
                  </a:moveTo>
                  <a:lnTo>
                    <a:pt x="616" y="27"/>
                  </a:lnTo>
                  <a:lnTo>
                    <a:pt x="393" y="358"/>
                  </a:lnTo>
                  <a:lnTo>
                    <a:pt x="197" y="795"/>
                  </a:lnTo>
                  <a:lnTo>
                    <a:pt x="80" y="1161"/>
                  </a:lnTo>
                  <a:lnTo>
                    <a:pt x="9" y="1599"/>
                  </a:lnTo>
                  <a:lnTo>
                    <a:pt x="0" y="2081"/>
                  </a:lnTo>
                  <a:lnTo>
                    <a:pt x="27" y="2340"/>
                  </a:lnTo>
                  <a:lnTo>
                    <a:pt x="72" y="2608"/>
                  </a:lnTo>
                  <a:lnTo>
                    <a:pt x="214" y="3081"/>
                  </a:lnTo>
                  <a:lnTo>
                    <a:pt x="393" y="3510"/>
                  </a:lnTo>
                  <a:lnTo>
                    <a:pt x="607" y="3867"/>
                  </a:lnTo>
                  <a:lnTo>
                    <a:pt x="1116" y="4519"/>
                  </a:lnTo>
                  <a:lnTo>
                    <a:pt x="1241" y="4635"/>
                  </a:lnTo>
                  <a:lnTo>
                    <a:pt x="1161" y="4769"/>
                  </a:lnTo>
                  <a:lnTo>
                    <a:pt x="857" y="5546"/>
                  </a:lnTo>
                  <a:lnTo>
                    <a:pt x="786" y="5984"/>
                  </a:lnTo>
                  <a:lnTo>
                    <a:pt x="804" y="6251"/>
                  </a:lnTo>
                  <a:lnTo>
                    <a:pt x="848" y="6376"/>
                  </a:lnTo>
                  <a:lnTo>
                    <a:pt x="947" y="6591"/>
                  </a:lnTo>
                  <a:lnTo>
                    <a:pt x="1179" y="6850"/>
                  </a:lnTo>
                  <a:lnTo>
                    <a:pt x="1474" y="6993"/>
                  </a:lnTo>
                  <a:lnTo>
                    <a:pt x="1527" y="6984"/>
                  </a:lnTo>
                  <a:lnTo>
                    <a:pt x="1232" y="420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1C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410;p17"/>
            <p:cNvSpPr/>
            <p:nvPr/>
          </p:nvSpPr>
          <p:spPr>
            <a:xfrm>
              <a:off x="6749494" y="2287810"/>
              <a:ext cx="137793" cy="574813"/>
            </a:xfrm>
            <a:custGeom>
              <a:avLst/>
              <a:gdLst/>
              <a:ahLst/>
              <a:cxnLst/>
              <a:rect l="l" t="t" r="r" b="b"/>
              <a:pathLst>
                <a:path w="1689" h="7046" extrusionOk="0">
                  <a:moveTo>
                    <a:pt x="1126" y="0"/>
                  </a:moveTo>
                  <a:lnTo>
                    <a:pt x="0" y="4144"/>
                  </a:lnTo>
                  <a:lnTo>
                    <a:pt x="340" y="7046"/>
                  </a:lnTo>
                  <a:lnTo>
                    <a:pt x="438" y="6992"/>
                  </a:lnTo>
                  <a:lnTo>
                    <a:pt x="590" y="6858"/>
                  </a:lnTo>
                  <a:lnTo>
                    <a:pt x="742" y="6635"/>
                  </a:lnTo>
                  <a:lnTo>
                    <a:pt x="813" y="6296"/>
                  </a:lnTo>
                  <a:lnTo>
                    <a:pt x="777" y="5921"/>
                  </a:lnTo>
                  <a:lnTo>
                    <a:pt x="599" y="5394"/>
                  </a:lnTo>
                  <a:lnTo>
                    <a:pt x="340" y="4912"/>
                  </a:lnTo>
                  <a:lnTo>
                    <a:pt x="304" y="4858"/>
                  </a:lnTo>
                  <a:lnTo>
                    <a:pt x="536" y="4671"/>
                  </a:lnTo>
                  <a:lnTo>
                    <a:pt x="911" y="4278"/>
                  </a:lnTo>
                  <a:lnTo>
                    <a:pt x="1197" y="3876"/>
                  </a:lnTo>
                  <a:lnTo>
                    <a:pt x="1411" y="3465"/>
                  </a:lnTo>
                  <a:lnTo>
                    <a:pt x="1563" y="3045"/>
                  </a:lnTo>
                  <a:lnTo>
                    <a:pt x="1644" y="2643"/>
                  </a:lnTo>
                  <a:lnTo>
                    <a:pt x="1688" y="2045"/>
                  </a:lnTo>
                  <a:lnTo>
                    <a:pt x="1608" y="1322"/>
                  </a:lnTo>
                  <a:lnTo>
                    <a:pt x="1447" y="715"/>
                  </a:lnTo>
                  <a:lnTo>
                    <a:pt x="1179" y="90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1C1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411;p17"/>
            <p:cNvSpPr/>
            <p:nvPr/>
          </p:nvSpPr>
          <p:spPr>
            <a:xfrm>
              <a:off x="6608198" y="2282670"/>
              <a:ext cx="233163" cy="700201"/>
            </a:xfrm>
            <a:custGeom>
              <a:avLst/>
              <a:gdLst/>
              <a:ahLst/>
              <a:cxnLst/>
              <a:rect l="l" t="t" r="r" b="b"/>
              <a:pathLst>
                <a:path w="2858" h="8583" extrusionOk="0">
                  <a:moveTo>
                    <a:pt x="1750" y="1"/>
                  </a:moveTo>
                  <a:lnTo>
                    <a:pt x="1348" y="36"/>
                  </a:lnTo>
                  <a:lnTo>
                    <a:pt x="1000" y="72"/>
                  </a:lnTo>
                  <a:lnTo>
                    <a:pt x="322" y="197"/>
                  </a:lnTo>
                  <a:lnTo>
                    <a:pt x="0" y="286"/>
                  </a:lnTo>
                  <a:lnTo>
                    <a:pt x="63" y="706"/>
                  </a:lnTo>
                  <a:lnTo>
                    <a:pt x="241" y="2349"/>
                  </a:lnTo>
                  <a:lnTo>
                    <a:pt x="411" y="4662"/>
                  </a:lnTo>
                  <a:lnTo>
                    <a:pt x="527" y="7279"/>
                  </a:lnTo>
                  <a:lnTo>
                    <a:pt x="545" y="8582"/>
                  </a:lnTo>
                  <a:lnTo>
                    <a:pt x="2116" y="8582"/>
                  </a:lnTo>
                  <a:lnTo>
                    <a:pt x="2108" y="7922"/>
                  </a:lnTo>
                  <a:lnTo>
                    <a:pt x="2125" y="6573"/>
                  </a:lnTo>
                  <a:lnTo>
                    <a:pt x="2233" y="4582"/>
                  </a:lnTo>
                  <a:lnTo>
                    <a:pt x="2483" y="2224"/>
                  </a:lnTo>
                  <a:lnTo>
                    <a:pt x="2750" y="519"/>
                  </a:lnTo>
                  <a:lnTo>
                    <a:pt x="2858" y="63"/>
                  </a:lnTo>
                  <a:lnTo>
                    <a:pt x="2500" y="28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DE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412;p17"/>
            <p:cNvSpPr/>
            <p:nvPr/>
          </p:nvSpPr>
          <p:spPr>
            <a:xfrm>
              <a:off x="6576137" y="2306002"/>
              <a:ext cx="137711" cy="219369"/>
            </a:xfrm>
            <a:custGeom>
              <a:avLst/>
              <a:gdLst/>
              <a:ahLst/>
              <a:cxnLst/>
              <a:rect l="l" t="t" r="r" b="b"/>
              <a:pathLst>
                <a:path w="1688" h="2689" extrusionOk="0">
                  <a:moveTo>
                    <a:pt x="393" y="0"/>
                  </a:moveTo>
                  <a:lnTo>
                    <a:pt x="304" y="179"/>
                  </a:lnTo>
                  <a:lnTo>
                    <a:pt x="54" y="974"/>
                  </a:lnTo>
                  <a:lnTo>
                    <a:pt x="0" y="1340"/>
                  </a:lnTo>
                  <a:lnTo>
                    <a:pt x="0" y="1706"/>
                  </a:lnTo>
                  <a:lnTo>
                    <a:pt x="89" y="2045"/>
                  </a:lnTo>
                  <a:lnTo>
                    <a:pt x="170" y="2197"/>
                  </a:lnTo>
                  <a:lnTo>
                    <a:pt x="268" y="2331"/>
                  </a:lnTo>
                  <a:lnTo>
                    <a:pt x="491" y="2528"/>
                  </a:lnTo>
                  <a:lnTo>
                    <a:pt x="741" y="2644"/>
                  </a:lnTo>
                  <a:lnTo>
                    <a:pt x="991" y="2688"/>
                  </a:lnTo>
                  <a:lnTo>
                    <a:pt x="1563" y="2644"/>
                  </a:lnTo>
                  <a:lnTo>
                    <a:pt x="1688" y="259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E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413;p17"/>
            <p:cNvSpPr/>
            <p:nvPr/>
          </p:nvSpPr>
          <p:spPr>
            <a:xfrm>
              <a:off x="6765484" y="2287810"/>
              <a:ext cx="105731" cy="229566"/>
            </a:xfrm>
            <a:custGeom>
              <a:avLst/>
              <a:gdLst/>
              <a:ahLst/>
              <a:cxnLst/>
              <a:rect l="l" t="t" r="r" b="b"/>
              <a:pathLst>
                <a:path w="1296" h="2814" extrusionOk="0">
                  <a:moveTo>
                    <a:pt x="930" y="0"/>
                  </a:moveTo>
                  <a:lnTo>
                    <a:pt x="1" y="1259"/>
                  </a:lnTo>
                  <a:lnTo>
                    <a:pt x="251" y="2813"/>
                  </a:lnTo>
                  <a:lnTo>
                    <a:pt x="412" y="2786"/>
                  </a:lnTo>
                  <a:lnTo>
                    <a:pt x="697" y="2697"/>
                  </a:lnTo>
                  <a:lnTo>
                    <a:pt x="912" y="2563"/>
                  </a:lnTo>
                  <a:lnTo>
                    <a:pt x="1073" y="2385"/>
                  </a:lnTo>
                  <a:lnTo>
                    <a:pt x="1189" y="2179"/>
                  </a:lnTo>
                  <a:lnTo>
                    <a:pt x="1260" y="1956"/>
                  </a:lnTo>
                  <a:lnTo>
                    <a:pt x="1296" y="1581"/>
                  </a:lnTo>
                  <a:lnTo>
                    <a:pt x="1251" y="1072"/>
                  </a:lnTo>
                  <a:lnTo>
                    <a:pt x="1144" y="607"/>
                  </a:lnTo>
                  <a:lnTo>
                    <a:pt x="965" y="81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DE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414;p17"/>
            <p:cNvSpPr/>
            <p:nvPr/>
          </p:nvSpPr>
          <p:spPr>
            <a:xfrm>
              <a:off x="6652577" y="2251343"/>
              <a:ext cx="151662" cy="162589"/>
            </a:xfrm>
            <a:custGeom>
              <a:avLst/>
              <a:gdLst/>
              <a:ahLst/>
              <a:cxnLst/>
              <a:rect l="l" t="t" r="r" b="b"/>
              <a:pathLst>
                <a:path w="1859" h="1993" extrusionOk="0">
                  <a:moveTo>
                    <a:pt x="1081" y="1"/>
                  </a:moveTo>
                  <a:lnTo>
                    <a:pt x="929" y="10"/>
                  </a:lnTo>
                  <a:lnTo>
                    <a:pt x="635" y="117"/>
                  </a:lnTo>
                  <a:lnTo>
                    <a:pt x="501" y="188"/>
                  </a:lnTo>
                  <a:lnTo>
                    <a:pt x="376" y="269"/>
                  </a:lnTo>
                  <a:lnTo>
                    <a:pt x="144" y="465"/>
                  </a:lnTo>
                  <a:lnTo>
                    <a:pt x="63" y="590"/>
                  </a:lnTo>
                  <a:lnTo>
                    <a:pt x="28" y="697"/>
                  </a:lnTo>
                  <a:lnTo>
                    <a:pt x="1" y="921"/>
                  </a:lnTo>
                  <a:lnTo>
                    <a:pt x="10" y="1037"/>
                  </a:lnTo>
                  <a:lnTo>
                    <a:pt x="37" y="1171"/>
                  </a:lnTo>
                  <a:lnTo>
                    <a:pt x="135" y="1421"/>
                  </a:lnTo>
                  <a:lnTo>
                    <a:pt x="287" y="1653"/>
                  </a:lnTo>
                  <a:lnTo>
                    <a:pt x="483" y="1831"/>
                  </a:lnTo>
                  <a:lnTo>
                    <a:pt x="599" y="1894"/>
                  </a:lnTo>
                  <a:lnTo>
                    <a:pt x="724" y="1947"/>
                  </a:lnTo>
                  <a:lnTo>
                    <a:pt x="992" y="1992"/>
                  </a:lnTo>
                  <a:lnTo>
                    <a:pt x="1251" y="1956"/>
                  </a:lnTo>
                  <a:lnTo>
                    <a:pt x="1492" y="1840"/>
                  </a:lnTo>
                  <a:lnTo>
                    <a:pt x="1590" y="1742"/>
                  </a:lnTo>
                  <a:lnTo>
                    <a:pt x="1706" y="1608"/>
                  </a:lnTo>
                  <a:lnTo>
                    <a:pt x="1831" y="1269"/>
                  </a:lnTo>
                  <a:lnTo>
                    <a:pt x="1849" y="1081"/>
                  </a:lnTo>
                  <a:lnTo>
                    <a:pt x="1858" y="894"/>
                  </a:lnTo>
                  <a:lnTo>
                    <a:pt x="1778" y="528"/>
                  </a:lnTo>
                  <a:lnTo>
                    <a:pt x="1689" y="367"/>
                  </a:lnTo>
                  <a:lnTo>
                    <a:pt x="1572" y="215"/>
                  </a:lnTo>
                  <a:lnTo>
                    <a:pt x="1340" y="63"/>
                  </a:lnTo>
                  <a:lnTo>
                    <a:pt x="1171" y="10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415;p17"/>
            <p:cNvSpPr/>
            <p:nvPr/>
          </p:nvSpPr>
          <p:spPr>
            <a:xfrm>
              <a:off x="6648988" y="1744322"/>
              <a:ext cx="302426" cy="131915"/>
            </a:xfrm>
            <a:custGeom>
              <a:avLst/>
              <a:gdLst/>
              <a:ahLst/>
              <a:cxnLst/>
              <a:rect l="l" t="t" r="r" b="b"/>
              <a:pathLst>
                <a:path w="3707" h="1617" extrusionOk="0">
                  <a:moveTo>
                    <a:pt x="125" y="0"/>
                  </a:moveTo>
                  <a:lnTo>
                    <a:pt x="0" y="45"/>
                  </a:lnTo>
                  <a:lnTo>
                    <a:pt x="143" y="27"/>
                  </a:lnTo>
                  <a:lnTo>
                    <a:pt x="429" y="90"/>
                  </a:lnTo>
                  <a:lnTo>
                    <a:pt x="679" y="251"/>
                  </a:lnTo>
                  <a:lnTo>
                    <a:pt x="848" y="492"/>
                  </a:lnTo>
                  <a:lnTo>
                    <a:pt x="893" y="635"/>
                  </a:lnTo>
                  <a:lnTo>
                    <a:pt x="920" y="911"/>
                  </a:lnTo>
                  <a:lnTo>
                    <a:pt x="965" y="1179"/>
                  </a:lnTo>
                  <a:lnTo>
                    <a:pt x="1018" y="1295"/>
                  </a:lnTo>
                  <a:lnTo>
                    <a:pt x="1179" y="1465"/>
                  </a:lnTo>
                  <a:lnTo>
                    <a:pt x="1411" y="1572"/>
                  </a:lnTo>
                  <a:lnTo>
                    <a:pt x="1661" y="1617"/>
                  </a:lnTo>
                  <a:lnTo>
                    <a:pt x="1786" y="1608"/>
                  </a:lnTo>
                  <a:lnTo>
                    <a:pt x="2027" y="1572"/>
                  </a:lnTo>
                  <a:lnTo>
                    <a:pt x="2501" y="1402"/>
                  </a:lnTo>
                  <a:lnTo>
                    <a:pt x="2733" y="1304"/>
                  </a:lnTo>
                  <a:lnTo>
                    <a:pt x="2974" y="1224"/>
                  </a:lnTo>
                  <a:lnTo>
                    <a:pt x="3340" y="1161"/>
                  </a:lnTo>
                  <a:lnTo>
                    <a:pt x="3590" y="1188"/>
                  </a:lnTo>
                  <a:lnTo>
                    <a:pt x="3706" y="1224"/>
                  </a:lnTo>
                  <a:lnTo>
                    <a:pt x="3608" y="1170"/>
                  </a:lnTo>
                  <a:lnTo>
                    <a:pt x="3394" y="1108"/>
                  </a:lnTo>
                  <a:lnTo>
                    <a:pt x="3045" y="1090"/>
                  </a:lnTo>
                  <a:lnTo>
                    <a:pt x="2822" y="1135"/>
                  </a:lnTo>
                  <a:lnTo>
                    <a:pt x="2599" y="1197"/>
                  </a:lnTo>
                  <a:lnTo>
                    <a:pt x="2134" y="1358"/>
                  </a:lnTo>
                  <a:lnTo>
                    <a:pt x="1902" y="1394"/>
                  </a:lnTo>
                  <a:lnTo>
                    <a:pt x="1688" y="1411"/>
                  </a:lnTo>
                  <a:lnTo>
                    <a:pt x="1393" y="1367"/>
                  </a:lnTo>
                  <a:lnTo>
                    <a:pt x="1232" y="1269"/>
                  </a:lnTo>
                  <a:lnTo>
                    <a:pt x="1170" y="1179"/>
                  </a:lnTo>
                  <a:lnTo>
                    <a:pt x="1099" y="1010"/>
                  </a:lnTo>
                  <a:lnTo>
                    <a:pt x="1036" y="563"/>
                  </a:lnTo>
                  <a:lnTo>
                    <a:pt x="973" y="393"/>
                  </a:lnTo>
                  <a:lnTo>
                    <a:pt x="911" y="277"/>
                  </a:lnTo>
                  <a:lnTo>
                    <a:pt x="688" y="99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66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" name="Google Shape;416;p17"/>
          <p:cNvSpPr/>
          <p:nvPr/>
        </p:nvSpPr>
        <p:spPr>
          <a:xfrm>
            <a:off x="4648200" y="1548487"/>
            <a:ext cx="2666999" cy="106417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As per the 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</a:rPr>
              <a:t>Census 2011,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women comprise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</a:rPr>
              <a:t>48.5%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India's total population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1" name="Google Shape;593;p20"/>
          <p:cNvSpPr txBox="1"/>
          <p:nvPr/>
        </p:nvSpPr>
        <p:spPr>
          <a:xfrm>
            <a:off x="-161809" y="6348255"/>
            <a:ext cx="3258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1"/>
              </a:rPr>
              <a:t>*Periodic Labour Force Survey (PLFS) 2023</a:t>
            </a:r>
            <a:endParaRPr lang="en-US"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3126645"/>
            <a:ext cx="679481" cy="1826355"/>
          </a:xfrm>
          <a:prstGeom prst="rect">
            <a:avLst/>
          </a:prstGeom>
        </p:spPr>
      </p:pic>
      <p:grpSp>
        <p:nvGrpSpPr>
          <p:cNvPr id="27" name="Google Shape;818;p22"/>
          <p:cNvGrpSpPr/>
          <p:nvPr/>
        </p:nvGrpSpPr>
        <p:grpSpPr>
          <a:xfrm>
            <a:off x="9144" y="3194831"/>
            <a:ext cx="609600" cy="1707591"/>
            <a:chOff x="1027875" y="1050496"/>
            <a:chExt cx="1566987" cy="4092980"/>
          </a:xfrm>
        </p:grpSpPr>
        <p:sp>
          <p:nvSpPr>
            <p:cNvPr id="38" name="Google Shape;819;p22"/>
            <p:cNvSpPr/>
            <p:nvPr/>
          </p:nvSpPr>
          <p:spPr>
            <a:xfrm>
              <a:off x="1721810" y="3155322"/>
              <a:ext cx="804886" cy="1988154"/>
            </a:xfrm>
            <a:custGeom>
              <a:avLst/>
              <a:gdLst/>
              <a:ahLst/>
              <a:cxnLst/>
              <a:rect l="l" t="t" r="r" b="b"/>
              <a:pathLst>
                <a:path w="8431" h="20826" extrusionOk="0">
                  <a:moveTo>
                    <a:pt x="3322" y="1"/>
                  </a:moveTo>
                  <a:lnTo>
                    <a:pt x="3045" y="18"/>
                  </a:lnTo>
                  <a:lnTo>
                    <a:pt x="2786" y="90"/>
                  </a:lnTo>
                  <a:lnTo>
                    <a:pt x="2536" y="206"/>
                  </a:lnTo>
                  <a:lnTo>
                    <a:pt x="2304" y="367"/>
                  </a:lnTo>
                  <a:lnTo>
                    <a:pt x="1974" y="679"/>
                  </a:lnTo>
                  <a:lnTo>
                    <a:pt x="1590" y="1224"/>
                  </a:lnTo>
                  <a:lnTo>
                    <a:pt x="1259" y="1876"/>
                  </a:lnTo>
                  <a:lnTo>
                    <a:pt x="965" y="2599"/>
                  </a:lnTo>
                  <a:lnTo>
                    <a:pt x="616" y="3760"/>
                  </a:lnTo>
                  <a:lnTo>
                    <a:pt x="286" y="5287"/>
                  </a:lnTo>
                  <a:lnTo>
                    <a:pt x="27" y="7100"/>
                  </a:lnTo>
                  <a:lnTo>
                    <a:pt x="0" y="7395"/>
                  </a:lnTo>
                  <a:lnTo>
                    <a:pt x="0" y="7538"/>
                  </a:lnTo>
                  <a:lnTo>
                    <a:pt x="107" y="9279"/>
                  </a:lnTo>
                  <a:lnTo>
                    <a:pt x="402" y="11735"/>
                  </a:lnTo>
                  <a:lnTo>
                    <a:pt x="724" y="13842"/>
                  </a:lnTo>
                  <a:lnTo>
                    <a:pt x="1197" y="16342"/>
                  </a:lnTo>
                  <a:lnTo>
                    <a:pt x="1831" y="19227"/>
                  </a:lnTo>
                  <a:lnTo>
                    <a:pt x="2233" y="20825"/>
                  </a:lnTo>
                  <a:lnTo>
                    <a:pt x="8216" y="20825"/>
                  </a:lnTo>
                  <a:lnTo>
                    <a:pt x="8269" y="20298"/>
                  </a:lnTo>
                  <a:lnTo>
                    <a:pt x="8430" y="16843"/>
                  </a:lnTo>
                  <a:lnTo>
                    <a:pt x="8430" y="14512"/>
                  </a:lnTo>
                  <a:lnTo>
                    <a:pt x="8386" y="12833"/>
                  </a:lnTo>
                  <a:lnTo>
                    <a:pt x="8278" y="11083"/>
                  </a:lnTo>
                  <a:lnTo>
                    <a:pt x="8109" y="9315"/>
                  </a:lnTo>
                  <a:lnTo>
                    <a:pt x="7859" y="7573"/>
                  </a:lnTo>
                  <a:lnTo>
                    <a:pt x="7510" y="5894"/>
                  </a:lnTo>
                  <a:lnTo>
                    <a:pt x="7046" y="4332"/>
                  </a:lnTo>
                  <a:lnTo>
                    <a:pt x="6626" y="3269"/>
                  </a:lnTo>
                  <a:lnTo>
                    <a:pt x="6305" y="2617"/>
                  </a:lnTo>
                  <a:lnTo>
                    <a:pt x="5957" y="2010"/>
                  </a:lnTo>
                  <a:lnTo>
                    <a:pt x="5564" y="1465"/>
                  </a:lnTo>
                  <a:lnTo>
                    <a:pt x="5135" y="983"/>
                  </a:lnTo>
                  <a:lnTo>
                    <a:pt x="4671" y="572"/>
                  </a:lnTo>
                  <a:lnTo>
                    <a:pt x="4421" y="402"/>
                  </a:lnTo>
                  <a:lnTo>
                    <a:pt x="4251" y="295"/>
                  </a:lnTo>
                  <a:lnTo>
                    <a:pt x="3929" y="135"/>
                  </a:lnTo>
                  <a:lnTo>
                    <a:pt x="3617" y="36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rgbClr val="624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39" name="Google Shape;820;p22"/>
            <p:cNvSpPr/>
            <p:nvPr/>
          </p:nvSpPr>
          <p:spPr>
            <a:xfrm>
              <a:off x="1088400" y="3039427"/>
              <a:ext cx="1364135" cy="2104049"/>
            </a:xfrm>
            <a:custGeom>
              <a:avLst/>
              <a:gdLst/>
              <a:ahLst/>
              <a:cxnLst/>
              <a:rect l="l" t="t" r="r" b="b"/>
              <a:pathLst>
                <a:path w="14289" h="22040" extrusionOk="0">
                  <a:moveTo>
                    <a:pt x="7475" y="0"/>
                  </a:moveTo>
                  <a:lnTo>
                    <a:pt x="6903" y="45"/>
                  </a:lnTo>
                  <a:lnTo>
                    <a:pt x="6358" y="134"/>
                  </a:lnTo>
                  <a:lnTo>
                    <a:pt x="5599" y="322"/>
                  </a:lnTo>
                  <a:lnTo>
                    <a:pt x="4751" y="643"/>
                  </a:lnTo>
                  <a:lnTo>
                    <a:pt x="3876" y="1090"/>
                  </a:lnTo>
                  <a:lnTo>
                    <a:pt x="3760" y="1170"/>
                  </a:lnTo>
                  <a:lnTo>
                    <a:pt x="3662" y="1259"/>
                  </a:lnTo>
                  <a:lnTo>
                    <a:pt x="3019" y="2036"/>
                  </a:lnTo>
                  <a:lnTo>
                    <a:pt x="2438" y="2876"/>
                  </a:lnTo>
                  <a:lnTo>
                    <a:pt x="1804" y="3983"/>
                  </a:lnTo>
                  <a:lnTo>
                    <a:pt x="1331" y="5010"/>
                  </a:lnTo>
                  <a:lnTo>
                    <a:pt x="1027" y="5769"/>
                  </a:lnTo>
                  <a:lnTo>
                    <a:pt x="750" y="6599"/>
                  </a:lnTo>
                  <a:lnTo>
                    <a:pt x="500" y="7492"/>
                  </a:lnTo>
                  <a:lnTo>
                    <a:pt x="295" y="8457"/>
                  </a:lnTo>
                  <a:lnTo>
                    <a:pt x="134" y="9484"/>
                  </a:lnTo>
                  <a:lnTo>
                    <a:pt x="81" y="10028"/>
                  </a:lnTo>
                  <a:lnTo>
                    <a:pt x="36" y="10493"/>
                  </a:lnTo>
                  <a:lnTo>
                    <a:pt x="0" y="11466"/>
                  </a:lnTo>
                  <a:lnTo>
                    <a:pt x="0" y="12975"/>
                  </a:lnTo>
                  <a:lnTo>
                    <a:pt x="116" y="15011"/>
                  </a:lnTo>
                  <a:lnTo>
                    <a:pt x="322" y="16985"/>
                  </a:lnTo>
                  <a:lnTo>
                    <a:pt x="697" y="19601"/>
                  </a:lnTo>
                  <a:lnTo>
                    <a:pt x="1108" y="21825"/>
                  </a:lnTo>
                  <a:lnTo>
                    <a:pt x="1161" y="22039"/>
                  </a:lnTo>
                  <a:lnTo>
                    <a:pt x="7698" y="22039"/>
                  </a:lnTo>
                  <a:lnTo>
                    <a:pt x="8153" y="12127"/>
                  </a:lnTo>
                  <a:lnTo>
                    <a:pt x="8278" y="12073"/>
                  </a:lnTo>
                  <a:lnTo>
                    <a:pt x="9171" y="11672"/>
                  </a:lnTo>
                  <a:lnTo>
                    <a:pt x="10011" y="11243"/>
                  </a:lnTo>
                  <a:lnTo>
                    <a:pt x="10975" y="10680"/>
                  </a:lnTo>
                  <a:lnTo>
                    <a:pt x="11993" y="9993"/>
                  </a:lnTo>
                  <a:lnTo>
                    <a:pt x="12993" y="9180"/>
                  </a:lnTo>
                  <a:lnTo>
                    <a:pt x="13681" y="8501"/>
                  </a:lnTo>
                  <a:lnTo>
                    <a:pt x="14101" y="8010"/>
                  </a:lnTo>
                  <a:lnTo>
                    <a:pt x="14288" y="7760"/>
                  </a:lnTo>
                  <a:lnTo>
                    <a:pt x="14270" y="7626"/>
                  </a:lnTo>
                  <a:lnTo>
                    <a:pt x="14101" y="6724"/>
                  </a:lnTo>
                  <a:lnTo>
                    <a:pt x="13860" y="5858"/>
                  </a:lnTo>
                  <a:lnTo>
                    <a:pt x="13493" y="4840"/>
                  </a:lnTo>
                  <a:lnTo>
                    <a:pt x="12967" y="3733"/>
                  </a:lnTo>
                  <a:lnTo>
                    <a:pt x="12440" y="2902"/>
                  </a:lnTo>
                  <a:lnTo>
                    <a:pt x="12038" y="2349"/>
                  </a:lnTo>
                  <a:lnTo>
                    <a:pt x="11574" y="1822"/>
                  </a:lnTo>
                  <a:lnTo>
                    <a:pt x="11056" y="1322"/>
                  </a:lnTo>
                  <a:lnTo>
                    <a:pt x="10770" y="1081"/>
                  </a:lnTo>
                  <a:lnTo>
                    <a:pt x="10475" y="857"/>
                  </a:lnTo>
                  <a:lnTo>
                    <a:pt x="9877" y="509"/>
                  </a:lnTo>
                  <a:lnTo>
                    <a:pt x="9270" y="250"/>
                  </a:lnTo>
                  <a:lnTo>
                    <a:pt x="8662" y="89"/>
                  </a:lnTo>
                  <a:lnTo>
                    <a:pt x="8064" y="9"/>
                  </a:lnTo>
                  <a:lnTo>
                    <a:pt x="7475" y="0"/>
                  </a:lnTo>
                  <a:close/>
                </a:path>
              </a:pathLst>
            </a:custGeom>
            <a:solidFill>
              <a:srgbClr val="7F5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0" name="Google Shape;821;p22"/>
            <p:cNvSpPr/>
            <p:nvPr/>
          </p:nvSpPr>
          <p:spPr>
            <a:xfrm>
              <a:off x="1220523" y="3039427"/>
              <a:ext cx="1020548" cy="479998"/>
            </a:xfrm>
            <a:custGeom>
              <a:avLst/>
              <a:gdLst/>
              <a:ahLst/>
              <a:cxnLst/>
              <a:rect l="l" t="t" r="r" b="b"/>
              <a:pathLst>
                <a:path w="10690" h="5028" extrusionOk="0">
                  <a:moveTo>
                    <a:pt x="6091" y="0"/>
                  </a:moveTo>
                  <a:lnTo>
                    <a:pt x="5519" y="45"/>
                  </a:lnTo>
                  <a:lnTo>
                    <a:pt x="4974" y="134"/>
                  </a:lnTo>
                  <a:lnTo>
                    <a:pt x="4215" y="322"/>
                  </a:lnTo>
                  <a:lnTo>
                    <a:pt x="3367" y="643"/>
                  </a:lnTo>
                  <a:lnTo>
                    <a:pt x="2492" y="1090"/>
                  </a:lnTo>
                  <a:lnTo>
                    <a:pt x="2376" y="1170"/>
                  </a:lnTo>
                  <a:lnTo>
                    <a:pt x="2322" y="1215"/>
                  </a:lnTo>
                  <a:lnTo>
                    <a:pt x="1849" y="1742"/>
                  </a:lnTo>
                  <a:lnTo>
                    <a:pt x="1304" y="2465"/>
                  </a:lnTo>
                  <a:lnTo>
                    <a:pt x="911" y="3081"/>
                  </a:lnTo>
                  <a:lnTo>
                    <a:pt x="518" y="3786"/>
                  </a:lnTo>
                  <a:lnTo>
                    <a:pt x="161" y="4590"/>
                  </a:lnTo>
                  <a:lnTo>
                    <a:pt x="0" y="5028"/>
                  </a:lnTo>
                  <a:lnTo>
                    <a:pt x="706" y="5028"/>
                  </a:lnTo>
                  <a:lnTo>
                    <a:pt x="2197" y="4947"/>
                  </a:lnTo>
                  <a:lnTo>
                    <a:pt x="3412" y="4813"/>
                  </a:lnTo>
                  <a:lnTo>
                    <a:pt x="4787" y="4563"/>
                  </a:lnTo>
                  <a:lnTo>
                    <a:pt x="6305" y="4179"/>
                  </a:lnTo>
                  <a:lnTo>
                    <a:pt x="7966" y="3626"/>
                  </a:lnTo>
                  <a:lnTo>
                    <a:pt x="9752" y="2858"/>
                  </a:lnTo>
                  <a:lnTo>
                    <a:pt x="10690" y="2376"/>
                  </a:lnTo>
                  <a:lnTo>
                    <a:pt x="10413" y="2045"/>
                  </a:lnTo>
                  <a:lnTo>
                    <a:pt x="9761" y="1393"/>
                  </a:lnTo>
                  <a:lnTo>
                    <a:pt x="9386" y="1081"/>
                  </a:lnTo>
                  <a:lnTo>
                    <a:pt x="9091" y="857"/>
                  </a:lnTo>
                  <a:lnTo>
                    <a:pt x="8493" y="509"/>
                  </a:lnTo>
                  <a:lnTo>
                    <a:pt x="7886" y="250"/>
                  </a:lnTo>
                  <a:lnTo>
                    <a:pt x="7278" y="89"/>
                  </a:lnTo>
                  <a:lnTo>
                    <a:pt x="6680" y="9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rgbClr val="624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1" name="Google Shape;822;p22"/>
            <p:cNvSpPr/>
            <p:nvPr/>
          </p:nvSpPr>
          <p:spPr>
            <a:xfrm>
              <a:off x="1650211" y="1121237"/>
              <a:ext cx="549893" cy="1291641"/>
            </a:xfrm>
            <a:custGeom>
              <a:avLst/>
              <a:gdLst/>
              <a:ahLst/>
              <a:cxnLst/>
              <a:rect l="l" t="t" r="r" b="b"/>
              <a:pathLst>
                <a:path w="5760" h="13530" extrusionOk="0">
                  <a:moveTo>
                    <a:pt x="1875" y="1"/>
                  </a:moveTo>
                  <a:lnTo>
                    <a:pt x="1072" y="81"/>
                  </a:lnTo>
                  <a:lnTo>
                    <a:pt x="366" y="278"/>
                  </a:lnTo>
                  <a:lnTo>
                    <a:pt x="295" y="304"/>
                  </a:lnTo>
                  <a:lnTo>
                    <a:pt x="268" y="858"/>
                  </a:lnTo>
                  <a:lnTo>
                    <a:pt x="72" y="5752"/>
                  </a:lnTo>
                  <a:lnTo>
                    <a:pt x="0" y="8895"/>
                  </a:lnTo>
                  <a:lnTo>
                    <a:pt x="9" y="9279"/>
                  </a:lnTo>
                  <a:lnTo>
                    <a:pt x="72" y="9984"/>
                  </a:lnTo>
                  <a:lnTo>
                    <a:pt x="214" y="10636"/>
                  </a:lnTo>
                  <a:lnTo>
                    <a:pt x="420" y="11217"/>
                  </a:lnTo>
                  <a:lnTo>
                    <a:pt x="688" y="11735"/>
                  </a:lnTo>
                  <a:lnTo>
                    <a:pt x="991" y="12190"/>
                  </a:lnTo>
                  <a:lnTo>
                    <a:pt x="1340" y="12574"/>
                  </a:lnTo>
                  <a:lnTo>
                    <a:pt x="1715" y="12896"/>
                  </a:lnTo>
                  <a:lnTo>
                    <a:pt x="2108" y="13155"/>
                  </a:lnTo>
                  <a:lnTo>
                    <a:pt x="2509" y="13342"/>
                  </a:lnTo>
                  <a:lnTo>
                    <a:pt x="2920" y="13467"/>
                  </a:lnTo>
                  <a:lnTo>
                    <a:pt x="3322" y="13530"/>
                  </a:lnTo>
                  <a:lnTo>
                    <a:pt x="3715" y="13512"/>
                  </a:lnTo>
                  <a:lnTo>
                    <a:pt x="4081" y="13440"/>
                  </a:lnTo>
                  <a:lnTo>
                    <a:pt x="4412" y="13289"/>
                  </a:lnTo>
                  <a:lnTo>
                    <a:pt x="4706" y="13074"/>
                  </a:lnTo>
                  <a:lnTo>
                    <a:pt x="4831" y="12940"/>
                  </a:lnTo>
                  <a:lnTo>
                    <a:pt x="5063" y="12663"/>
                  </a:lnTo>
                  <a:lnTo>
                    <a:pt x="5421" y="12128"/>
                  </a:lnTo>
                  <a:lnTo>
                    <a:pt x="5653" y="11610"/>
                  </a:lnTo>
                  <a:lnTo>
                    <a:pt x="5760" y="11110"/>
                  </a:lnTo>
                  <a:lnTo>
                    <a:pt x="5760" y="10618"/>
                  </a:lnTo>
                  <a:lnTo>
                    <a:pt x="5653" y="10145"/>
                  </a:lnTo>
                  <a:lnTo>
                    <a:pt x="5438" y="9681"/>
                  </a:lnTo>
                  <a:lnTo>
                    <a:pt x="5135" y="9216"/>
                  </a:lnTo>
                  <a:lnTo>
                    <a:pt x="4947" y="8984"/>
                  </a:lnTo>
                  <a:lnTo>
                    <a:pt x="4858" y="8859"/>
                  </a:lnTo>
                  <a:lnTo>
                    <a:pt x="4706" y="8520"/>
                  </a:lnTo>
                  <a:lnTo>
                    <a:pt x="4554" y="7877"/>
                  </a:lnTo>
                  <a:lnTo>
                    <a:pt x="4465" y="6779"/>
                  </a:lnTo>
                  <a:lnTo>
                    <a:pt x="4447" y="5520"/>
                  </a:lnTo>
                  <a:lnTo>
                    <a:pt x="4447" y="4207"/>
                  </a:lnTo>
                  <a:lnTo>
                    <a:pt x="4412" y="2948"/>
                  </a:lnTo>
                  <a:lnTo>
                    <a:pt x="4331" y="2099"/>
                  </a:lnTo>
                  <a:lnTo>
                    <a:pt x="4233" y="1608"/>
                  </a:lnTo>
                  <a:lnTo>
                    <a:pt x="4108" y="1180"/>
                  </a:lnTo>
                  <a:lnTo>
                    <a:pt x="3929" y="840"/>
                  </a:lnTo>
                  <a:lnTo>
                    <a:pt x="3822" y="706"/>
                  </a:lnTo>
                  <a:lnTo>
                    <a:pt x="3706" y="590"/>
                  </a:lnTo>
                  <a:lnTo>
                    <a:pt x="3456" y="394"/>
                  </a:lnTo>
                  <a:lnTo>
                    <a:pt x="3045" y="179"/>
                  </a:lnTo>
                  <a:lnTo>
                    <a:pt x="2465" y="37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2" name="Google Shape;823;p22"/>
            <p:cNvSpPr/>
            <p:nvPr/>
          </p:nvSpPr>
          <p:spPr>
            <a:xfrm>
              <a:off x="1227301" y="1677133"/>
              <a:ext cx="817679" cy="772407"/>
            </a:xfrm>
            <a:custGeom>
              <a:avLst/>
              <a:gdLst/>
              <a:ahLst/>
              <a:cxnLst/>
              <a:rect l="l" t="t" r="r" b="b"/>
              <a:pathLst>
                <a:path w="8565" h="8091" extrusionOk="0">
                  <a:moveTo>
                    <a:pt x="2778" y="0"/>
                  </a:moveTo>
                  <a:lnTo>
                    <a:pt x="2600" y="143"/>
                  </a:lnTo>
                  <a:lnTo>
                    <a:pt x="2483" y="464"/>
                  </a:lnTo>
                  <a:lnTo>
                    <a:pt x="2430" y="1000"/>
                  </a:lnTo>
                  <a:lnTo>
                    <a:pt x="2457" y="1768"/>
                  </a:lnTo>
                  <a:lnTo>
                    <a:pt x="2501" y="2259"/>
                  </a:lnTo>
                  <a:lnTo>
                    <a:pt x="2555" y="2759"/>
                  </a:lnTo>
                  <a:lnTo>
                    <a:pt x="2573" y="3599"/>
                  </a:lnTo>
                  <a:lnTo>
                    <a:pt x="2510" y="4260"/>
                  </a:lnTo>
                  <a:lnTo>
                    <a:pt x="2385" y="4778"/>
                  </a:lnTo>
                  <a:lnTo>
                    <a:pt x="2198" y="5162"/>
                  </a:lnTo>
                  <a:lnTo>
                    <a:pt x="1965" y="5430"/>
                  </a:lnTo>
                  <a:lnTo>
                    <a:pt x="1698" y="5617"/>
                  </a:lnTo>
                  <a:lnTo>
                    <a:pt x="1421" y="5733"/>
                  </a:lnTo>
                  <a:lnTo>
                    <a:pt x="992" y="5831"/>
                  </a:lnTo>
                  <a:lnTo>
                    <a:pt x="465" y="5903"/>
                  </a:lnTo>
                  <a:lnTo>
                    <a:pt x="179" y="6028"/>
                  </a:lnTo>
                  <a:lnTo>
                    <a:pt x="54" y="6180"/>
                  </a:lnTo>
                  <a:lnTo>
                    <a:pt x="1" y="6403"/>
                  </a:lnTo>
                  <a:lnTo>
                    <a:pt x="28" y="6733"/>
                  </a:lnTo>
                  <a:lnTo>
                    <a:pt x="81" y="6939"/>
                  </a:lnTo>
                  <a:lnTo>
                    <a:pt x="117" y="7055"/>
                  </a:lnTo>
                  <a:lnTo>
                    <a:pt x="224" y="7251"/>
                  </a:lnTo>
                  <a:lnTo>
                    <a:pt x="447" y="7510"/>
                  </a:lnTo>
                  <a:lnTo>
                    <a:pt x="885" y="7769"/>
                  </a:lnTo>
                  <a:lnTo>
                    <a:pt x="1439" y="7948"/>
                  </a:lnTo>
                  <a:lnTo>
                    <a:pt x="2090" y="8055"/>
                  </a:lnTo>
                  <a:lnTo>
                    <a:pt x="2805" y="8091"/>
                  </a:lnTo>
                  <a:lnTo>
                    <a:pt x="3573" y="8064"/>
                  </a:lnTo>
                  <a:lnTo>
                    <a:pt x="4368" y="7975"/>
                  </a:lnTo>
                  <a:lnTo>
                    <a:pt x="5153" y="7850"/>
                  </a:lnTo>
                  <a:lnTo>
                    <a:pt x="5913" y="7671"/>
                  </a:lnTo>
                  <a:lnTo>
                    <a:pt x="6627" y="7466"/>
                  </a:lnTo>
                  <a:lnTo>
                    <a:pt x="7261" y="7233"/>
                  </a:lnTo>
                  <a:lnTo>
                    <a:pt x="7797" y="6974"/>
                  </a:lnTo>
                  <a:lnTo>
                    <a:pt x="8216" y="6698"/>
                  </a:lnTo>
                  <a:lnTo>
                    <a:pt x="8475" y="6421"/>
                  </a:lnTo>
                  <a:lnTo>
                    <a:pt x="8565" y="6206"/>
                  </a:lnTo>
                  <a:lnTo>
                    <a:pt x="8565" y="6064"/>
                  </a:lnTo>
                  <a:lnTo>
                    <a:pt x="8547" y="6001"/>
                  </a:lnTo>
                  <a:lnTo>
                    <a:pt x="8493" y="5858"/>
                  </a:lnTo>
                  <a:lnTo>
                    <a:pt x="8359" y="5635"/>
                  </a:lnTo>
                  <a:lnTo>
                    <a:pt x="8136" y="5367"/>
                  </a:lnTo>
                  <a:lnTo>
                    <a:pt x="7770" y="5153"/>
                  </a:lnTo>
                  <a:lnTo>
                    <a:pt x="7359" y="5054"/>
                  </a:lnTo>
                  <a:lnTo>
                    <a:pt x="6931" y="5054"/>
                  </a:lnTo>
                  <a:lnTo>
                    <a:pt x="6529" y="5108"/>
                  </a:lnTo>
                  <a:lnTo>
                    <a:pt x="5984" y="5233"/>
                  </a:lnTo>
                  <a:lnTo>
                    <a:pt x="5752" y="5296"/>
                  </a:lnTo>
                  <a:lnTo>
                    <a:pt x="5698" y="5305"/>
                  </a:lnTo>
                  <a:lnTo>
                    <a:pt x="5618" y="5269"/>
                  </a:lnTo>
                  <a:lnTo>
                    <a:pt x="5511" y="5144"/>
                  </a:lnTo>
                  <a:lnTo>
                    <a:pt x="5412" y="4831"/>
                  </a:lnTo>
                  <a:lnTo>
                    <a:pt x="5359" y="4429"/>
                  </a:lnTo>
                  <a:lnTo>
                    <a:pt x="5323" y="3340"/>
                  </a:lnTo>
                  <a:lnTo>
                    <a:pt x="5341" y="3036"/>
                  </a:lnTo>
                  <a:lnTo>
                    <a:pt x="5234" y="2840"/>
                  </a:lnTo>
                  <a:lnTo>
                    <a:pt x="4564" y="1750"/>
                  </a:lnTo>
                  <a:lnTo>
                    <a:pt x="3984" y="938"/>
                  </a:lnTo>
                  <a:lnTo>
                    <a:pt x="3546" y="429"/>
                  </a:lnTo>
                  <a:lnTo>
                    <a:pt x="3260" y="170"/>
                  </a:lnTo>
                  <a:lnTo>
                    <a:pt x="3001" y="1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3" name="Google Shape;824;p22"/>
            <p:cNvSpPr/>
            <p:nvPr/>
          </p:nvSpPr>
          <p:spPr>
            <a:xfrm>
              <a:off x="1459186" y="1677133"/>
              <a:ext cx="278001" cy="395607"/>
            </a:xfrm>
            <a:custGeom>
              <a:avLst/>
              <a:gdLst/>
              <a:ahLst/>
              <a:cxnLst/>
              <a:rect l="l" t="t" r="r" b="b"/>
              <a:pathLst>
                <a:path w="2912" h="4144" extrusionOk="0">
                  <a:moveTo>
                    <a:pt x="349" y="0"/>
                  </a:moveTo>
                  <a:lnTo>
                    <a:pt x="171" y="143"/>
                  </a:lnTo>
                  <a:lnTo>
                    <a:pt x="54" y="464"/>
                  </a:lnTo>
                  <a:lnTo>
                    <a:pt x="1" y="1000"/>
                  </a:lnTo>
                  <a:lnTo>
                    <a:pt x="28" y="1768"/>
                  </a:lnTo>
                  <a:lnTo>
                    <a:pt x="72" y="2259"/>
                  </a:lnTo>
                  <a:lnTo>
                    <a:pt x="117" y="2634"/>
                  </a:lnTo>
                  <a:lnTo>
                    <a:pt x="135" y="2965"/>
                  </a:lnTo>
                  <a:lnTo>
                    <a:pt x="322" y="3152"/>
                  </a:lnTo>
                  <a:lnTo>
                    <a:pt x="742" y="3492"/>
                  </a:lnTo>
                  <a:lnTo>
                    <a:pt x="974" y="3626"/>
                  </a:lnTo>
                  <a:lnTo>
                    <a:pt x="1189" y="3733"/>
                  </a:lnTo>
                  <a:lnTo>
                    <a:pt x="1662" y="3911"/>
                  </a:lnTo>
                  <a:lnTo>
                    <a:pt x="2403" y="4081"/>
                  </a:lnTo>
                  <a:lnTo>
                    <a:pt x="2912" y="4144"/>
                  </a:lnTo>
                  <a:lnTo>
                    <a:pt x="2894" y="3313"/>
                  </a:lnTo>
                  <a:lnTo>
                    <a:pt x="2912" y="3036"/>
                  </a:lnTo>
                  <a:lnTo>
                    <a:pt x="2805" y="2840"/>
                  </a:lnTo>
                  <a:lnTo>
                    <a:pt x="2135" y="1750"/>
                  </a:lnTo>
                  <a:lnTo>
                    <a:pt x="1555" y="938"/>
                  </a:lnTo>
                  <a:lnTo>
                    <a:pt x="1117" y="429"/>
                  </a:lnTo>
                  <a:lnTo>
                    <a:pt x="831" y="170"/>
                  </a:lnTo>
                  <a:lnTo>
                    <a:pt x="572" y="1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D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4" name="Google Shape;825;p22"/>
            <p:cNvSpPr/>
            <p:nvPr/>
          </p:nvSpPr>
          <p:spPr>
            <a:xfrm>
              <a:off x="1350069" y="1262812"/>
              <a:ext cx="614811" cy="774985"/>
            </a:xfrm>
            <a:custGeom>
              <a:avLst/>
              <a:gdLst/>
              <a:ahLst/>
              <a:cxnLst/>
              <a:rect l="l" t="t" r="r" b="b"/>
              <a:pathLst>
                <a:path w="6440" h="8118" extrusionOk="0">
                  <a:moveTo>
                    <a:pt x="3653" y="0"/>
                  </a:moveTo>
                  <a:lnTo>
                    <a:pt x="3001" y="18"/>
                  </a:lnTo>
                  <a:lnTo>
                    <a:pt x="2430" y="116"/>
                  </a:lnTo>
                  <a:lnTo>
                    <a:pt x="1939" y="277"/>
                  </a:lnTo>
                  <a:lnTo>
                    <a:pt x="1519" y="500"/>
                  </a:lnTo>
                  <a:lnTo>
                    <a:pt x="1162" y="768"/>
                  </a:lnTo>
                  <a:lnTo>
                    <a:pt x="876" y="1072"/>
                  </a:lnTo>
                  <a:lnTo>
                    <a:pt x="635" y="1393"/>
                  </a:lnTo>
                  <a:lnTo>
                    <a:pt x="358" y="1902"/>
                  </a:lnTo>
                  <a:lnTo>
                    <a:pt x="135" y="2545"/>
                  </a:lnTo>
                  <a:lnTo>
                    <a:pt x="10" y="3286"/>
                  </a:lnTo>
                  <a:lnTo>
                    <a:pt x="10" y="3402"/>
                  </a:lnTo>
                  <a:lnTo>
                    <a:pt x="1" y="3804"/>
                  </a:lnTo>
                  <a:lnTo>
                    <a:pt x="63" y="4528"/>
                  </a:lnTo>
                  <a:lnTo>
                    <a:pt x="197" y="5171"/>
                  </a:lnTo>
                  <a:lnTo>
                    <a:pt x="394" y="5742"/>
                  </a:lnTo>
                  <a:lnTo>
                    <a:pt x="635" y="6233"/>
                  </a:lnTo>
                  <a:lnTo>
                    <a:pt x="930" y="6662"/>
                  </a:lnTo>
                  <a:lnTo>
                    <a:pt x="1260" y="7019"/>
                  </a:lnTo>
                  <a:lnTo>
                    <a:pt x="1617" y="7323"/>
                  </a:lnTo>
                  <a:lnTo>
                    <a:pt x="1992" y="7573"/>
                  </a:lnTo>
                  <a:lnTo>
                    <a:pt x="2376" y="7760"/>
                  </a:lnTo>
                  <a:lnTo>
                    <a:pt x="2948" y="7975"/>
                  </a:lnTo>
                  <a:lnTo>
                    <a:pt x="3662" y="8109"/>
                  </a:lnTo>
                  <a:lnTo>
                    <a:pt x="4251" y="8117"/>
                  </a:lnTo>
                  <a:lnTo>
                    <a:pt x="4457" y="8082"/>
                  </a:lnTo>
                  <a:lnTo>
                    <a:pt x="4635" y="8028"/>
                  </a:lnTo>
                  <a:lnTo>
                    <a:pt x="4975" y="7805"/>
                  </a:lnTo>
                  <a:lnTo>
                    <a:pt x="5305" y="7448"/>
                  </a:lnTo>
                  <a:lnTo>
                    <a:pt x="5600" y="6983"/>
                  </a:lnTo>
                  <a:lnTo>
                    <a:pt x="5868" y="6430"/>
                  </a:lnTo>
                  <a:lnTo>
                    <a:pt x="6091" y="5796"/>
                  </a:lnTo>
                  <a:lnTo>
                    <a:pt x="6270" y="5117"/>
                  </a:lnTo>
                  <a:lnTo>
                    <a:pt x="6386" y="4412"/>
                  </a:lnTo>
                  <a:lnTo>
                    <a:pt x="6439" y="3697"/>
                  </a:lnTo>
                  <a:lnTo>
                    <a:pt x="6421" y="2992"/>
                  </a:lnTo>
                  <a:lnTo>
                    <a:pt x="6323" y="2313"/>
                  </a:lnTo>
                  <a:lnTo>
                    <a:pt x="6136" y="1679"/>
                  </a:lnTo>
                  <a:lnTo>
                    <a:pt x="5859" y="1125"/>
                  </a:lnTo>
                  <a:lnTo>
                    <a:pt x="5475" y="661"/>
                  </a:lnTo>
                  <a:lnTo>
                    <a:pt x="5109" y="384"/>
                  </a:lnTo>
                  <a:lnTo>
                    <a:pt x="4841" y="241"/>
                  </a:lnTo>
                  <a:lnTo>
                    <a:pt x="4528" y="125"/>
                  </a:lnTo>
                  <a:lnTo>
                    <a:pt x="4189" y="45"/>
                  </a:lnTo>
                  <a:lnTo>
                    <a:pt x="4010" y="2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5" name="Google Shape;826;p22"/>
            <p:cNvSpPr/>
            <p:nvPr/>
          </p:nvSpPr>
          <p:spPr>
            <a:xfrm>
              <a:off x="1771261" y="1597801"/>
              <a:ext cx="81052" cy="190166"/>
            </a:xfrm>
            <a:custGeom>
              <a:avLst/>
              <a:gdLst/>
              <a:ahLst/>
              <a:cxnLst/>
              <a:rect l="l" t="t" r="r" b="b"/>
              <a:pathLst>
                <a:path w="849" h="1992" extrusionOk="0">
                  <a:moveTo>
                    <a:pt x="81" y="1"/>
                  </a:moveTo>
                  <a:lnTo>
                    <a:pt x="18" y="233"/>
                  </a:lnTo>
                  <a:lnTo>
                    <a:pt x="0" y="465"/>
                  </a:lnTo>
                  <a:lnTo>
                    <a:pt x="0" y="706"/>
                  </a:lnTo>
                  <a:lnTo>
                    <a:pt x="45" y="956"/>
                  </a:lnTo>
                  <a:lnTo>
                    <a:pt x="72" y="1072"/>
                  </a:lnTo>
                  <a:lnTo>
                    <a:pt x="170" y="1304"/>
                  </a:lnTo>
                  <a:lnTo>
                    <a:pt x="232" y="1412"/>
                  </a:lnTo>
                  <a:lnTo>
                    <a:pt x="304" y="1519"/>
                  </a:lnTo>
                  <a:lnTo>
                    <a:pt x="474" y="1673"/>
                  </a:lnTo>
                  <a:lnTo>
                    <a:pt x="295" y="1778"/>
                  </a:lnTo>
                  <a:lnTo>
                    <a:pt x="0" y="1992"/>
                  </a:lnTo>
                  <a:lnTo>
                    <a:pt x="357" y="1894"/>
                  </a:lnTo>
                  <a:lnTo>
                    <a:pt x="697" y="1769"/>
                  </a:lnTo>
                  <a:lnTo>
                    <a:pt x="849" y="1706"/>
                  </a:lnTo>
                  <a:lnTo>
                    <a:pt x="706" y="1599"/>
                  </a:lnTo>
                  <a:lnTo>
                    <a:pt x="545" y="1456"/>
                  </a:lnTo>
                  <a:lnTo>
                    <a:pt x="420" y="1287"/>
                  </a:lnTo>
                  <a:lnTo>
                    <a:pt x="322" y="1099"/>
                  </a:lnTo>
                  <a:lnTo>
                    <a:pt x="250" y="894"/>
                  </a:lnTo>
                  <a:lnTo>
                    <a:pt x="188" y="679"/>
                  </a:lnTo>
                  <a:lnTo>
                    <a:pt x="152" y="456"/>
                  </a:lnTo>
                  <a:lnTo>
                    <a:pt x="116" y="23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C8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6" name="Google Shape;827;p22"/>
            <p:cNvSpPr/>
            <p:nvPr/>
          </p:nvSpPr>
          <p:spPr>
            <a:xfrm>
              <a:off x="1521429" y="1446965"/>
              <a:ext cx="206401" cy="80191"/>
            </a:xfrm>
            <a:custGeom>
              <a:avLst/>
              <a:gdLst/>
              <a:ahLst/>
              <a:cxnLst/>
              <a:rect l="l" t="t" r="r" b="b"/>
              <a:pathLst>
                <a:path w="2162" h="840" extrusionOk="0">
                  <a:moveTo>
                    <a:pt x="1081" y="0"/>
                  </a:moveTo>
                  <a:lnTo>
                    <a:pt x="894" y="18"/>
                  </a:lnTo>
                  <a:lnTo>
                    <a:pt x="537" y="143"/>
                  </a:lnTo>
                  <a:lnTo>
                    <a:pt x="385" y="241"/>
                  </a:lnTo>
                  <a:lnTo>
                    <a:pt x="242" y="366"/>
                  </a:lnTo>
                  <a:lnTo>
                    <a:pt x="36" y="670"/>
                  </a:lnTo>
                  <a:lnTo>
                    <a:pt x="1" y="839"/>
                  </a:lnTo>
                  <a:lnTo>
                    <a:pt x="295" y="679"/>
                  </a:lnTo>
                  <a:lnTo>
                    <a:pt x="563" y="589"/>
                  </a:lnTo>
                  <a:lnTo>
                    <a:pt x="840" y="518"/>
                  </a:lnTo>
                  <a:lnTo>
                    <a:pt x="1099" y="500"/>
                  </a:lnTo>
                  <a:lnTo>
                    <a:pt x="1233" y="491"/>
                  </a:lnTo>
                  <a:lnTo>
                    <a:pt x="1492" y="527"/>
                  </a:lnTo>
                  <a:lnTo>
                    <a:pt x="1617" y="554"/>
                  </a:lnTo>
                  <a:lnTo>
                    <a:pt x="1751" y="598"/>
                  </a:lnTo>
                  <a:lnTo>
                    <a:pt x="2019" y="741"/>
                  </a:lnTo>
                  <a:lnTo>
                    <a:pt x="2162" y="831"/>
                  </a:lnTo>
                  <a:lnTo>
                    <a:pt x="2135" y="661"/>
                  </a:lnTo>
                  <a:lnTo>
                    <a:pt x="1947" y="339"/>
                  </a:lnTo>
                  <a:lnTo>
                    <a:pt x="1805" y="214"/>
                  </a:lnTo>
                  <a:lnTo>
                    <a:pt x="1644" y="107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7" name="Google Shape;828;p22"/>
            <p:cNvSpPr/>
            <p:nvPr/>
          </p:nvSpPr>
          <p:spPr>
            <a:xfrm>
              <a:off x="1795986" y="1470832"/>
              <a:ext cx="166304" cy="81909"/>
            </a:xfrm>
            <a:custGeom>
              <a:avLst/>
              <a:gdLst/>
              <a:ahLst/>
              <a:cxnLst/>
              <a:rect l="l" t="t" r="r" b="b"/>
              <a:pathLst>
                <a:path w="1742" h="858" extrusionOk="0">
                  <a:moveTo>
                    <a:pt x="768" y="0"/>
                  </a:moveTo>
                  <a:lnTo>
                    <a:pt x="447" y="107"/>
                  </a:lnTo>
                  <a:lnTo>
                    <a:pt x="313" y="205"/>
                  </a:lnTo>
                  <a:lnTo>
                    <a:pt x="197" y="313"/>
                  </a:lnTo>
                  <a:lnTo>
                    <a:pt x="45" y="563"/>
                  </a:lnTo>
                  <a:lnTo>
                    <a:pt x="0" y="714"/>
                  </a:lnTo>
                  <a:lnTo>
                    <a:pt x="0" y="714"/>
                  </a:lnTo>
                  <a:lnTo>
                    <a:pt x="268" y="589"/>
                  </a:lnTo>
                  <a:lnTo>
                    <a:pt x="491" y="500"/>
                  </a:lnTo>
                  <a:lnTo>
                    <a:pt x="598" y="473"/>
                  </a:lnTo>
                  <a:lnTo>
                    <a:pt x="804" y="447"/>
                  </a:lnTo>
                  <a:lnTo>
                    <a:pt x="893" y="447"/>
                  </a:lnTo>
                  <a:lnTo>
                    <a:pt x="1081" y="491"/>
                  </a:lnTo>
                  <a:lnTo>
                    <a:pt x="1286" y="581"/>
                  </a:lnTo>
                  <a:lnTo>
                    <a:pt x="1500" y="706"/>
                  </a:lnTo>
                  <a:lnTo>
                    <a:pt x="1742" y="857"/>
                  </a:lnTo>
                  <a:lnTo>
                    <a:pt x="1724" y="714"/>
                  </a:lnTo>
                  <a:lnTo>
                    <a:pt x="1608" y="438"/>
                  </a:lnTo>
                  <a:lnTo>
                    <a:pt x="1509" y="313"/>
                  </a:lnTo>
                  <a:lnTo>
                    <a:pt x="1402" y="197"/>
                  </a:lnTo>
                  <a:lnTo>
                    <a:pt x="1107" y="36"/>
                  </a:lnTo>
                  <a:lnTo>
                    <a:pt x="938" y="9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8" name="Google Shape;829;p22"/>
            <p:cNvSpPr/>
            <p:nvPr/>
          </p:nvSpPr>
          <p:spPr>
            <a:xfrm>
              <a:off x="1580235" y="1575653"/>
              <a:ext cx="29977" cy="91265"/>
            </a:xfrm>
            <a:custGeom>
              <a:avLst/>
              <a:gdLst/>
              <a:ahLst/>
              <a:cxnLst/>
              <a:rect l="l" t="t" r="r" b="b"/>
              <a:pathLst>
                <a:path w="314" h="956" extrusionOk="0">
                  <a:moveTo>
                    <a:pt x="117" y="0"/>
                  </a:moveTo>
                  <a:lnTo>
                    <a:pt x="63" y="81"/>
                  </a:lnTo>
                  <a:lnTo>
                    <a:pt x="1" y="286"/>
                  </a:lnTo>
                  <a:lnTo>
                    <a:pt x="1" y="474"/>
                  </a:lnTo>
                  <a:lnTo>
                    <a:pt x="10" y="670"/>
                  </a:lnTo>
                  <a:lnTo>
                    <a:pt x="72" y="876"/>
                  </a:lnTo>
                  <a:lnTo>
                    <a:pt x="126" y="947"/>
                  </a:lnTo>
                  <a:lnTo>
                    <a:pt x="162" y="956"/>
                  </a:lnTo>
                  <a:lnTo>
                    <a:pt x="188" y="947"/>
                  </a:lnTo>
                  <a:lnTo>
                    <a:pt x="242" y="876"/>
                  </a:lnTo>
                  <a:lnTo>
                    <a:pt x="305" y="661"/>
                  </a:lnTo>
                  <a:lnTo>
                    <a:pt x="313" y="474"/>
                  </a:lnTo>
                  <a:lnTo>
                    <a:pt x="296" y="277"/>
                  </a:lnTo>
                  <a:lnTo>
                    <a:pt x="242" y="7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49" name="Google Shape;830;p22"/>
            <p:cNvSpPr/>
            <p:nvPr/>
          </p:nvSpPr>
          <p:spPr>
            <a:xfrm>
              <a:off x="1825771" y="1581572"/>
              <a:ext cx="29977" cy="91360"/>
            </a:xfrm>
            <a:custGeom>
              <a:avLst/>
              <a:gdLst/>
              <a:ahLst/>
              <a:cxnLst/>
              <a:rect l="l" t="t" r="r" b="b"/>
              <a:pathLst>
                <a:path w="314" h="957" extrusionOk="0">
                  <a:moveTo>
                    <a:pt x="153" y="1"/>
                  </a:moveTo>
                  <a:lnTo>
                    <a:pt x="126" y="10"/>
                  </a:lnTo>
                  <a:lnTo>
                    <a:pt x="72" y="81"/>
                  </a:lnTo>
                  <a:lnTo>
                    <a:pt x="10" y="287"/>
                  </a:lnTo>
                  <a:lnTo>
                    <a:pt x="1" y="483"/>
                  </a:lnTo>
                  <a:lnTo>
                    <a:pt x="10" y="671"/>
                  </a:lnTo>
                  <a:lnTo>
                    <a:pt x="72" y="885"/>
                  </a:lnTo>
                  <a:lnTo>
                    <a:pt x="135" y="956"/>
                  </a:lnTo>
                  <a:lnTo>
                    <a:pt x="197" y="956"/>
                  </a:lnTo>
                  <a:lnTo>
                    <a:pt x="251" y="876"/>
                  </a:lnTo>
                  <a:lnTo>
                    <a:pt x="304" y="671"/>
                  </a:lnTo>
                  <a:lnTo>
                    <a:pt x="313" y="474"/>
                  </a:lnTo>
                  <a:lnTo>
                    <a:pt x="304" y="287"/>
                  </a:lnTo>
                  <a:lnTo>
                    <a:pt x="242" y="81"/>
                  </a:lnTo>
                  <a:lnTo>
                    <a:pt x="188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0" name="Google Shape;831;p22"/>
            <p:cNvSpPr/>
            <p:nvPr/>
          </p:nvSpPr>
          <p:spPr>
            <a:xfrm>
              <a:off x="1045727" y="2151979"/>
              <a:ext cx="1209860" cy="1089542"/>
            </a:xfrm>
            <a:custGeom>
              <a:avLst/>
              <a:gdLst/>
              <a:ahLst/>
              <a:cxnLst/>
              <a:rect l="l" t="t" r="r" b="b"/>
              <a:pathLst>
                <a:path w="12673" h="11413" extrusionOk="0">
                  <a:moveTo>
                    <a:pt x="8636" y="0"/>
                  </a:moveTo>
                  <a:lnTo>
                    <a:pt x="6216" y="161"/>
                  </a:lnTo>
                  <a:lnTo>
                    <a:pt x="3171" y="366"/>
                  </a:lnTo>
                  <a:lnTo>
                    <a:pt x="2796" y="429"/>
                  </a:lnTo>
                  <a:lnTo>
                    <a:pt x="1367" y="777"/>
                  </a:lnTo>
                  <a:lnTo>
                    <a:pt x="813" y="956"/>
                  </a:lnTo>
                  <a:lnTo>
                    <a:pt x="358" y="1161"/>
                  </a:lnTo>
                  <a:lnTo>
                    <a:pt x="126" y="1340"/>
                  </a:lnTo>
                  <a:lnTo>
                    <a:pt x="28" y="1456"/>
                  </a:lnTo>
                  <a:lnTo>
                    <a:pt x="10" y="1518"/>
                  </a:lnTo>
                  <a:lnTo>
                    <a:pt x="1" y="1599"/>
                  </a:lnTo>
                  <a:lnTo>
                    <a:pt x="72" y="1902"/>
                  </a:lnTo>
                  <a:lnTo>
                    <a:pt x="340" y="2652"/>
                  </a:lnTo>
                  <a:lnTo>
                    <a:pt x="1287" y="4912"/>
                  </a:lnTo>
                  <a:lnTo>
                    <a:pt x="3760" y="10261"/>
                  </a:lnTo>
                  <a:lnTo>
                    <a:pt x="4323" y="11413"/>
                  </a:lnTo>
                  <a:lnTo>
                    <a:pt x="12619" y="10261"/>
                  </a:lnTo>
                  <a:lnTo>
                    <a:pt x="12637" y="10136"/>
                  </a:lnTo>
                  <a:lnTo>
                    <a:pt x="12672" y="9260"/>
                  </a:lnTo>
                  <a:lnTo>
                    <a:pt x="12655" y="8421"/>
                  </a:lnTo>
                  <a:lnTo>
                    <a:pt x="12574" y="7430"/>
                  </a:lnTo>
                  <a:lnTo>
                    <a:pt x="12387" y="6349"/>
                  </a:lnTo>
                  <a:lnTo>
                    <a:pt x="12154" y="5519"/>
                  </a:lnTo>
                  <a:lnTo>
                    <a:pt x="11958" y="4974"/>
                  </a:lnTo>
                  <a:lnTo>
                    <a:pt x="11717" y="4438"/>
                  </a:lnTo>
                  <a:lnTo>
                    <a:pt x="11431" y="3938"/>
                  </a:lnTo>
                  <a:lnTo>
                    <a:pt x="11270" y="3688"/>
                  </a:lnTo>
                  <a:lnTo>
                    <a:pt x="11324" y="3277"/>
                  </a:lnTo>
                  <a:lnTo>
                    <a:pt x="11512" y="1384"/>
                  </a:lnTo>
                  <a:lnTo>
                    <a:pt x="11520" y="616"/>
                  </a:lnTo>
                  <a:lnTo>
                    <a:pt x="11476" y="322"/>
                  </a:lnTo>
                  <a:lnTo>
                    <a:pt x="11431" y="286"/>
                  </a:lnTo>
                  <a:lnTo>
                    <a:pt x="9886" y="98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1" name="Google Shape;832;p22"/>
            <p:cNvSpPr/>
            <p:nvPr/>
          </p:nvSpPr>
          <p:spPr>
            <a:xfrm>
              <a:off x="1317707" y="2065010"/>
              <a:ext cx="599440" cy="310357"/>
            </a:xfrm>
            <a:custGeom>
              <a:avLst/>
              <a:gdLst/>
              <a:ahLst/>
              <a:cxnLst/>
              <a:rect l="l" t="t" r="r" b="b"/>
              <a:pathLst>
                <a:path w="6279" h="3251" extrusionOk="0">
                  <a:moveTo>
                    <a:pt x="5091" y="0"/>
                  </a:moveTo>
                  <a:lnTo>
                    <a:pt x="3367" y="1072"/>
                  </a:lnTo>
                  <a:lnTo>
                    <a:pt x="858" y="125"/>
                  </a:lnTo>
                  <a:lnTo>
                    <a:pt x="0" y="1277"/>
                  </a:lnTo>
                  <a:lnTo>
                    <a:pt x="99" y="1411"/>
                  </a:lnTo>
                  <a:lnTo>
                    <a:pt x="992" y="2242"/>
                  </a:lnTo>
                  <a:lnTo>
                    <a:pt x="1733" y="2742"/>
                  </a:lnTo>
                  <a:lnTo>
                    <a:pt x="2331" y="3081"/>
                  </a:lnTo>
                  <a:lnTo>
                    <a:pt x="2671" y="3251"/>
                  </a:lnTo>
                  <a:lnTo>
                    <a:pt x="3322" y="1322"/>
                  </a:lnTo>
                  <a:lnTo>
                    <a:pt x="4430" y="3206"/>
                  </a:lnTo>
                  <a:lnTo>
                    <a:pt x="4608" y="3045"/>
                  </a:lnTo>
                  <a:lnTo>
                    <a:pt x="5501" y="2099"/>
                  </a:lnTo>
                  <a:lnTo>
                    <a:pt x="5948" y="1518"/>
                  </a:lnTo>
                  <a:lnTo>
                    <a:pt x="6189" y="1134"/>
                  </a:lnTo>
                  <a:lnTo>
                    <a:pt x="6278" y="947"/>
                  </a:lnTo>
                  <a:lnTo>
                    <a:pt x="509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2" name="Google Shape;833;p22"/>
            <p:cNvSpPr/>
            <p:nvPr/>
          </p:nvSpPr>
          <p:spPr>
            <a:xfrm>
              <a:off x="1027875" y="2273888"/>
              <a:ext cx="1387143" cy="1128778"/>
            </a:xfrm>
            <a:custGeom>
              <a:avLst/>
              <a:gdLst/>
              <a:ahLst/>
              <a:cxnLst/>
              <a:rect l="l" t="t" r="r" b="b"/>
              <a:pathLst>
                <a:path w="14530" h="11824" extrusionOk="0">
                  <a:moveTo>
                    <a:pt x="411" y="0"/>
                  </a:moveTo>
                  <a:lnTo>
                    <a:pt x="357" y="36"/>
                  </a:lnTo>
                  <a:lnTo>
                    <a:pt x="250" y="134"/>
                  </a:lnTo>
                  <a:lnTo>
                    <a:pt x="125" y="384"/>
                  </a:lnTo>
                  <a:lnTo>
                    <a:pt x="36" y="893"/>
                  </a:lnTo>
                  <a:lnTo>
                    <a:pt x="0" y="1563"/>
                  </a:lnTo>
                  <a:lnTo>
                    <a:pt x="36" y="2358"/>
                  </a:lnTo>
                  <a:lnTo>
                    <a:pt x="125" y="3260"/>
                  </a:lnTo>
                  <a:lnTo>
                    <a:pt x="349" y="4742"/>
                  </a:lnTo>
                  <a:lnTo>
                    <a:pt x="786" y="6814"/>
                  </a:lnTo>
                  <a:lnTo>
                    <a:pt x="1206" y="8305"/>
                  </a:lnTo>
                  <a:lnTo>
                    <a:pt x="1501" y="9225"/>
                  </a:lnTo>
                  <a:lnTo>
                    <a:pt x="1813" y="10037"/>
                  </a:lnTo>
                  <a:lnTo>
                    <a:pt x="2135" y="10734"/>
                  </a:lnTo>
                  <a:lnTo>
                    <a:pt x="2465" y="11270"/>
                  </a:lnTo>
                  <a:lnTo>
                    <a:pt x="2786" y="11618"/>
                  </a:lnTo>
                  <a:lnTo>
                    <a:pt x="2938" y="11707"/>
                  </a:lnTo>
                  <a:lnTo>
                    <a:pt x="3108" y="11770"/>
                  </a:lnTo>
                  <a:lnTo>
                    <a:pt x="3608" y="11823"/>
                  </a:lnTo>
                  <a:lnTo>
                    <a:pt x="4251" y="11805"/>
                  </a:lnTo>
                  <a:lnTo>
                    <a:pt x="5028" y="11716"/>
                  </a:lnTo>
                  <a:lnTo>
                    <a:pt x="6358" y="11493"/>
                  </a:lnTo>
                  <a:lnTo>
                    <a:pt x="8341" y="11046"/>
                  </a:lnTo>
                  <a:lnTo>
                    <a:pt x="11350" y="10261"/>
                  </a:lnTo>
                  <a:lnTo>
                    <a:pt x="14226" y="9412"/>
                  </a:lnTo>
                  <a:lnTo>
                    <a:pt x="14529" y="9314"/>
                  </a:lnTo>
                  <a:lnTo>
                    <a:pt x="14324" y="7430"/>
                  </a:lnTo>
                  <a:lnTo>
                    <a:pt x="4912" y="7733"/>
                  </a:lnTo>
                  <a:lnTo>
                    <a:pt x="4831" y="7412"/>
                  </a:lnTo>
                  <a:lnTo>
                    <a:pt x="4260" y="5510"/>
                  </a:lnTo>
                  <a:lnTo>
                    <a:pt x="3697" y="4010"/>
                  </a:lnTo>
                  <a:lnTo>
                    <a:pt x="3367" y="3295"/>
                  </a:lnTo>
                  <a:lnTo>
                    <a:pt x="3197" y="2965"/>
                  </a:lnTo>
                  <a:lnTo>
                    <a:pt x="2769" y="2322"/>
                  </a:lnTo>
                  <a:lnTo>
                    <a:pt x="2286" y="1724"/>
                  </a:lnTo>
                  <a:lnTo>
                    <a:pt x="1795" y="1197"/>
                  </a:lnTo>
                  <a:lnTo>
                    <a:pt x="670" y="188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3" name="Google Shape;834;p22"/>
            <p:cNvSpPr/>
            <p:nvPr/>
          </p:nvSpPr>
          <p:spPr>
            <a:xfrm>
              <a:off x="1379950" y="2892792"/>
              <a:ext cx="1027326" cy="318089"/>
            </a:xfrm>
            <a:custGeom>
              <a:avLst/>
              <a:gdLst/>
              <a:ahLst/>
              <a:cxnLst/>
              <a:rect l="l" t="t" r="r" b="b"/>
              <a:pathLst>
                <a:path w="10761" h="3332" extrusionOk="0">
                  <a:moveTo>
                    <a:pt x="0" y="0"/>
                  </a:moveTo>
                  <a:lnTo>
                    <a:pt x="1402" y="3206"/>
                  </a:lnTo>
                  <a:lnTo>
                    <a:pt x="1545" y="3224"/>
                  </a:lnTo>
                  <a:lnTo>
                    <a:pt x="3072" y="3322"/>
                  </a:lnTo>
                  <a:lnTo>
                    <a:pt x="4983" y="3331"/>
                  </a:lnTo>
                  <a:lnTo>
                    <a:pt x="6492" y="3269"/>
                  </a:lnTo>
                  <a:lnTo>
                    <a:pt x="8144" y="3099"/>
                  </a:lnTo>
                  <a:lnTo>
                    <a:pt x="9877" y="2813"/>
                  </a:lnTo>
                  <a:lnTo>
                    <a:pt x="10761" y="2608"/>
                  </a:lnTo>
                  <a:lnTo>
                    <a:pt x="10636" y="947"/>
                  </a:lnTo>
                  <a:lnTo>
                    <a:pt x="6358" y="1304"/>
                  </a:lnTo>
                  <a:lnTo>
                    <a:pt x="2304" y="1724"/>
                  </a:lnTo>
                  <a:lnTo>
                    <a:pt x="1679" y="1259"/>
                  </a:lnTo>
                  <a:lnTo>
                    <a:pt x="1224" y="1250"/>
                  </a:lnTo>
                  <a:lnTo>
                    <a:pt x="1206" y="1170"/>
                  </a:lnTo>
                  <a:lnTo>
                    <a:pt x="1117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4" name="Google Shape;835;p22"/>
            <p:cNvSpPr/>
            <p:nvPr/>
          </p:nvSpPr>
          <p:spPr>
            <a:xfrm>
              <a:off x="1225678" y="2758090"/>
              <a:ext cx="519248" cy="331741"/>
            </a:xfrm>
            <a:custGeom>
              <a:avLst/>
              <a:gdLst/>
              <a:ahLst/>
              <a:cxnLst/>
              <a:rect l="l" t="t" r="r" b="b"/>
              <a:pathLst>
                <a:path w="5439" h="3475" extrusionOk="0">
                  <a:moveTo>
                    <a:pt x="491" y="0"/>
                  </a:moveTo>
                  <a:lnTo>
                    <a:pt x="196" y="45"/>
                  </a:lnTo>
                  <a:lnTo>
                    <a:pt x="116" y="107"/>
                  </a:lnTo>
                  <a:lnTo>
                    <a:pt x="134" y="152"/>
                  </a:lnTo>
                  <a:lnTo>
                    <a:pt x="170" y="206"/>
                  </a:lnTo>
                  <a:lnTo>
                    <a:pt x="313" y="286"/>
                  </a:lnTo>
                  <a:lnTo>
                    <a:pt x="616" y="384"/>
                  </a:lnTo>
                  <a:lnTo>
                    <a:pt x="1304" y="500"/>
                  </a:lnTo>
                  <a:lnTo>
                    <a:pt x="1438" y="509"/>
                  </a:lnTo>
                  <a:lnTo>
                    <a:pt x="1795" y="920"/>
                  </a:lnTo>
                  <a:lnTo>
                    <a:pt x="1670" y="929"/>
                  </a:lnTo>
                  <a:lnTo>
                    <a:pt x="1089" y="1018"/>
                  </a:lnTo>
                  <a:lnTo>
                    <a:pt x="768" y="1108"/>
                  </a:lnTo>
                  <a:lnTo>
                    <a:pt x="697" y="1161"/>
                  </a:lnTo>
                  <a:lnTo>
                    <a:pt x="536" y="1411"/>
                  </a:lnTo>
                  <a:lnTo>
                    <a:pt x="134" y="2161"/>
                  </a:lnTo>
                  <a:lnTo>
                    <a:pt x="18" y="2447"/>
                  </a:lnTo>
                  <a:lnTo>
                    <a:pt x="0" y="2554"/>
                  </a:lnTo>
                  <a:lnTo>
                    <a:pt x="27" y="2563"/>
                  </a:lnTo>
                  <a:lnTo>
                    <a:pt x="89" y="2554"/>
                  </a:lnTo>
                  <a:lnTo>
                    <a:pt x="268" y="2447"/>
                  </a:lnTo>
                  <a:lnTo>
                    <a:pt x="518" y="2215"/>
                  </a:lnTo>
                  <a:lnTo>
                    <a:pt x="822" y="1813"/>
                  </a:lnTo>
                  <a:lnTo>
                    <a:pt x="991" y="1536"/>
                  </a:lnTo>
                  <a:lnTo>
                    <a:pt x="938" y="1724"/>
                  </a:lnTo>
                  <a:lnTo>
                    <a:pt x="679" y="2626"/>
                  </a:lnTo>
                  <a:lnTo>
                    <a:pt x="563" y="3188"/>
                  </a:lnTo>
                  <a:lnTo>
                    <a:pt x="563" y="3349"/>
                  </a:lnTo>
                  <a:lnTo>
                    <a:pt x="572" y="3403"/>
                  </a:lnTo>
                  <a:lnTo>
                    <a:pt x="634" y="3412"/>
                  </a:lnTo>
                  <a:lnTo>
                    <a:pt x="768" y="3278"/>
                  </a:lnTo>
                  <a:lnTo>
                    <a:pt x="991" y="2867"/>
                  </a:lnTo>
                  <a:lnTo>
                    <a:pt x="1188" y="2376"/>
                  </a:lnTo>
                  <a:lnTo>
                    <a:pt x="1232" y="2152"/>
                  </a:lnTo>
                  <a:lnTo>
                    <a:pt x="1250" y="2063"/>
                  </a:lnTo>
                  <a:lnTo>
                    <a:pt x="1268" y="2045"/>
                  </a:lnTo>
                  <a:lnTo>
                    <a:pt x="1277" y="2251"/>
                  </a:lnTo>
                  <a:lnTo>
                    <a:pt x="1268" y="3081"/>
                  </a:lnTo>
                  <a:lnTo>
                    <a:pt x="1295" y="3313"/>
                  </a:lnTo>
                  <a:lnTo>
                    <a:pt x="1322" y="3304"/>
                  </a:lnTo>
                  <a:lnTo>
                    <a:pt x="1411" y="3153"/>
                  </a:lnTo>
                  <a:lnTo>
                    <a:pt x="1509" y="2894"/>
                  </a:lnTo>
                  <a:lnTo>
                    <a:pt x="1581" y="2599"/>
                  </a:lnTo>
                  <a:lnTo>
                    <a:pt x="1590" y="2474"/>
                  </a:lnTo>
                  <a:lnTo>
                    <a:pt x="1607" y="2349"/>
                  </a:lnTo>
                  <a:lnTo>
                    <a:pt x="1741" y="2188"/>
                  </a:lnTo>
                  <a:lnTo>
                    <a:pt x="2018" y="2072"/>
                  </a:lnTo>
                  <a:lnTo>
                    <a:pt x="2081" y="2063"/>
                  </a:lnTo>
                  <a:lnTo>
                    <a:pt x="2224" y="2233"/>
                  </a:lnTo>
                  <a:lnTo>
                    <a:pt x="2938" y="2992"/>
                  </a:lnTo>
                  <a:lnTo>
                    <a:pt x="3268" y="3278"/>
                  </a:lnTo>
                  <a:lnTo>
                    <a:pt x="3429" y="3385"/>
                  </a:lnTo>
                  <a:lnTo>
                    <a:pt x="3474" y="3385"/>
                  </a:lnTo>
                  <a:lnTo>
                    <a:pt x="4572" y="3412"/>
                  </a:lnTo>
                  <a:lnTo>
                    <a:pt x="5438" y="3474"/>
                  </a:lnTo>
                  <a:lnTo>
                    <a:pt x="5438" y="3474"/>
                  </a:lnTo>
                  <a:lnTo>
                    <a:pt x="5063" y="2135"/>
                  </a:lnTo>
                  <a:lnTo>
                    <a:pt x="4054" y="2081"/>
                  </a:lnTo>
                  <a:lnTo>
                    <a:pt x="3929" y="2001"/>
                  </a:lnTo>
                  <a:lnTo>
                    <a:pt x="3206" y="1501"/>
                  </a:lnTo>
                  <a:lnTo>
                    <a:pt x="2679" y="1063"/>
                  </a:lnTo>
                  <a:lnTo>
                    <a:pt x="2447" y="831"/>
                  </a:lnTo>
                  <a:lnTo>
                    <a:pt x="2241" y="608"/>
                  </a:lnTo>
                  <a:lnTo>
                    <a:pt x="1902" y="304"/>
                  </a:lnTo>
                  <a:lnTo>
                    <a:pt x="1563" y="63"/>
                  </a:lnTo>
                  <a:lnTo>
                    <a:pt x="1518" y="45"/>
                  </a:lnTo>
                  <a:lnTo>
                    <a:pt x="1322" y="27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5" name="Google Shape;836;p22"/>
            <p:cNvSpPr/>
            <p:nvPr/>
          </p:nvSpPr>
          <p:spPr>
            <a:xfrm>
              <a:off x="1644197" y="2958377"/>
              <a:ext cx="100718" cy="131455"/>
            </a:xfrm>
            <a:custGeom>
              <a:avLst/>
              <a:gdLst/>
              <a:ahLst/>
              <a:cxnLst/>
              <a:rect l="l" t="t" r="r" b="b"/>
              <a:pathLst>
                <a:path w="1055" h="1377" extrusionOk="0">
                  <a:moveTo>
                    <a:pt x="1" y="1"/>
                  </a:moveTo>
                  <a:lnTo>
                    <a:pt x="179" y="671"/>
                  </a:lnTo>
                  <a:lnTo>
                    <a:pt x="385" y="1331"/>
                  </a:lnTo>
                  <a:lnTo>
                    <a:pt x="903" y="1367"/>
                  </a:lnTo>
                  <a:lnTo>
                    <a:pt x="1054" y="1376"/>
                  </a:lnTo>
                  <a:lnTo>
                    <a:pt x="679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6" name="Google Shape;837;p22"/>
            <p:cNvSpPr/>
            <p:nvPr/>
          </p:nvSpPr>
          <p:spPr>
            <a:xfrm>
              <a:off x="1681715" y="2179186"/>
              <a:ext cx="913147" cy="1011165"/>
            </a:xfrm>
            <a:custGeom>
              <a:avLst/>
              <a:gdLst/>
              <a:ahLst/>
              <a:cxnLst/>
              <a:rect l="l" t="t" r="r" b="b"/>
              <a:pathLst>
                <a:path w="9565" h="10592" extrusionOk="0">
                  <a:moveTo>
                    <a:pt x="4769" y="1"/>
                  </a:moveTo>
                  <a:lnTo>
                    <a:pt x="4769" y="546"/>
                  </a:lnTo>
                  <a:lnTo>
                    <a:pt x="4698" y="1805"/>
                  </a:lnTo>
                  <a:lnTo>
                    <a:pt x="4519" y="3510"/>
                  </a:lnTo>
                  <a:lnTo>
                    <a:pt x="4483" y="3823"/>
                  </a:lnTo>
                  <a:lnTo>
                    <a:pt x="4671" y="4126"/>
                  </a:lnTo>
                  <a:lnTo>
                    <a:pt x="4983" y="4734"/>
                  </a:lnTo>
                  <a:lnTo>
                    <a:pt x="5359" y="5600"/>
                  </a:lnTo>
                  <a:lnTo>
                    <a:pt x="5760" y="6939"/>
                  </a:lnTo>
                  <a:lnTo>
                    <a:pt x="5796" y="7145"/>
                  </a:lnTo>
                  <a:lnTo>
                    <a:pt x="1" y="7931"/>
                  </a:lnTo>
                  <a:lnTo>
                    <a:pt x="501" y="9895"/>
                  </a:lnTo>
                  <a:lnTo>
                    <a:pt x="644" y="9931"/>
                  </a:lnTo>
                  <a:lnTo>
                    <a:pt x="2099" y="10226"/>
                  </a:lnTo>
                  <a:lnTo>
                    <a:pt x="3742" y="10467"/>
                  </a:lnTo>
                  <a:lnTo>
                    <a:pt x="4912" y="10574"/>
                  </a:lnTo>
                  <a:lnTo>
                    <a:pt x="6055" y="10592"/>
                  </a:lnTo>
                  <a:lnTo>
                    <a:pt x="6832" y="10529"/>
                  </a:lnTo>
                  <a:lnTo>
                    <a:pt x="7305" y="10449"/>
                  </a:lnTo>
                  <a:lnTo>
                    <a:pt x="7520" y="10386"/>
                  </a:lnTo>
                  <a:lnTo>
                    <a:pt x="8296" y="10163"/>
                  </a:lnTo>
                  <a:lnTo>
                    <a:pt x="9073" y="9860"/>
                  </a:lnTo>
                  <a:lnTo>
                    <a:pt x="9332" y="9654"/>
                  </a:lnTo>
                  <a:lnTo>
                    <a:pt x="9448" y="9493"/>
                  </a:lnTo>
                  <a:lnTo>
                    <a:pt x="9529" y="9297"/>
                  </a:lnTo>
                  <a:lnTo>
                    <a:pt x="9565" y="9056"/>
                  </a:lnTo>
                  <a:lnTo>
                    <a:pt x="9538" y="8627"/>
                  </a:lnTo>
                  <a:lnTo>
                    <a:pt x="9359" y="7841"/>
                  </a:lnTo>
                  <a:lnTo>
                    <a:pt x="9002" y="6779"/>
                  </a:lnTo>
                  <a:lnTo>
                    <a:pt x="8752" y="6118"/>
                  </a:lnTo>
                  <a:lnTo>
                    <a:pt x="8484" y="5439"/>
                  </a:lnTo>
                  <a:lnTo>
                    <a:pt x="7868" y="4171"/>
                  </a:lnTo>
                  <a:lnTo>
                    <a:pt x="7207" y="3055"/>
                  </a:lnTo>
                  <a:lnTo>
                    <a:pt x="6546" y="2090"/>
                  </a:lnTo>
                  <a:lnTo>
                    <a:pt x="5644" y="930"/>
                  </a:lnTo>
                  <a:lnTo>
                    <a:pt x="4850" y="72"/>
                  </a:lnTo>
                  <a:lnTo>
                    <a:pt x="476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57" name="Google Shape;838;p22"/>
            <p:cNvSpPr/>
            <p:nvPr/>
          </p:nvSpPr>
          <p:spPr>
            <a:xfrm>
              <a:off x="2138706" y="2624247"/>
              <a:ext cx="247261" cy="248973"/>
            </a:xfrm>
            <a:custGeom>
              <a:avLst/>
              <a:gdLst/>
              <a:ahLst/>
              <a:cxnLst/>
              <a:rect l="l" t="t" r="r" b="b"/>
              <a:pathLst>
                <a:path w="2590" h="2608" extrusionOk="0">
                  <a:moveTo>
                    <a:pt x="2134" y="0"/>
                  </a:moveTo>
                  <a:lnTo>
                    <a:pt x="1813" y="232"/>
                  </a:lnTo>
                  <a:lnTo>
                    <a:pt x="1179" y="795"/>
                  </a:lnTo>
                  <a:lnTo>
                    <a:pt x="920" y="1036"/>
                  </a:lnTo>
                  <a:lnTo>
                    <a:pt x="813" y="1152"/>
                  </a:lnTo>
                  <a:lnTo>
                    <a:pt x="527" y="1626"/>
                  </a:lnTo>
                  <a:lnTo>
                    <a:pt x="89" y="2438"/>
                  </a:lnTo>
                  <a:lnTo>
                    <a:pt x="0" y="2608"/>
                  </a:lnTo>
                  <a:lnTo>
                    <a:pt x="170" y="2590"/>
                  </a:lnTo>
                  <a:lnTo>
                    <a:pt x="982" y="2465"/>
                  </a:lnTo>
                  <a:lnTo>
                    <a:pt x="1465" y="2358"/>
                  </a:lnTo>
                  <a:lnTo>
                    <a:pt x="1590" y="2304"/>
                  </a:lnTo>
                  <a:lnTo>
                    <a:pt x="1831" y="2126"/>
                  </a:lnTo>
                  <a:lnTo>
                    <a:pt x="2268" y="1670"/>
                  </a:lnTo>
                  <a:lnTo>
                    <a:pt x="2393" y="1501"/>
                  </a:lnTo>
                  <a:lnTo>
                    <a:pt x="2402" y="1438"/>
                  </a:lnTo>
                  <a:lnTo>
                    <a:pt x="2375" y="1429"/>
                  </a:lnTo>
                  <a:lnTo>
                    <a:pt x="2277" y="1447"/>
                  </a:lnTo>
                  <a:lnTo>
                    <a:pt x="1893" y="1661"/>
                  </a:lnTo>
                  <a:lnTo>
                    <a:pt x="1232" y="2099"/>
                  </a:lnTo>
                  <a:lnTo>
                    <a:pt x="1089" y="2197"/>
                  </a:lnTo>
                  <a:lnTo>
                    <a:pt x="1777" y="1429"/>
                  </a:lnTo>
                  <a:lnTo>
                    <a:pt x="2090" y="1250"/>
                  </a:lnTo>
                  <a:lnTo>
                    <a:pt x="2456" y="965"/>
                  </a:lnTo>
                  <a:lnTo>
                    <a:pt x="2590" y="759"/>
                  </a:lnTo>
                  <a:lnTo>
                    <a:pt x="2563" y="652"/>
                  </a:lnTo>
                  <a:lnTo>
                    <a:pt x="2527" y="643"/>
                  </a:lnTo>
                  <a:lnTo>
                    <a:pt x="1643" y="1036"/>
                  </a:lnTo>
                  <a:lnTo>
                    <a:pt x="1467" y="1129"/>
                  </a:lnTo>
                  <a:lnTo>
                    <a:pt x="1467" y="1129"/>
                  </a:lnTo>
                  <a:lnTo>
                    <a:pt x="1893" y="715"/>
                  </a:lnTo>
                  <a:lnTo>
                    <a:pt x="2000" y="608"/>
                  </a:lnTo>
                  <a:lnTo>
                    <a:pt x="2152" y="384"/>
                  </a:lnTo>
                  <a:lnTo>
                    <a:pt x="2233" y="179"/>
                  </a:lnTo>
                  <a:lnTo>
                    <a:pt x="2233" y="36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97" name="Google Shape;839;p22"/>
            <p:cNvSpPr/>
            <p:nvPr/>
          </p:nvSpPr>
          <p:spPr>
            <a:xfrm>
              <a:off x="1032934" y="1050496"/>
              <a:ext cx="741782" cy="1246487"/>
            </a:xfrm>
            <a:custGeom>
              <a:avLst/>
              <a:gdLst/>
              <a:ahLst/>
              <a:cxnLst/>
              <a:rect l="l" t="t" r="r" b="b"/>
              <a:pathLst>
                <a:path w="7770" h="13057" extrusionOk="0">
                  <a:moveTo>
                    <a:pt x="4055" y="1"/>
                  </a:moveTo>
                  <a:lnTo>
                    <a:pt x="3359" y="72"/>
                  </a:lnTo>
                  <a:lnTo>
                    <a:pt x="3055" y="126"/>
                  </a:lnTo>
                  <a:lnTo>
                    <a:pt x="2858" y="179"/>
                  </a:lnTo>
                  <a:lnTo>
                    <a:pt x="2501" y="322"/>
                  </a:lnTo>
                  <a:lnTo>
                    <a:pt x="2198" y="510"/>
                  </a:lnTo>
                  <a:lnTo>
                    <a:pt x="1939" y="751"/>
                  </a:lnTo>
                  <a:lnTo>
                    <a:pt x="1617" y="1153"/>
                  </a:lnTo>
                  <a:lnTo>
                    <a:pt x="1322" y="1769"/>
                  </a:lnTo>
                  <a:lnTo>
                    <a:pt x="1153" y="2385"/>
                  </a:lnTo>
                  <a:lnTo>
                    <a:pt x="1064" y="2956"/>
                  </a:lnTo>
                  <a:lnTo>
                    <a:pt x="1028" y="3590"/>
                  </a:lnTo>
                  <a:lnTo>
                    <a:pt x="1028" y="3680"/>
                  </a:lnTo>
                  <a:lnTo>
                    <a:pt x="1001" y="4269"/>
                  </a:lnTo>
                  <a:lnTo>
                    <a:pt x="1028" y="5385"/>
                  </a:lnTo>
                  <a:lnTo>
                    <a:pt x="1162" y="6948"/>
                  </a:lnTo>
                  <a:lnTo>
                    <a:pt x="1269" y="8323"/>
                  </a:lnTo>
                  <a:lnTo>
                    <a:pt x="1242" y="9136"/>
                  </a:lnTo>
                  <a:lnTo>
                    <a:pt x="1126" y="9681"/>
                  </a:lnTo>
                  <a:lnTo>
                    <a:pt x="992" y="10020"/>
                  </a:lnTo>
                  <a:lnTo>
                    <a:pt x="813" y="10333"/>
                  </a:lnTo>
                  <a:lnTo>
                    <a:pt x="581" y="10618"/>
                  </a:lnTo>
                  <a:lnTo>
                    <a:pt x="429" y="10752"/>
                  </a:lnTo>
                  <a:lnTo>
                    <a:pt x="304" y="10886"/>
                  </a:lnTo>
                  <a:lnTo>
                    <a:pt x="126" y="11208"/>
                  </a:lnTo>
                  <a:lnTo>
                    <a:pt x="37" y="11574"/>
                  </a:lnTo>
                  <a:lnTo>
                    <a:pt x="1" y="11958"/>
                  </a:lnTo>
                  <a:lnTo>
                    <a:pt x="90" y="12851"/>
                  </a:lnTo>
                  <a:lnTo>
                    <a:pt x="144" y="13056"/>
                  </a:lnTo>
                  <a:lnTo>
                    <a:pt x="385" y="12860"/>
                  </a:lnTo>
                  <a:lnTo>
                    <a:pt x="921" y="12592"/>
                  </a:lnTo>
                  <a:lnTo>
                    <a:pt x="1492" y="12440"/>
                  </a:lnTo>
                  <a:lnTo>
                    <a:pt x="2073" y="12360"/>
                  </a:lnTo>
                  <a:lnTo>
                    <a:pt x="2957" y="12279"/>
                  </a:lnTo>
                  <a:lnTo>
                    <a:pt x="3760" y="12110"/>
                  </a:lnTo>
                  <a:lnTo>
                    <a:pt x="4234" y="11886"/>
                  </a:lnTo>
                  <a:lnTo>
                    <a:pt x="4448" y="11726"/>
                  </a:lnTo>
                  <a:lnTo>
                    <a:pt x="4537" y="11627"/>
                  </a:lnTo>
                  <a:lnTo>
                    <a:pt x="4671" y="11324"/>
                  </a:lnTo>
                  <a:lnTo>
                    <a:pt x="4752" y="10922"/>
                  </a:lnTo>
                  <a:lnTo>
                    <a:pt x="4787" y="10440"/>
                  </a:lnTo>
                  <a:lnTo>
                    <a:pt x="4752" y="8975"/>
                  </a:lnTo>
                  <a:lnTo>
                    <a:pt x="4627" y="6984"/>
                  </a:lnTo>
                  <a:lnTo>
                    <a:pt x="4609" y="6046"/>
                  </a:lnTo>
                  <a:lnTo>
                    <a:pt x="4644" y="5484"/>
                  </a:lnTo>
                  <a:lnTo>
                    <a:pt x="4725" y="4975"/>
                  </a:lnTo>
                  <a:lnTo>
                    <a:pt x="4850" y="4555"/>
                  </a:lnTo>
                  <a:lnTo>
                    <a:pt x="5046" y="4233"/>
                  </a:lnTo>
                  <a:lnTo>
                    <a:pt x="5314" y="4028"/>
                  </a:lnTo>
                  <a:lnTo>
                    <a:pt x="5484" y="3974"/>
                  </a:lnTo>
                  <a:lnTo>
                    <a:pt x="5823" y="3894"/>
                  </a:lnTo>
                  <a:lnTo>
                    <a:pt x="6395" y="3671"/>
                  </a:lnTo>
                  <a:lnTo>
                    <a:pt x="6850" y="3394"/>
                  </a:lnTo>
                  <a:lnTo>
                    <a:pt x="7189" y="3064"/>
                  </a:lnTo>
                  <a:lnTo>
                    <a:pt x="7440" y="2697"/>
                  </a:lnTo>
                  <a:lnTo>
                    <a:pt x="7609" y="2296"/>
                  </a:lnTo>
                  <a:lnTo>
                    <a:pt x="7707" y="1876"/>
                  </a:lnTo>
                  <a:lnTo>
                    <a:pt x="7761" y="1438"/>
                  </a:lnTo>
                  <a:lnTo>
                    <a:pt x="7770" y="1224"/>
                  </a:lnTo>
                  <a:lnTo>
                    <a:pt x="7770" y="1117"/>
                  </a:lnTo>
                  <a:lnTo>
                    <a:pt x="7698" y="920"/>
                  </a:lnTo>
                  <a:lnTo>
                    <a:pt x="7565" y="751"/>
                  </a:lnTo>
                  <a:lnTo>
                    <a:pt x="7377" y="590"/>
                  </a:lnTo>
                  <a:lnTo>
                    <a:pt x="7002" y="394"/>
                  </a:lnTo>
                  <a:lnTo>
                    <a:pt x="6359" y="188"/>
                  </a:lnTo>
                  <a:lnTo>
                    <a:pt x="5618" y="63"/>
                  </a:lnTo>
                  <a:lnTo>
                    <a:pt x="4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  <p:sp>
          <p:nvSpPr>
            <p:cNvPr id="99" name="Google Shape;840;p22"/>
            <p:cNvSpPr/>
            <p:nvPr/>
          </p:nvSpPr>
          <p:spPr>
            <a:xfrm rot="500605">
              <a:off x="1637615" y="1839378"/>
              <a:ext cx="208484" cy="52897"/>
            </a:xfrm>
            <a:custGeom>
              <a:avLst/>
              <a:gdLst/>
              <a:ahLst/>
              <a:cxnLst/>
              <a:rect l="l" t="t" r="r" b="b"/>
              <a:pathLst>
                <a:path w="2645" h="554" extrusionOk="0">
                  <a:moveTo>
                    <a:pt x="2644" y="0"/>
                  </a:moveTo>
                  <a:lnTo>
                    <a:pt x="2314" y="107"/>
                  </a:lnTo>
                  <a:lnTo>
                    <a:pt x="2001" y="188"/>
                  </a:lnTo>
                  <a:lnTo>
                    <a:pt x="1840" y="223"/>
                  </a:lnTo>
                  <a:lnTo>
                    <a:pt x="1671" y="241"/>
                  </a:lnTo>
                  <a:lnTo>
                    <a:pt x="1510" y="268"/>
                  </a:lnTo>
                  <a:lnTo>
                    <a:pt x="1349" y="277"/>
                  </a:lnTo>
                  <a:lnTo>
                    <a:pt x="1019" y="286"/>
                  </a:lnTo>
                  <a:lnTo>
                    <a:pt x="349" y="259"/>
                  </a:lnTo>
                  <a:lnTo>
                    <a:pt x="1" y="232"/>
                  </a:lnTo>
                  <a:lnTo>
                    <a:pt x="162" y="322"/>
                  </a:lnTo>
                  <a:lnTo>
                    <a:pt x="492" y="447"/>
                  </a:lnTo>
                  <a:lnTo>
                    <a:pt x="662" y="491"/>
                  </a:lnTo>
                  <a:lnTo>
                    <a:pt x="831" y="518"/>
                  </a:lnTo>
                  <a:lnTo>
                    <a:pt x="1188" y="554"/>
                  </a:lnTo>
                  <a:lnTo>
                    <a:pt x="1367" y="545"/>
                  </a:lnTo>
                  <a:lnTo>
                    <a:pt x="1546" y="527"/>
                  </a:lnTo>
                  <a:lnTo>
                    <a:pt x="1894" y="456"/>
                  </a:lnTo>
                  <a:lnTo>
                    <a:pt x="2064" y="393"/>
                  </a:lnTo>
                  <a:lnTo>
                    <a:pt x="2224" y="322"/>
                  </a:lnTo>
                  <a:lnTo>
                    <a:pt x="2519" y="116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C8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09800" y="2286000"/>
            <a:ext cx="0" cy="334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09800" y="5642610"/>
            <a:ext cx="7341282" cy="4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88447" y="567748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2022</a:t>
            </a:r>
            <a:endParaRPr lang="en-US" sz="16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343400" y="2729639"/>
            <a:ext cx="661448" cy="2905351"/>
            <a:chOff x="1612999" y="2872740"/>
            <a:chExt cx="661448" cy="2708910"/>
          </a:xfrm>
        </p:grpSpPr>
        <p:sp>
          <p:nvSpPr>
            <p:cNvPr id="81" name="Rectangle 80"/>
            <p:cNvSpPr/>
            <p:nvPr/>
          </p:nvSpPr>
          <p:spPr>
            <a:xfrm>
              <a:off x="1641951" y="2872740"/>
              <a:ext cx="448056" cy="27089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2999" y="3027480"/>
              <a:ext cx="661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77.7%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800600" y="3810000"/>
            <a:ext cx="640040" cy="1832610"/>
            <a:chOff x="2070199" y="2476724"/>
            <a:chExt cx="640040" cy="3112546"/>
          </a:xfrm>
        </p:grpSpPr>
        <p:sp>
          <p:nvSpPr>
            <p:cNvPr id="80" name="Rectangle 79"/>
            <p:cNvSpPr/>
            <p:nvPr/>
          </p:nvSpPr>
          <p:spPr>
            <a:xfrm>
              <a:off x="2107555" y="2476724"/>
              <a:ext cx="451800" cy="31125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70199" y="2735564"/>
              <a:ext cx="64004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46.4%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883133" y="2846671"/>
            <a:ext cx="661448" cy="2776926"/>
            <a:chOff x="539844" y="3167226"/>
            <a:chExt cx="661448" cy="2414424"/>
          </a:xfrm>
        </p:grpSpPr>
        <p:sp>
          <p:nvSpPr>
            <p:cNvPr id="85" name="Rectangle 84"/>
            <p:cNvSpPr/>
            <p:nvPr/>
          </p:nvSpPr>
          <p:spPr>
            <a:xfrm>
              <a:off x="573667" y="3167226"/>
              <a:ext cx="448056" cy="24144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9844" y="3401058"/>
              <a:ext cx="661448" cy="20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77.1%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358282" y="4240650"/>
            <a:ext cx="661448" cy="1390568"/>
            <a:chOff x="1014993" y="2171700"/>
            <a:chExt cx="661448" cy="3417570"/>
          </a:xfrm>
        </p:grpSpPr>
        <p:sp>
          <p:nvSpPr>
            <p:cNvPr id="84" name="Rectangle 83"/>
            <p:cNvSpPr/>
            <p:nvPr/>
          </p:nvSpPr>
          <p:spPr>
            <a:xfrm>
              <a:off x="1039271" y="2171700"/>
              <a:ext cx="451800" cy="34175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14993" y="2433475"/>
              <a:ext cx="661448" cy="56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36.7%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72576" y="2910388"/>
            <a:ext cx="661448" cy="2749141"/>
            <a:chOff x="2660509" y="2641908"/>
            <a:chExt cx="661448" cy="2939742"/>
          </a:xfrm>
        </p:grpSpPr>
        <p:sp>
          <p:nvSpPr>
            <p:cNvPr id="91" name="Rectangle 90"/>
            <p:cNvSpPr/>
            <p:nvPr/>
          </p:nvSpPr>
          <p:spPr>
            <a:xfrm>
              <a:off x="2722167" y="2641908"/>
              <a:ext cx="448056" cy="29397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60509" y="2807970"/>
              <a:ext cx="661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70.4%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467600" y="4704108"/>
            <a:ext cx="640040" cy="955421"/>
            <a:chOff x="3153924" y="2425080"/>
            <a:chExt cx="640040" cy="3221236"/>
          </a:xfrm>
        </p:grpSpPr>
        <p:sp>
          <p:nvSpPr>
            <p:cNvPr id="90" name="Rectangle 89"/>
            <p:cNvSpPr/>
            <p:nvPr/>
          </p:nvSpPr>
          <p:spPr>
            <a:xfrm>
              <a:off x="3191532" y="2425080"/>
              <a:ext cx="451800" cy="32212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53924" y="2750406"/>
              <a:ext cx="64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22.8%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458200" y="2824852"/>
            <a:ext cx="621785" cy="2827056"/>
            <a:chOff x="6864260" y="1874520"/>
            <a:chExt cx="621785" cy="3691890"/>
          </a:xfrm>
        </p:grpSpPr>
        <p:sp>
          <p:nvSpPr>
            <p:cNvPr id="111" name="Rectangle 110"/>
            <p:cNvSpPr/>
            <p:nvPr/>
          </p:nvSpPr>
          <p:spPr>
            <a:xfrm>
              <a:off x="6897039" y="1874520"/>
              <a:ext cx="448056" cy="3691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64260" y="2165932"/>
              <a:ext cx="6217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71.6%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956223" y="4615079"/>
            <a:ext cx="537155" cy="1044450"/>
            <a:chOff x="7362283" y="1790834"/>
            <a:chExt cx="537155" cy="3783196"/>
          </a:xfrm>
        </p:grpSpPr>
        <p:sp>
          <p:nvSpPr>
            <p:cNvPr id="110" name="Rectangle 109"/>
            <p:cNvSpPr/>
            <p:nvPr/>
          </p:nvSpPr>
          <p:spPr>
            <a:xfrm>
              <a:off x="7362643" y="1790834"/>
              <a:ext cx="451800" cy="3783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62283" y="2413308"/>
              <a:ext cx="537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72 Black" panose="020B0A04030603020204" pitchFamily="34" charset="0"/>
                  <a:cs typeface="72 Black" panose="020B0A04030603020204" pitchFamily="34" charset="0"/>
                </a:rPr>
                <a:t>25.2%</a:t>
              </a:r>
              <a:endParaRPr lang="en-US" sz="900" b="1" dirty="0">
                <a:latin typeface="72 Black" panose="020B0A04030603020204" pitchFamily="34" charset="0"/>
                <a:cs typeface="72 Black" panose="020B0A04030603020204" pitchFamily="34" charset="0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855041" y="3164786"/>
            <a:ext cx="452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72 Black" panose="020B0A04030603020204" pitchFamily="34" charset="0"/>
                <a:cs typeface="72 Black" panose="020B0A04030603020204" pitchFamily="34" charset="0"/>
              </a:rPr>
              <a:t>60%</a:t>
            </a:r>
            <a:endParaRPr lang="en-US" sz="1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855041" y="4789631"/>
            <a:ext cx="452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72 Black" panose="020B0A04030603020204" pitchFamily="34" charset="0"/>
                <a:cs typeface="72 Black" panose="020B0A04030603020204" pitchFamily="34" charset="0"/>
              </a:rPr>
              <a:t>20%</a:t>
            </a:r>
            <a:endParaRPr lang="en-US" sz="1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55041" y="3966210"/>
            <a:ext cx="452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72 Black" panose="020B0A04030603020204" pitchFamily="34" charset="0"/>
                <a:cs typeface="72 Black" panose="020B0A04030603020204" pitchFamily="34" charset="0"/>
              </a:rPr>
              <a:t>40%</a:t>
            </a:r>
            <a:endParaRPr lang="en-US" sz="1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55041" y="2374314"/>
            <a:ext cx="452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72 Black" panose="020B0A04030603020204" pitchFamily="34" charset="0"/>
                <a:cs typeface="72 Black" panose="020B0A04030603020204" pitchFamily="34" charset="0"/>
              </a:rPr>
              <a:t>80%</a:t>
            </a:r>
            <a:endParaRPr lang="en-US" sz="1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86415" y="45517"/>
            <a:ext cx="1041917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	Worker Population Ratio (WPR)-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India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55041" y="1223609"/>
            <a:ext cx="939452" cy="505532"/>
            <a:chOff x="9723120" y="907300"/>
            <a:chExt cx="939452" cy="505532"/>
          </a:xfrm>
        </p:grpSpPr>
        <p:sp>
          <p:nvSpPr>
            <p:cNvPr id="2" name="Oval 1"/>
            <p:cNvSpPr/>
            <p:nvPr/>
          </p:nvSpPr>
          <p:spPr>
            <a:xfrm>
              <a:off x="9723120" y="975360"/>
              <a:ext cx="121920" cy="1447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9723120" y="1206669"/>
              <a:ext cx="121920" cy="1447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2921" y="1135833"/>
              <a:ext cx="779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Male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82921" y="907300"/>
              <a:ext cx="779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Female</a:t>
              </a:r>
              <a:endParaRPr lang="en-US" sz="1200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6045882" y="1416903"/>
            <a:ext cx="0" cy="425095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5608" y="566785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2023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44581" y="1139939"/>
            <a:ext cx="111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Rural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4165" y="1141356"/>
            <a:ext cx="111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Urban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96647" y="569972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2022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51423" y="569972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2023</a:t>
            </a:r>
            <a:endParaRPr lang="en-US" sz="1600" b="1" dirty="0"/>
          </a:p>
        </p:txBody>
      </p:sp>
      <p:sp>
        <p:nvSpPr>
          <p:cNvPr id="28" name="Google Shape;593;p20"/>
          <p:cNvSpPr txBox="1"/>
          <p:nvPr/>
        </p:nvSpPr>
        <p:spPr>
          <a:xfrm>
            <a:off x="-161809" y="6348255"/>
            <a:ext cx="3258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1"/>
              </a:rPr>
              <a:t>*Periodic Labour Force Survey (PLFS) 2023</a:t>
            </a:r>
            <a:endParaRPr lang="en-US"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Google Shape;428;p18"/>
          <p:cNvGrpSpPr/>
          <p:nvPr/>
        </p:nvGrpSpPr>
        <p:grpSpPr>
          <a:xfrm>
            <a:off x="10396258" y="504135"/>
            <a:ext cx="1663677" cy="5807159"/>
            <a:chOff x="4086225" y="1633850"/>
            <a:chExt cx="971571" cy="310402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0" name="Google Shape;429;p18"/>
            <p:cNvSpPr/>
            <p:nvPr/>
          </p:nvSpPr>
          <p:spPr>
            <a:xfrm>
              <a:off x="4086225" y="3124269"/>
              <a:ext cx="971571" cy="13877"/>
            </a:xfrm>
            <a:custGeom>
              <a:avLst/>
              <a:gdLst/>
              <a:ahLst/>
              <a:cxnLst/>
              <a:rect l="l" t="t" r="r" b="b"/>
              <a:pathLst>
                <a:path w="19201" h="331" extrusionOk="0">
                  <a:moveTo>
                    <a:pt x="1" y="0"/>
                  </a:moveTo>
                  <a:lnTo>
                    <a:pt x="1" y="331"/>
                  </a:lnTo>
                  <a:lnTo>
                    <a:pt x="19200" y="331"/>
                  </a:lnTo>
                  <a:lnTo>
                    <a:pt x="19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30;p18"/>
            <p:cNvSpPr/>
            <p:nvPr/>
          </p:nvSpPr>
          <p:spPr>
            <a:xfrm>
              <a:off x="4809162" y="2291269"/>
              <a:ext cx="43921" cy="53916"/>
            </a:xfrm>
            <a:custGeom>
              <a:avLst/>
              <a:gdLst/>
              <a:ahLst/>
              <a:cxnLst/>
              <a:rect l="l" t="t" r="r" b="b"/>
              <a:pathLst>
                <a:path w="868" h="1286" extrusionOk="0">
                  <a:moveTo>
                    <a:pt x="278" y="0"/>
                  </a:moveTo>
                  <a:lnTo>
                    <a:pt x="188" y="170"/>
                  </a:lnTo>
                  <a:lnTo>
                    <a:pt x="1" y="804"/>
                  </a:lnTo>
                  <a:lnTo>
                    <a:pt x="1" y="1036"/>
                  </a:lnTo>
                  <a:lnTo>
                    <a:pt x="81" y="1206"/>
                  </a:lnTo>
                  <a:lnTo>
                    <a:pt x="278" y="1286"/>
                  </a:lnTo>
                  <a:lnTo>
                    <a:pt x="429" y="1286"/>
                  </a:lnTo>
                  <a:lnTo>
                    <a:pt x="492" y="1268"/>
                  </a:lnTo>
                  <a:lnTo>
                    <a:pt x="751" y="1098"/>
                  </a:lnTo>
                  <a:lnTo>
                    <a:pt x="840" y="938"/>
                  </a:lnTo>
                  <a:lnTo>
                    <a:pt x="867" y="795"/>
                  </a:lnTo>
                  <a:lnTo>
                    <a:pt x="858" y="714"/>
                  </a:lnTo>
                  <a:lnTo>
                    <a:pt x="831" y="554"/>
                  </a:lnTo>
                  <a:lnTo>
                    <a:pt x="653" y="286"/>
                  </a:lnTo>
                  <a:lnTo>
                    <a:pt x="349" y="36"/>
                  </a:lnTo>
                  <a:lnTo>
                    <a:pt x="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31;p18"/>
            <p:cNvSpPr/>
            <p:nvPr/>
          </p:nvSpPr>
          <p:spPr>
            <a:xfrm>
              <a:off x="4309908" y="2296845"/>
              <a:ext cx="48374" cy="53957"/>
            </a:xfrm>
            <a:custGeom>
              <a:avLst/>
              <a:gdLst/>
              <a:ahLst/>
              <a:cxnLst/>
              <a:rect l="l" t="t" r="r" b="b"/>
              <a:pathLst>
                <a:path w="956" h="1287" extrusionOk="0">
                  <a:moveTo>
                    <a:pt x="420" y="1"/>
                  </a:moveTo>
                  <a:lnTo>
                    <a:pt x="357" y="55"/>
                  </a:lnTo>
                  <a:lnTo>
                    <a:pt x="107" y="376"/>
                  </a:lnTo>
                  <a:lnTo>
                    <a:pt x="0" y="671"/>
                  </a:lnTo>
                  <a:lnTo>
                    <a:pt x="0" y="840"/>
                  </a:lnTo>
                  <a:lnTo>
                    <a:pt x="18" y="921"/>
                  </a:lnTo>
                  <a:lnTo>
                    <a:pt x="72" y="1046"/>
                  </a:lnTo>
                  <a:lnTo>
                    <a:pt x="206" y="1180"/>
                  </a:lnTo>
                  <a:lnTo>
                    <a:pt x="509" y="1287"/>
                  </a:lnTo>
                  <a:lnTo>
                    <a:pt x="572" y="1287"/>
                  </a:lnTo>
                  <a:lnTo>
                    <a:pt x="732" y="1260"/>
                  </a:lnTo>
                  <a:lnTo>
                    <a:pt x="911" y="1126"/>
                  </a:lnTo>
                  <a:lnTo>
                    <a:pt x="956" y="939"/>
                  </a:lnTo>
                  <a:lnTo>
                    <a:pt x="902" y="715"/>
                  </a:lnTo>
                  <a:lnTo>
                    <a:pt x="554" y="153"/>
                  </a:lnTo>
                  <a:lnTo>
                    <a:pt x="4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" name="Google Shape;432;p18"/>
            <p:cNvGrpSpPr/>
            <p:nvPr/>
          </p:nvGrpSpPr>
          <p:grpSpPr>
            <a:xfrm>
              <a:off x="4212853" y="3142590"/>
              <a:ext cx="665776" cy="1595281"/>
              <a:chOff x="4212853" y="3142590"/>
              <a:chExt cx="665776" cy="1595281"/>
            </a:xfrm>
            <a:grpFill/>
          </p:grpSpPr>
          <p:sp>
            <p:nvSpPr>
              <p:cNvPr id="53" name="Google Shape;433;p18"/>
              <p:cNvSpPr/>
              <p:nvPr/>
            </p:nvSpPr>
            <p:spPr>
              <a:xfrm>
                <a:off x="4363434" y="3142590"/>
                <a:ext cx="80049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966" extrusionOk="0">
                    <a:moveTo>
                      <a:pt x="501" y="1"/>
                    </a:moveTo>
                    <a:lnTo>
                      <a:pt x="278" y="10"/>
                    </a:lnTo>
                    <a:lnTo>
                      <a:pt x="108" y="99"/>
                    </a:lnTo>
                    <a:lnTo>
                      <a:pt x="10" y="286"/>
                    </a:lnTo>
                    <a:lnTo>
                      <a:pt x="1" y="429"/>
                    </a:lnTo>
                    <a:lnTo>
                      <a:pt x="10" y="501"/>
                    </a:lnTo>
                    <a:lnTo>
                      <a:pt x="188" y="795"/>
                    </a:lnTo>
                    <a:lnTo>
                      <a:pt x="376" y="912"/>
                    </a:lnTo>
                    <a:lnTo>
                      <a:pt x="546" y="956"/>
                    </a:lnTo>
                    <a:lnTo>
                      <a:pt x="653" y="965"/>
                    </a:lnTo>
                    <a:lnTo>
                      <a:pt x="805" y="956"/>
                    </a:lnTo>
                    <a:lnTo>
                      <a:pt x="1081" y="867"/>
                    </a:lnTo>
                    <a:lnTo>
                      <a:pt x="1421" y="662"/>
                    </a:lnTo>
                    <a:lnTo>
                      <a:pt x="1555" y="528"/>
                    </a:lnTo>
                    <a:lnTo>
                      <a:pt x="1581" y="483"/>
                    </a:lnTo>
                    <a:lnTo>
                      <a:pt x="1564" y="403"/>
                    </a:lnTo>
                    <a:lnTo>
                      <a:pt x="1528" y="367"/>
                    </a:lnTo>
                    <a:lnTo>
                      <a:pt x="1367" y="286"/>
                    </a:lnTo>
                    <a:lnTo>
                      <a:pt x="885" y="81"/>
                    </a:lnTo>
                    <a:lnTo>
                      <a:pt x="50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434;p18"/>
              <p:cNvSpPr/>
              <p:nvPr/>
            </p:nvSpPr>
            <p:spPr>
              <a:xfrm>
                <a:off x="4798580" y="3142590"/>
                <a:ext cx="80049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966" extrusionOk="0">
                    <a:moveTo>
                      <a:pt x="1081" y="1"/>
                    </a:moveTo>
                    <a:lnTo>
                      <a:pt x="697" y="81"/>
                    </a:lnTo>
                    <a:lnTo>
                      <a:pt x="215" y="286"/>
                    </a:lnTo>
                    <a:lnTo>
                      <a:pt x="54" y="367"/>
                    </a:lnTo>
                    <a:lnTo>
                      <a:pt x="18" y="403"/>
                    </a:lnTo>
                    <a:lnTo>
                      <a:pt x="0" y="483"/>
                    </a:lnTo>
                    <a:lnTo>
                      <a:pt x="27" y="528"/>
                    </a:lnTo>
                    <a:lnTo>
                      <a:pt x="170" y="662"/>
                    </a:lnTo>
                    <a:lnTo>
                      <a:pt x="500" y="867"/>
                    </a:lnTo>
                    <a:lnTo>
                      <a:pt x="777" y="956"/>
                    </a:lnTo>
                    <a:lnTo>
                      <a:pt x="929" y="965"/>
                    </a:lnTo>
                    <a:lnTo>
                      <a:pt x="1036" y="956"/>
                    </a:lnTo>
                    <a:lnTo>
                      <a:pt x="1206" y="912"/>
                    </a:lnTo>
                    <a:lnTo>
                      <a:pt x="1393" y="795"/>
                    </a:lnTo>
                    <a:lnTo>
                      <a:pt x="1572" y="501"/>
                    </a:lnTo>
                    <a:lnTo>
                      <a:pt x="1581" y="429"/>
                    </a:lnTo>
                    <a:lnTo>
                      <a:pt x="1572" y="286"/>
                    </a:lnTo>
                    <a:lnTo>
                      <a:pt x="1474" y="99"/>
                    </a:lnTo>
                    <a:lnTo>
                      <a:pt x="1304" y="10"/>
                    </a:lnTo>
                    <a:lnTo>
                      <a:pt x="108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435;p18"/>
              <p:cNvSpPr/>
              <p:nvPr/>
            </p:nvSpPr>
            <p:spPr>
              <a:xfrm>
                <a:off x="4212853" y="4675696"/>
                <a:ext cx="653686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9807" h="1126" extrusionOk="0">
                    <a:moveTo>
                      <a:pt x="4904" y="0"/>
                    </a:moveTo>
                    <a:lnTo>
                      <a:pt x="3903" y="9"/>
                    </a:lnTo>
                    <a:lnTo>
                      <a:pt x="2144" y="99"/>
                    </a:lnTo>
                    <a:lnTo>
                      <a:pt x="814" y="250"/>
                    </a:lnTo>
                    <a:lnTo>
                      <a:pt x="215" y="402"/>
                    </a:lnTo>
                    <a:lnTo>
                      <a:pt x="19" y="509"/>
                    </a:lnTo>
                    <a:lnTo>
                      <a:pt x="1" y="563"/>
                    </a:lnTo>
                    <a:lnTo>
                      <a:pt x="19" y="626"/>
                    </a:lnTo>
                    <a:lnTo>
                      <a:pt x="215" y="733"/>
                    </a:lnTo>
                    <a:lnTo>
                      <a:pt x="814" y="884"/>
                    </a:lnTo>
                    <a:lnTo>
                      <a:pt x="2144" y="1036"/>
                    </a:lnTo>
                    <a:lnTo>
                      <a:pt x="3903" y="1126"/>
                    </a:lnTo>
                    <a:lnTo>
                      <a:pt x="5904" y="1126"/>
                    </a:lnTo>
                    <a:lnTo>
                      <a:pt x="7663" y="1036"/>
                    </a:lnTo>
                    <a:lnTo>
                      <a:pt x="8993" y="884"/>
                    </a:lnTo>
                    <a:lnTo>
                      <a:pt x="9592" y="733"/>
                    </a:lnTo>
                    <a:lnTo>
                      <a:pt x="9788" y="626"/>
                    </a:lnTo>
                    <a:lnTo>
                      <a:pt x="9806" y="563"/>
                    </a:lnTo>
                    <a:lnTo>
                      <a:pt x="9788" y="509"/>
                    </a:lnTo>
                    <a:lnTo>
                      <a:pt x="9592" y="402"/>
                    </a:lnTo>
                    <a:lnTo>
                      <a:pt x="8993" y="250"/>
                    </a:lnTo>
                    <a:lnTo>
                      <a:pt x="7663" y="99"/>
                    </a:lnTo>
                    <a:lnTo>
                      <a:pt x="5904" y="9"/>
                    </a:lnTo>
                    <a:lnTo>
                      <a:pt x="49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436;p18"/>
              <p:cNvSpPr/>
              <p:nvPr/>
            </p:nvSpPr>
            <p:spPr>
              <a:xfrm>
                <a:off x="4427137" y="4146684"/>
                <a:ext cx="135608" cy="49014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1691" extrusionOk="0">
                    <a:moveTo>
                      <a:pt x="456" y="1"/>
                    </a:moveTo>
                    <a:lnTo>
                      <a:pt x="1" y="11690"/>
                    </a:lnTo>
                    <a:lnTo>
                      <a:pt x="519" y="11690"/>
                    </a:lnTo>
                    <a:lnTo>
                      <a:pt x="268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437;p18"/>
              <p:cNvSpPr/>
              <p:nvPr/>
            </p:nvSpPr>
            <p:spPr>
              <a:xfrm>
                <a:off x="4613339" y="4141066"/>
                <a:ext cx="111168" cy="501716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1967" extrusionOk="0">
                    <a:moveTo>
                      <a:pt x="0" y="1"/>
                    </a:moveTo>
                    <a:lnTo>
                      <a:pt x="339" y="11967"/>
                    </a:lnTo>
                    <a:lnTo>
                      <a:pt x="857" y="11967"/>
                    </a:lnTo>
                    <a:lnTo>
                      <a:pt x="2197" y="358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438;p18"/>
              <p:cNvSpPr/>
              <p:nvPr/>
            </p:nvSpPr>
            <p:spPr>
              <a:xfrm>
                <a:off x="4426277" y="3789151"/>
                <a:ext cx="344333" cy="47027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11217" extrusionOk="0">
                    <a:moveTo>
                      <a:pt x="1724" y="1"/>
                    </a:moveTo>
                    <a:lnTo>
                      <a:pt x="1563" y="215"/>
                    </a:lnTo>
                    <a:lnTo>
                      <a:pt x="1268" y="670"/>
                    </a:lnTo>
                    <a:lnTo>
                      <a:pt x="1009" y="1171"/>
                    </a:lnTo>
                    <a:lnTo>
                      <a:pt x="786" y="1706"/>
                    </a:lnTo>
                    <a:lnTo>
                      <a:pt x="500" y="2590"/>
                    </a:lnTo>
                    <a:lnTo>
                      <a:pt x="232" y="3894"/>
                    </a:lnTo>
                    <a:lnTo>
                      <a:pt x="72" y="5332"/>
                    </a:lnTo>
                    <a:lnTo>
                      <a:pt x="0" y="6886"/>
                    </a:lnTo>
                    <a:lnTo>
                      <a:pt x="18" y="8547"/>
                    </a:lnTo>
                    <a:lnTo>
                      <a:pt x="116" y="10306"/>
                    </a:lnTo>
                    <a:lnTo>
                      <a:pt x="197" y="11217"/>
                    </a:lnTo>
                    <a:lnTo>
                      <a:pt x="5876" y="11217"/>
                    </a:lnTo>
                    <a:lnTo>
                      <a:pt x="5992" y="10815"/>
                    </a:lnTo>
                    <a:lnTo>
                      <a:pt x="6519" y="8127"/>
                    </a:lnTo>
                    <a:lnTo>
                      <a:pt x="6724" y="6305"/>
                    </a:lnTo>
                    <a:lnTo>
                      <a:pt x="6796" y="4984"/>
                    </a:lnTo>
                    <a:lnTo>
                      <a:pt x="6805" y="4305"/>
                    </a:lnTo>
                    <a:lnTo>
                      <a:pt x="6796" y="3635"/>
                    </a:lnTo>
                    <a:lnTo>
                      <a:pt x="6733" y="2528"/>
                    </a:lnTo>
                    <a:lnTo>
                      <a:pt x="6617" y="1671"/>
                    </a:lnTo>
                    <a:lnTo>
                      <a:pt x="6465" y="1019"/>
                    </a:lnTo>
                    <a:lnTo>
                      <a:pt x="6314" y="554"/>
                    </a:lnTo>
                    <a:lnTo>
                      <a:pt x="6171" y="251"/>
                    </a:lnTo>
                    <a:lnTo>
                      <a:pt x="6001" y="19"/>
                    </a:lnTo>
                    <a:lnTo>
                      <a:pt x="597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439;p18"/>
              <p:cNvSpPr/>
              <p:nvPr/>
            </p:nvSpPr>
            <p:spPr>
              <a:xfrm>
                <a:off x="4314657" y="4615065"/>
                <a:ext cx="157315" cy="91732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2188" extrusionOk="0">
                    <a:moveTo>
                      <a:pt x="1715" y="0"/>
                    </a:moveTo>
                    <a:lnTo>
                      <a:pt x="1849" y="1072"/>
                    </a:lnTo>
                    <a:lnTo>
                      <a:pt x="0" y="2188"/>
                    </a:lnTo>
                    <a:lnTo>
                      <a:pt x="1974" y="2188"/>
                    </a:lnTo>
                    <a:lnTo>
                      <a:pt x="2304" y="1706"/>
                    </a:lnTo>
                    <a:lnTo>
                      <a:pt x="2304" y="2188"/>
                    </a:lnTo>
                    <a:lnTo>
                      <a:pt x="2599" y="2188"/>
                    </a:lnTo>
                    <a:lnTo>
                      <a:pt x="310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440;p18"/>
              <p:cNvSpPr/>
              <p:nvPr/>
            </p:nvSpPr>
            <p:spPr>
              <a:xfrm>
                <a:off x="4614655" y="4615065"/>
                <a:ext cx="143299" cy="91732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188" extrusionOk="0">
                    <a:moveTo>
                      <a:pt x="1" y="0"/>
                    </a:moveTo>
                    <a:lnTo>
                      <a:pt x="224" y="2188"/>
                    </a:lnTo>
                    <a:lnTo>
                      <a:pt x="528" y="2188"/>
                    </a:lnTo>
                    <a:lnTo>
                      <a:pt x="528" y="1706"/>
                    </a:lnTo>
                    <a:lnTo>
                      <a:pt x="858" y="2188"/>
                    </a:lnTo>
                    <a:lnTo>
                      <a:pt x="2832" y="2188"/>
                    </a:lnTo>
                    <a:lnTo>
                      <a:pt x="983" y="1072"/>
                    </a:lnTo>
                    <a:lnTo>
                      <a:pt x="13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441;p18"/>
              <p:cNvSpPr/>
              <p:nvPr/>
            </p:nvSpPr>
            <p:spPr>
              <a:xfrm>
                <a:off x="4422179" y="3241825"/>
                <a:ext cx="397716" cy="504316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12029" extrusionOk="0">
                    <a:moveTo>
                      <a:pt x="3930" y="0"/>
                    </a:moveTo>
                    <a:lnTo>
                      <a:pt x="3635" y="9"/>
                    </a:lnTo>
                    <a:lnTo>
                      <a:pt x="3064" y="125"/>
                    </a:lnTo>
                    <a:lnTo>
                      <a:pt x="2546" y="348"/>
                    </a:lnTo>
                    <a:lnTo>
                      <a:pt x="2081" y="661"/>
                    </a:lnTo>
                    <a:lnTo>
                      <a:pt x="1689" y="1054"/>
                    </a:lnTo>
                    <a:lnTo>
                      <a:pt x="1367" y="1518"/>
                    </a:lnTo>
                    <a:lnTo>
                      <a:pt x="1153" y="2045"/>
                    </a:lnTo>
                    <a:lnTo>
                      <a:pt x="1037" y="2617"/>
                    </a:lnTo>
                    <a:lnTo>
                      <a:pt x="1028" y="2911"/>
                    </a:lnTo>
                    <a:lnTo>
                      <a:pt x="1019" y="3081"/>
                    </a:lnTo>
                    <a:lnTo>
                      <a:pt x="938" y="3510"/>
                    </a:lnTo>
                    <a:lnTo>
                      <a:pt x="733" y="4340"/>
                    </a:lnTo>
                    <a:lnTo>
                      <a:pt x="376" y="5733"/>
                    </a:lnTo>
                    <a:lnTo>
                      <a:pt x="135" y="6894"/>
                    </a:lnTo>
                    <a:lnTo>
                      <a:pt x="36" y="7689"/>
                    </a:lnTo>
                    <a:lnTo>
                      <a:pt x="1" y="8466"/>
                    </a:lnTo>
                    <a:lnTo>
                      <a:pt x="54" y="9216"/>
                    </a:lnTo>
                    <a:lnTo>
                      <a:pt x="215" y="9921"/>
                    </a:lnTo>
                    <a:lnTo>
                      <a:pt x="420" y="10395"/>
                    </a:lnTo>
                    <a:lnTo>
                      <a:pt x="599" y="10698"/>
                    </a:lnTo>
                    <a:lnTo>
                      <a:pt x="813" y="10966"/>
                    </a:lnTo>
                    <a:lnTo>
                      <a:pt x="1072" y="11216"/>
                    </a:lnTo>
                    <a:lnTo>
                      <a:pt x="1376" y="11439"/>
                    </a:lnTo>
                    <a:lnTo>
                      <a:pt x="1724" y="11627"/>
                    </a:lnTo>
                    <a:lnTo>
                      <a:pt x="2117" y="11779"/>
                    </a:lnTo>
                    <a:lnTo>
                      <a:pt x="2573" y="11904"/>
                    </a:lnTo>
                    <a:lnTo>
                      <a:pt x="3073" y="11984"/>
                    </a:lnTo>
                    <a:lnTo>
                      <a:pt x="3626" y="12029"/>
                    </a:lnTo>
                    <a:lnTo>
                      <a:pt x="4234" y="12029"/>
                    </a:lnTo>
                    <a:lnTo>
                      <a:pt x="4787" y="11984"/>
                    </a:lnTo>
                    <a:lnTo>
                      <a:pt x="5296" y="11904"/>
                    </a:lnTo>
                    <a:lnTo>
                      <a:pt x="5743" y="11779"/>
                    </a:lnTo>
                    <a:lnTo>
                      <a:pt x="6136" y="11627"/>
                    </a:lnTo>
                    <a:lnTo>
                      <a:pt x="6484" y="11439"/>
                    </a:lnTo>
                    <a:lnTo>
                      <a:pt x="6788" y="11216"/>
                    </a:lnTo>
                    <a:lnTo>
                      <a:pt x="7047" y="10966"/>
                    </a:lnTo>
                    <a:lnTo>
                      <a:pt x="7261" y="10698"/>
                    </a:lnTo>
                    <a:lnTo>
                      <a:pt x="7439" y="10395"/>
                    </a:lnTo>
                    <a:lnTo>
                      <a:pt x="7654" y="9921"/>
                    </a:lnTo>
                    <a:lnTo>
                      <a:pt x="7806" y="9216"/>
                    </a:lnTo>
                    <a:lnTo>
                      <a:pt x="7859" y="8466"/>
                    </a:lnTo>
                    <a:lnTo>
                      <a:pt x="7823" y="7689"/>
                    </a:lnTo>
                    <a:lnTo>
                      <a:pt x="7725" y="6894"/>
                    </a:lnTo>
                    <a:lnTo>
                      <a:pt x="7493" y="5733"/>
                    </a:lnTo>
                    <a:lnTo>
                      <a:pt x="7127" y="4340"/>
                    </a:lnTo>
                    <a:lnTo>
                      <a:pt x="6921" y="3510"/>
                    </a:lnTo>
                    <a:lnTo>
                      <a:pt x="6841" y="3081"/>
                    </a:lnTo>
                    <a:lnTo>
                      <a:pt x="6841" y="2911"/>
                    </a:lnTo>
                    <a:lnTo>
                      <a:pt x="6823" y="2617"/>
                    </a:lnTo>
                    <a:lnTo>
                      <a:pt x="6707" y="2045"/>
                    </a:lnTo>
                    <a:lnTo>
                      <a:pt x="6493" y="1518"/>
                    </a:lnTo>
                    <a:lnTo>
                      <a:pt x="6180" y="1054"/>
                    </a:lnTo>
                    <a:lnTo>
                      <a:pt x="5778" y="661"/>
                    </a:lnTo>
                    <a:lnTo>
                      <a:pt x="5314" y="348"/>
                    </a:lnTo>
                    <a:lnTo>
                      <a:pt x="4796" y="125"/>
                    </a:lnTo>
                    <a:lnTo>
                      <a:pt x="4234" y="9"/>
                    </a:lnTo>
                    <a:lnTo>
                      <a:pt x="39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442;p18"/>
              <p:cNvSpPr/>
              <p:nvPr/>
            </p:nvSpPr>
            <p:spPr>
              <a:xfrm>
                <a:off x="4416309" y="3162798"/>
                <a:ext cx="409911" cy="628288"/>
              </a:xfrm>
              <a:custGeom>
                <a:avLst/>
                <a:gdLst/>
                <a:ahLst/>
                <a:cxnLst/>
                <a:rect l="l" t="t" r="r" b="b"/>
                <a:pathLst>
                  <a:path w="8101" h="14986" extrusionOk="0">
                    <a:moveTo>
                      <a:pt x="536" y="1"/>
                    </a:moveTo>
                    <a:lnTo>
                      <a:pt x="27" y="385"/>
                    </a:lnTo>
                    <a:lnTo>
                      <a:pt x="1" y="2046"/>
                    </a:lnTo>
                    <a:lnTo>
                      <a:pt x="19" y="4787"/>
                    </a:lnTo>
                    <a:lnTo>
                      <a:pt x="117" y="6904"/>
                    </a:lnTo>
                    <a:lnTo>
                      <a:pt x="277" y="8467"/>
                    </a:lnTo>
                    <a:lnTo>
                      <a:pt x="376" y="9056"/>
                    </a:lnTo>
                    <a:lnTo>
                      <a:pt x="376" y="9306"/>
                    </a:lnTo>
                    <a:lnTo>
                      <a:pt x="492" y="10011"/>
                    </a:lnTo>
                    <a:lnTo>
                      <a:pt x="840" y="11351"/>
                    </a:lnTo>
                    <a:lnTo>
                      <a:pt x="1099" y="12369"/>
                    </a:lnTo>
                    <a:lnTo>
                      <a:pt x="1260" y="13208"/>
                    </a:lnTo>
                    <a:lnTo>
                      <a:pt x="1447" y="14325"/>
                    </a:lnTo>
                    <a:lnTo>
                      <a:pt x="1599" y="14726"/>
                    </a:lnTo>
                    <a:lnTo>
                      <a:pt x="1751" y="14914"/>
                    </a:lnTo>
                    <a:lnTo>
                      <a:pt x="1840" y="14985"/>
                    </a:lnTo>
                    <a:lnTo>
                      <a:pt x="6091" y="14985"/>
                    </a:lnTo>
                    <a:lnTo>
                      <a:pt x="6189" y="14914"/>
                    </a:lnTo>
                    <a:lnTo>
                      <a:pt x="6332" y="14726"/>
                    </a:lnTo>
                    <a:lnTo>
                      <a:pt x="6493" y="14325"/>
                    </a:lnTo>
                    <a:lnTo>
                      <a:pt x="6680" y="13208"/>
                    </a:lnTo>
                    <a:lnTo>
                      <a:pt x="6841" y="12369"/>
                    </a:lnTo>
                    <a:lnTo>
                      <a:pt x="7127" y="11226"/>
                    </a:lnTo>
                    <a:lnTo>
                      <a:pt x="7386" y="10217"/>
                    </a:lnTo>
                    <a:lnTo>
                      <a:pt x="7475" y="10011"/>
                    </a:lnTo>
                    <a:lnTo>
                      <a:pt x="7627" y="9458"/>
                    </a:lnTo>
                    <a:lnTo>
                      <a:pt x="7770" y="8725"/>
                    </a:lnTo>
                    <a:lnTo>
                      <a:pt x="7895" y="7788"/>
                    </a:lnTo>
                    <a:lnTo>
                      <a:pt x="7993" y="6627"/>
                    </a:lnTo>
                    <a:lnTo>
                      <a:pt x="8064" y="5216"/>
                    </a:lnTo>
                    <a:lnTo>
                      <a:pt x="8100" y="2600"/>
                    </a:lnTo>
                    <a:lnTo>
                      <a:pt x="8064" y="385"/>
                    </a:lnTo>
                    <a:lnTo>
                      <a:pt x="7564" y="1"/>
                    </a:lnTo>
                    <a:lnTo>
                      <a:pt x="7529" y="349"/>
                    </a:lnTo>
                    <a:lnTo>
                      <a:pt x="7270" y="2519"/>
                    </a:lnTo>
                    <a:lnTo>
                      <a:pt x="6993" y="4421"/>
                    </a:lnTo>
                    <a:lnTo>
                      <a:pt x="6823" y="5412"/>
                    </a:lnTo>
                    <a:lnTo>
                      <a:pt x="6555" y="6752"/>
                    </a:lnTo>
                    <a:lnTo>
                      <a:pt x="6278" y="7975"/>
                    </a:lnTo>
                    <a:lnTo>
                      <a:pt x="5894" y="7868"/>
                    </a:lnTo>
                    <a:lnTo>
                      <a:pt x="4921" y="7743"/>
                    </a:lnTo>
                    <a:lnTo>
                      <a:pt x="4296" y="7716"/>
                    </a:lnTo>
                    <a:lnTo>
                      <a:pt x="4001" y="7716"/>
                    </a:lnTo>
                    <a:lnTo>
                      <a:pt x="3296" y="7734"/>
                    </a:lnTo>
                    <a:lnTo>
                      <a:pt x="2215" y="7850"/>
                    </a:lnTo>
                    <a:lnTo>
                      <a:pt x="1805" y="7940"/>
                    </a:lnTo>
                    <a:lnTo>
                      <a:pt x="1537" y="6734"/>
                    </a:lnTo>
                    <a:lnTo>
                      <a:pt x="1269" y="5412"/>
                    </a:lnTo>
                    <a:lnTo>
                      <a:pt x="1099" y="4421"/>
                    </a:lnTo>
                    <a:lnTo>
                      <a:pt x="822" y="2519"/>
                    </a:lnTo>
                    <a:lnTo>
                      <a:pt x="563" y="349"/>
                    </a:lnTo>
                    <a:lnTo>
                      <a:pt x="5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443;p18"/>
              <p:cNvSpPr/>
              <p:nvPr/>
            </p:nvSpPr>
            <p:spPr>
              <a:xfrm>
                <a:off x="4594365" y="3437236"/>
                <a:ext cx="53788" cy="9177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2189" extrusionOk="0">
                    <a:moveTo>
                      <a:pt x="0" y="1"/>
                    </a:moveTo>
                    <a:lnTo>
                      <a:pt x="0" y="1653"/>
                    </a:lnTo>
                    <a:lnTo>
                      <a:pt x="9" y="1760"/>
                    </a:lnTo>
                    <a:lnTo>
                      <a:pt x="89" y="1956"/>
                    </a:lnTo>
                    <a:lnTo>
                      <a:pt x="232" y="2099"/>
                    </a:lnTo>
                    <a:lnTo>
                      <a:pt x="420" y="2179"/>
                    </a:lnTo>
                    <a:lnTo>
                      <a:pt x="527" y="2188"/>
                    </a:lnTo>
                    <a:lnTo>
                      <a:pt x="634" y="2179"/>
                    </a:lnTo>
                    <a:lnTo>
                      <a:pt x="831" y="2099"/>
                    </a:lnTo>
                    <a:lnTo>
                      <a:pt x="973" y="1956"/>
                    </a:lnTo>
                    <a:lnTo>
                      <a:pt x="1054" y="1760"/>
                    </a:lnTo>
                    <a:lnTo>
                      <a:pt x="1063" y="1653"/>
                    </a:lnTo>
                    <a:lnTo>
                      <a:pt x="106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444;p18"/>
              <p:cNvSpPr/>
              <p:nvPr/>
            </p:nvSpPr>
            <p:spPr>
              <a:xfrm>
                <a:off x="4554595" y="3311085"/>
                <a:ext cx="132876" cy="149798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573" extrusionOk="0">
                    <a:moveTo>
                      <a:pt x="813" y="0"/>
                    </a:moveTo>
                    <a:lnTo>
                      <a:pt x="804" y="54"/>
                    </a:lnTo>
                    <a:lnTo>
                      <a:pt x="809" y="97"/>
                    </a:lnTo>
                    <a:lnTo>
                      <a:pt x="813" y="0"/>
                    </a:lnTo>
                    <a:close/>
                    <a:moveTo>
                      <a:pt x="809" y="97"/>
                    </a:moveTo>
                    <a:lnTo>
                      <a:pt x="804" y="223"/>
                    </a:lnTo>
                    <a:lnTo>
                      <a:pt x="750" y="643"/>
                    </a:lnTo>
                    <a:lnTo>
                      <a:pt x="572" y="1206"/>
                    </a:lnTo>
                    <a:lnTo>
                      <a:pt x="107" y="2000"/>
                    </a:lnTo>
                    <a:lnTo>
                      <a:pt x="0" y="2117"/>
                    </a:lnTo>
                    <a:lnTo>
                      <a:pt x="72" y="2340"/>
                    </a:lnTo>
                    <a:lnTo>
                      <a:pt x="232" y="2706"/>
                    </a:lnTo>
                    <a:lnTo>
                      <a:pt x="411" y="3001"/>
                    </a:lnTo>
                    <a:lnTo>
                      <a:pt x="590" y="3224"/>
                    </a:lnTo>
                    <a:lnTo>
                      <a:pt x="866" y="3447"/>
                    </a:lnTo>
                    <a:lnTo>
                      <a:pt x="1188" y="3572"/>
                    </a:lnTo>
                    <a:lnTo>
                      <a:pt x="1313" y="3572"/>
                    </a:lnTo>
                    <a:lnTo>
                      <a:pt x="1465" y="3563"/>
                    </a:lnTo>
                    <a:lnTo>
                      <a:pt x="1742" y="3447"/>
                    </a:lnTo>
                    <a:lnTo>
                      <a:pt x="1983" y="3242"/>
                    </a:lnTo>
                    <a:lnTo>
                      <a:pt x="2188" y="2992"/>
                    </a:lnTo>
                    <a:lnTo>
                      <a:pt x="2563" y="2313"/>
                    </a:lnTo>
                    <a:lnTo>
                      <a:pt x="2626" y="2126"/>
                    </a:lnTo>
                    <a:lnTo>
                      <a:pt x="2456" y="2099"/>
                    </a:lnTo>
                    <a:lnTo>
                      <a:pt x="2143" y="2018"/>
                    </a:lnTo>
                    <a:lnTo>
                      <a:pt x="1759" y="1849"/>
                    </a:lnTo>
                    <a:lnTo>
                      <a:pt x="1367" y="1527"/>
                    </a:lnTo>
                    <a:lnTo>
                      <a:pt x="1108" y="1161"/>
                    </a:lnTo>
                    <a:lnTo>
                      <a:pt x="938" y="786"/>
                    </a:lnTo>
                    <a:lnTo>
                      <a:pt x="849" y="438"/>
                    </a:lnTo>
                    <a:lnTo>
                      <a:pt x="809" y="9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" name="Google Shape;445;p18"/>
            <p:cNvSpPr/>
            <p:nvPr/>
          </p:nvSpPr>
          <p:spPr>
            <a:xfrm>
              <a:off x="4494693" y="1728558"/>
              <a:ext cx="49284" cy="62175"/>
            </a:xfrm>
            <a:custGeom>
              <a:avLst/>
              <a:gdLst/>
              <a:ahLst/>
              <a:cxnLst/>
              <a:rect l="l" t="t" r="r" b="b"/>
              <a:pathLst>
                <a:path w="974" h="1483" extrusionOk="0">
                  <a:moveTo>
                    <a:pt x="1" y="0"/>
                  </a:moveTo>
                  <a:lnTo>
                    <a:pt x="9" y="340"/>
                  </a:lnTo>
                  <a:lnTo>
                    <a:pt x="90" y="849"/>
                  </a:lnTo>
                  <a:lnTo>
                    <a:pt x="99" y="902"/>
                  </a:lnTo>
                  <a:lnTo>
                    <a:pt x="179" y="947"/>
                  </a:lnTo>
                  <a:lnTo>
                    <a:pt x="286" y="1125"/>
                  </a:lnTo>
                  <a:lnTo>
                    <a:pt x="385" y="1420"/>
                  </a:lnTo>
                  <a:lnTo>
                    <a:pt x="393" y="1483"/>
                  </a:lnTo>
                  <a:lnTo>
                    <a:pt x="385" y="1402"/>
                  </a:lnTo>
                  <a:lnTo>
                    <a:pt x="519" y="956"/>
                  </a:lnTo>
                  <a:lnTo>
                    <a:pt x="688" y="742"/>
                  </a:lnTo>
                  <a:lnTo>
                    <a:pt x="867" y="625"/>
                  </a:lnTo>
                  <a:lnTo>
                    <a:pt x="974" y="581"/>
                  </a:lnTo>
                  <a:lnTo>
                    <a:pt x="9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46;p18"/>
            <p:cNvSpPr/>
            <p:nvPr/>
          </p:nvSpPr>
          <p:spPr>
            <a:xfrm>
              <a:off x="4389398" y="2322713"/>
              <a:ext cx="391846" cy="773139"/>
            </a:xfrm>
            <a:custGeom>
              <a:avLst/>
              <a:gdLst/>
              <a:ahLst/>
              <a:cxnLst/>
              <a:rect l="l" t="t" r="r" b="b"/>
              <a:pathLst>
                <a:path w="7744" h="18441" extrusionOk="0">
                  <a:moveTo>
                    <a:pt x="724" y="0"/>
                  </a:moveTo>
                  <a:lnTo>
                    <a:pt x="1" y="18440"/>
                  </a:lnTo>
                  <a:lnTo>
                    <a:pt x="528" y="18440"/>
                  </a:lnTo>
                  <a:lnTo>
                    <a:pt x="3278" y="3545"/>
                  </a:lnTo>
                  <a:lnTo>
                    <a:pt x="3421" y="3483"/>
                  </a:lnTo>
                  <a:lnTo>
                    <a:pt x="3716" y="3411"/>
                  </a:lnTo>
                  <a:lnTo>
                    <a:pt x="4028" y="3411"/>
                  </a:lnTo>
                  <a:lnTo>
                    <a:pt x="4332" y="3483"/>
                  </a:lnTo>
                  <a:lnTo>
                    <a:pt x="4475" y="3545"/>
                  </a:lnTo>
                  <a:lnTo>
                    <a:pt x="7225" y="18440"/>
                  </a:lnTo>
                  <a:lnTo>
                    <a:pt x="7743" y="18440"/>
                  </a:lnTo>
                  <a:lnTo>
                    <a:pt x="7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47;p18"/>
            <p:cNvSpPr/>
            <p:nvPr/>
          </p:nvSpPr>
          <p:spPr>
            <a:xfrm>
              <a:off x="4532642" y="1812407"/>
              <a:ext cx="105349" cy="130345"/>
            </a:xfrm>
            <a:custGeom>
              <a:avLst/>
              <a:gdLst/>
              <a:ahLst/>
              <a:cxnLst/>
              <a:rect l="l" t="t" r="r" b="b"/>
              <a:pathLst>
                <a:path w="2082" h="3109" extrusionOk="0">
                  <a:moveTo>
                    <a:pt x="1" y="1"/>
                  </a:moveTo>
                  <a:lnTo>
                    <a:pt x="1" y="3108"/>
                  </a:lnTo>
                  <a:lnTo>
                    <a:pt x="2081" y="3108"/>
                  </a:lnTo>
                  <a:lnTo>
                    <a:pt x="20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48;p18"/>
            <p:cNvSpPr/>
            <p:nvPr/>
          </p:nvSpPr>
          <p:spPr>
            <a:xfrm>
              <a:off x="4486546" y="1703487"/>
              <a:ext cx="197998" cy="163633"/>
            </a:xfrm>
            <a:custGeom>
              <a:avLst/>
              <a:gdLst/>
              <a:ahLst/>
              <a:cxnLst/>
              <a:rect l="l" t="t" r="r" b="b"/>
              <a:pathLst>
                <a:path w="3913" h="3903" extrusionOk="0">
                  <a:moveTo>
                    <a:pt x="1956" y="0"/>
                  </a:moveTo>
                  <a:lnTo>
                    <a:pt x="1671" y="18"/>
                  </a:lnTo>
                  <a:lnTo>
                    <a:pt x="1242" y="161"/>
                  </a:lnTo>
                  <a:lnTo>
                    <a:pt x="930" y="411"/>
                  </a:lnTo>
                  <a:lnTo>
                    <a:pt x="724" y="714"/>
                  </a:lnTo>
                  <a:lnTo>
                    <a:pt x="599" y="1054"/>
                  </a:lnTo>
                  <a:lnTo>
                    <a:pt x="546" y="1357"/>
                  </a:lnTo>
                  <a:lnTo>
                    <a:pt x="528" y="1715"/>
                  </a:lnTo>
                  <a:lnTo>
                    <a:pt x="528" y="1768"/>
                  </a:lnTo>
                  <a:lnTo>
                    <a:pt x="501" y="1715"/>
                  </a:lnTo>
                  <a:lnTo>
                    <a:pt x="313" y="1518"/>
                  </a:lnTo>
                  <a:lnTo>
                    <a:pt x="197" y="1482"/>
                  </a:lnTo>
                  <a:lnTo>
                    <a:pt x="126" y="1491"/>
                  </a:lnTo>
                  <a:lnTo>
                    <a:pt x="90" y="1518"/>
                  </a:lnTo>
                  <a:lnTo>
                    <a:pt x="28" y="1598"/>
                  </a:lnTo>
                  <a:lnTo>
                    <a:pt x="1" y="1866"/>
                  </a:lnTo>
                  <a:lnTo>
                    <a:pt x="99" y="2143"/>
                  </a:lnTo>
                  <a:lnTo>
                    <a:pt x="251" y="2295"/>
                  </a:lnTo>
                  <a:lnTo>
                    <a:pt x="394" y="2340"/>
                  </a:lnTo>
                  <a:lnTo>
                    <a:pt x="483" y="2340"/>
                  </a:lnTo>
                  <a:lnTo>
                    <a:pt x="483" y="2420"/>
                  </a:lnTo>
                  <a:lnTo>
                    <a:pt x="546" y="2813"/>
                  </a:lnTo>
                  <a:lnTo>
                    <a:pt x="635" y="3081"/>
                  </a:lnTo>
                  <a:lnTo>
                    <a:pt x="697" y="3170"/>
                  </a:lnTo>
                  <a:lnTo>
                    <a:pt x="894" y="3367"/>
                  </a:lnTo>
                  <a:lnTo>
                    <a:pt x="1403" y="3733"/>
                  </a:lnTo>
                  <a:lnTo>
                    <a:pt x="1778" y="3885"/>
                  </a:lnTo>
                  <a:lnTo>
                    <a:pt x="1956" y="3902"/>
                  </a:lnTo>
                  <a:lnTo>
                    <a:pt x="2126" y="3885"/>
                  </a:lnTo>
                  <a:lnTo>
                    <a:pt x="2501" y="3733"/>
                  </a:lnTo>
                  <a:lnTo>
                    <a:pt x="3010" y="3367"/>
                  </a:lnTo>
                  <a:lnTo>
                    <a:pt x="3207" y="3170"/>
                  </a:lnTo>
                  <a:lnTo>
                    <a:pt x="3269" y="3081"/>
                  </a:lnTo>
                  <a:lnTo>
                    <a:pt x="3358" y="2813"/>
                  </a:lnTo>
                  <a:lnTo>
                    <a:pt x="3421" y="2420"/>
                  </a:lnTo>
                  <a:lnTo>
                    <a:pt x="3421" y="2340"/>
                  </a:lnTo>
                  <a:lnTo>
                    <a:pt x="3510" y="2340"/>
                  </a:lnTo>
                  <a:lnTo>
                    <a:pt x="3653" y="2295"/>
                  </a:lnTo>
                  <a:lnTo>
                    <a:pt x="3814" y="2143"/>
                  </a:lnTo>
                  <a:lnTo>
                    <a:pt x="3912" y="1866"/>
                  </a:lnTo>
                  <a:lnTo>
                    <a:pt x="3885" y="1598"/>
                  </a:lnTo>
                  <a:lnTo>
                    <a:pt x="3823" y="1518"/>
                  </a:lnTo>
                  <a:lnTo>
                    <a:pt x="3778" y="1491"/>
                  </a:lnTo>
                  <a:lnTo>
                    <a:pt x="3707" y="1482"/>
                  </a:lnTo>
                  <a:lnTo>
                    <a:pt x="3591" y="1518"/>
                  </a:lnTo>
                  <a:lnTo>
                    <a:pt x="3412" y="1715"/>
                  </a:lnTo>
                  <a:lnTo>
                    <a:pt x="3376" y="1768"/>
                  </a:lnTo>
                  <a:lnTo>
                    <a:pt x="3385" y="1715"/>
                  </a:lnTo>
                  <a:lnTo>
                    <a:pt x="3367" y="1357"/>
                  </a:lnTo>
                  <a:lnTo>
                    <a:pt x="3305" y="1054"/>
                  </a:lnTo>
                  <a:lnTo>
                    <a:pt x="3180" y="714"/>
                  </a:lnTo>
                  <a:lnTo>
                    <a:pt x="2975" y="411"/>
                  </a:lnTo>
                  <a:lnTo>
                    <a:pt x="2671" y="161"/>
                  </a:lnTo>
                  <a:lnTo>
                    <a:pt x="2233" y="18"/>
                  </a:lnTo>
                  <a:lnTo>
                    <a:pt x="19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49;p18"/>
            <p:cNvSpPr/>
            <p:nvPr/>
          </p:nvSpPr>
          <p:spPr>
            <a:xfrm>
              <a:off x="4465346" y="1633850"/>
              <a:ext cx="210597" cy="156883"/>
            </a:xfrm>
            <a:custGeom>
              <a:avLst/>
              <a:gdLst/>
              <a:ahLst/>
              <a:cxnLst/>
              <a:rect l="l" t="t" r="r" b="b"/>
              <a:pathLst>
                <a:path w="4162" h="3742" extrusionOk="0">
                  <a:moveTo>
                    <a:pt x="1036" y="0"/>
                  </a:moveTo>
                  <a:lnTo>
                    <a:pt x="947" y="9"/>
                  </a:lnTo>
                  <a:lnTo>
                    <a:pt x="884" y="36"/>
                  </a:lnTo>
                  <a:lnTo>
                    <a:pt x="750" y="179"/>
                  </a:lnTo>
                  <a:lnTo>
                    <a:pt x="518" y="482"/>
                  </a:lnTo>
                  <a:lnTo>
                    <a:pt x="366" y="616"/>
                  </a:lnTo>
                  <a:lnTo>
                    <a:pt x="331" y="625"/>
                  </a:lnTo>
                  <a:lnTo>
                    <a:pt x="259" y="545"/>
                  </a:lnTo>
                  <a:lnTo>
                    <a:pt x="197" y="429"/>
                  </a:lnTo>
                  <a:lnTo>
                    <a:pt x="143" y="348"/>
                  </a:lnTo>
                  <a:lnTo>
                    <a:pt x="125" y="366"/>
                  </a:lnTo>
                  <a:lnTo>
                    <a:pt x="80" y="482"/>
                  </a:lnTo>
                  <a:lnTo>
                    <a:pt x="36" y="964"/>
                  </a:lnTo>
                  <a:lnTo>
                    <a:pt x="27" y="1089"/>
                  </a:lnTo>
                  <a:lnTo>
                    <a:pt x="0" y="1250"/>
                  </a:lnTo>
                  <a:lnTo>
                    <a:pt x="63" y="1581"/>
                  </a:lnTo>
                  <a:lnTo>
                    <a:pt x="214" y="1920"/>
                  </a:lnTo>
                  <a:lnTo>
                    <a:pt x="464" y="2233"/>
                  </a:lnTo>
                  <a:lnTo>
                    <a:pt x="795" y="2518"/>
                  </a:lnTo>
                  <a:lnTo>
                    <a:pt x="1188" y="2733"/>
                  </a:lnTo>
                  <a:lnTo>
                    <a:pt x="1634" y="2858"/>
                  </a:lnTo>
                  <a:lnTo>
                    <a:pt x="2117" y="2875"/>
                  </a:lnTo>
                  <a:lnTo>
                    <a:pt x="2375" y="2831"/>
                  </a:lnTo>
                  <a:lnTo>
                    <a:pt x="2634" y="2786"/>
                  </a:lnTo>
                  <a:lnTo>
                    <a:pt x="3045" y="2795"/>
                  </a:lnTo>
                  <a:lnTo>
                    <a:pt x="3340" y="2902"/>
                  </a:lnTo>
                  <a:lnTo>
                    <a:pt x="3545" y="3072"/>
                  </a:lnTo>
                  <a:lnTo>
                    <a:pt x="3724" y="3376"/>
                  </a:lnTo>
                  <a:lnTo>
                    <a:pt x="3777" y="3706"/>
                  </a:lnTo>
                  <a:lnTo>
                    <a:pt x="3777" y="3742"/>
                  </a:lnTo>
                  <a:lnTo>
                    <a:pt x="3786" y="3679"/>
                  </a:lnTo>
                  <a:lnTo>
                    <a:pt x="3876" y="3384"/>
                  </a:lnTo>
                  <a:lnTo>
                    <a:pt x="3983" y="3206"/>
                  </a:lnTo>
                  <a:lnTo>
                    <a:pt x="4063" y="3161"/>
                  </a:lnTo>
                  <a:lnTo>
                    <a:pt x="4108" y="2974"/>
                  </a:lnTo>
                  <a:lnTo>
                    <a:pt x="4161" y="2215"/>
                  </a:lnTo>
                  <a:lnTo>
                    <a:pt x="4126" y="1884"/>
                  </a:lnTo>
                  <a:lnTo>
                    <a:pt x="4019" y="1590"/>
                  </a:lnTo>
                  <a:lnTo>
                    <a:pt x="3840" y="1340"/>
                  </a:lnTo>
                  <a:lnTo>
                    <a:pt x="3715" y="1250"/>
                  </a:lnTo>
                  <a:lnTo>
                    <a:pt x="3545" y="1161"/>
                  </a:lnTo>
                  <a:lnTo>
                    <a:pt x="3215" y="1107"/>
                  </a:lnTo>
                  <a:lnTo>
                    <a:pt x="2858" y="1107"/>
                  </a:lnTo>
                  <a:lnTo>
                    <a:pt x="2447" y="1063"/>
                  </a:lnTo>
                  <a:lnTo>
                    <a:pt x="2215" y="982"/>
                  </a:lnTo>
                  <a:lnTo>
                    <a:pt x="2152" y="947"/>
                  </a:lnTo>
                  <a:lnTo>
                    <a:pt x="2027" y="750"/>
                  </a:lnTo>
                  <a:lnTo>
                    <a:pt x="1849" y="384"/>
                  </a:lnTo>
                  <a:lnTo>
                    <a:pt x="1750" y="259"/>
                  </a:lnTo>
                  <a:lnTo>
                    <a:pt x="1706" y="241"/>
                  </a:lnTo>
                  <a:lnTo>
                    <a:pt x="1634" y="313"/>
                  </a:lnTo>
                  <a:lnTo>
                    <a:pt x="1581" y="429"/>
                  </a:lnTo>
                  <a:lnTo>
                    <a:pt x="1509" y="509"/>
                  </a:lnTo>
                  <a:lnTo>
                    <a:pt x="1474" y="491"/>
                  </a:lnTo>
                  <a:lnTo>
                    <a:pt x="1357" y="375"/>
                  </a:lnTo>
                  <a:lnTo>
                    <a:pt x="1179" y="107"/>
                  </a:lnTo>
                  <a:lnTo>
                    <a:pt x="10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450;p18"/>
            <p:cNvSpPr/>
            <p:nvPr/>
          </p:nvSpPr>
          <p:spPr>
            <a:xfrm>
              <a:off x="4757197" y="3095802"/>
              <a:ext cx="76861" cy="18740"/>
            </a:xfrm>
            <a:custGeom>
              <a:avLst/>
              <a:gdLst/>
              <a:ahLst/>
              <a:cxnLst/>
              <a:rect l="l" t="t" r="r" b="b"/>
              <a:pathLst>
                <a:path w="1519" h="447" extrusionOk="0">
                  <a:moveTo>
                    <a:pt x="1" y="0"/>
                  </a:moveTo>
                  <a:lnTo>
                    <a:pt x="1" y="447"/>
                  </a:lnTo>
                  <a:lnTo>
                    <a:pt x="1519" y="447"/>
                  </a:lnTo>
                  <a:lnTo>
                    <a:pt x="421" y="143"/>
                  </a:lnTo>
                  <a:lnTo>
                    <a:pt x="4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451;p18"/>
            <p:cNvSpPr/>
            <p:nvPr/>
          </p:nvSpPr>
          <p:spPr>
            <a:xfrm>
              <a:off x="4336117" y="3095802"/>
              <a:ext cx="77317" cy="18740"/>
            </a:xfrm>
            <a:custGeom>
              <a:avLst/>
              <a:gdLst/>
              <a:ahLst/>
              <a:cxnLst/>
              <a:rect l="l" t="t" r="r" b="b"/>
              <a:pathLst>
                <a:path w="1528" h="447" extrusionOk="0">
                  <a:moveTo>
                    <a:pt x="1099" y="0"/>
                  </a:moveTo>
                  <a:lnTo>
                    <a:pt x="1099" y="143"/>
                  </a:lnTo>
                  <a:lnTo>
                    <a:pt x="0" y="447"/>
                  </a:lnTo>
                  <a:lnTo>
                    <a:pt x="1527" y="447"/>
                  </a:lnTo>
                  <a:lnTo>
                    <a:pt x="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452;p18"/>
            <p:cNvSpPr/>
            <p:nvPr/>
          </p:nvSpPr>
          <p:spPr>
            <a:xfrm>
              <a:off x="4304898" y="1881666"/>
              <a:ext cx="549061" cy="466919"/>
            </a:xfrm>
            <a:custGeom>
              <a:avLst/>
              <a:gdLst/>
              <a:ahLst/>
              <a:cxnLst/>
              <a:rect l="l" t="t" r="r" b="b"/>
              <a:pathLst>
                <a:path w="10851" h="11137" extrusionOk="0">
                  <a:moveTo>
                    <a:pt x="7975" y="1"/>
                  </a:moveTo>
                  <a:lnTo>
                    <a:pt x="7975" y="10"/>
                  </a:lnTo>
                  <a:lnTo>
                    <a:pt x="6582" y="36"/>
                  </a:lnTo>
                  <a:lnTo>
                    <a:pt x="6573" y="188"/>
                  </a:lnTo>
                  <a:lnTo>
                    <a:pt x="6520" y="438"/>
                  </a:lnTo>
                  <a:lnTo>
                    <a:pt x="6404" y="644"/>
                  </a:lnTo>
                  <a:lnTo>
                    <a:pt x="6261" y="804"/>
                  </a:lnTo>
                  <a:lnTo>
                    <a:pt x="6020" y="974"/>
                  </a:lnTo>
                  <a:lnTo>
                    <a:pt x="5716" y="1090"/>
                  </a:lnTo>
                  <a:lnTo>
                    <a:pt x="5618" y="1108"/>
                  </a:lnTo>
                  <a:lnTo>
                    <a:pt x="5466" y="1090"/>
                  </a:lnTo>
                  <a:lnTo>
                    <a:pt x="5100" y="974"/>
                  </a:lnTo>
                  <a:lnTo>
                    <a:pt x="4832" y="804"/>
                  </a:lnTo>
                  <a:lnTo>
                    <a:pt x="4680" y="644"/>
                  </a:lnTo>
                  <a:lnTo>
                    <a:pt x="4573" y="438"/>
                  </a:lnTo>
                  <a:lnTo>
                    <a:pt x="4511" y="188"/>
                  </a:lnTo>
                  <a:lnTo>
                    <a:pt x="4502" y="36"/>
                  </a:lnTo>
                  <a:lnTo>
                    <a:pt x="3341" y="10"/>
                  </a:lnTo>
                  <a:lnTo>
                    <a:pt x="2930" y="63"/>
                  </a:lnTo>
                  <a:lnTo>
                    <a:pt x="2528" y="108"/>
                  </a:lnTo>
                  <a:lnTo>
                    <a:pt x="2260" y="295"/>
                  </a:lnTo>
                  <a:lnTo>
                    <a:pt x="2001" y="483"/>
                  </a:lnTo>
                  <a:lnTo>
                    <a:pt x="1992" y="483"/>
                  </a:lnTo>
                  <a:lnTo>
                    <a:pt x="1975" y="474"/>
                  </a:lnTo>
                  <a:lnTo>
                    <a:pt x="1957" y="501"/>
                  </a:lnTo>
                  <a:lnTo>
                    <a:pt x="1948" y="519"/>
                  </a:lnTo>
                  <a:lnTo>
                    <a:pt x="1939" y="528"/>
                  </a:lnTo>
                  <a:lnTo>
                    <a:pt x="1760" y="778"/>
                  </a:lnTo>
                  <a:lnTo>
                    <a:pt x="1501" y="1224"/>
                  </a:lnTo>
                  <a:lnTo>
                    <a:pt x="1358" y="1563"/>
                  </a:lnTo>
                  <a:lnTo>
                    <a:pt x="1314" y="1733"/>
                  </a:lnTo>
                  <a:lnTo>
                    <a:pt x="1090" y="2403"/>
                  </a:lnTo>
                  <a:lnTo>
                    <a:pt x="153" y="5037"/>
                  </a:lnTo>
                  <a:lnTo>
                    <a:pt x="1" y="5564"/>
                  </a:lnTo>
                  <a:lnTo>
                    <a:pt x="63" y="7922"/>
                  </a:lnTo>
                  <a:lnTo>
                    <a:pt x="117" y="10083"/>
                  </a:lnTo>
                  <a:lnTo>
                    <a:pt x="1055" y="10208"/>
                  </a:lnTo>
                  <a:lnTo>
                    <a:pt x="1519" y="5903"/>
                  </a:lnTo>
                  <a:lnTo>
                    <a:pt x="1573" y="5725"/>
                  </a:lnTo>
                  <a:lnTo>
                    <a:pt x="2001" y="4796"/>
                  </a:lnTo>
                  <a:lnTo>
                    <a:pt x="2225" y="4323"/>
                  </a:lnTo>
                  <a:lnTo>
                    <a:pt x="2171" y="5171"/>
                  </a:lnTo>
                  <a:lnTo>
                    <a:pt x="2073" y="6243"/>
                  </a:lnTo>
                  <a:lnTo>
                    <a:pt x="2108" y="8806"/>
                  </a:lnTo>
                  <a:lnTo>
                    <a:pt x="2180" y="11136"/>
                  </a:lnTo>
                  <a:lnTo>
                    <a:pt x="8913" y="11136"/>
                  </a:lnTo>
                  <a:lnTo>
                    <a:pt x="8976" y="8806"/>
                  </a:lnTo>
                  <a:lnTo>
                    <a:pt x="9020" y="6243"/>
                  </a:lnTo>
                  <a:lnTo>
                    <a:pt x="8940" y="5412"/>
                  </a:lnTo>
                  <a:lnTo>
                    <a:pt x="8886" y="4716"/>
                  </a:lnTo>
                  <a:lnTo>
                    <a:pt x="9226" y="5439"/>
                  </a:lnTo>
                  <a:lnTo>
                    <a:pt x="9333" y="5752"/>
                  </a:lnTo>
                  <a:lnTo>
                    <a:pt x="9797" y="10056"/>
                  </a:lnTo>
                  <a:lnTo>
                    <a:pt x="10735" y="9931"/>
                  </a:lnTo>
                  <a:lnTo>
                    <a:pt x="10788" y="7779"/>
                  </a:lnTo>
                  <a:lnTo>
                    <a:pt x="10851" y="5421"/>
                  </a:lnTo>
                  <a:lnTo>
                    <a:pt x="10699" y="4894"/>
                  </a:lnTo>
                  <a:lnTo>
                    <a:pt x="9761" y="2251"/>
                  </a:lnTo>
                  <a:lnTo>
                    <a:pt x="9547" y="1590"/>
                  </a:lnTo>
                  <a:lnTo>
                    <a:pt x="9449" y="1260"/>
                  </a:lnTo>
                  <a:lnTo>
                    <a:pt x="9252" y="813"/>
                  </a:lnTo>
                  <a:lnTo>
                    <a:pt x="9083" y="545"/>
                  </a:lnTo>
                  <a:lnTo>
                    <a:pt x="8985" y="438"/>
                  </a:lnTo>
                  <a:lnTo>
                    <a:pt x="8842" y="242"/>
                  </a:lnTo>
                  <a:lnTo>
                    <a:pt x="8779" y="170"/>
                  </a:lnTo>
                  <a:lnTo>
                    <a:pt x="8556" y="81"/>
                  </a:lnTo>
                  <a:lnTo>
                    <a:pt x="8154" y="27"/>
                  </a:lnTo>
                  <a:lnTo>
                    <a:pt x="79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312813" y="3443637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2312813" y="3443637"/>
            <a:ext cx="612648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FF66"/>
              </a:gs>
              <a:gs pos="86000">
                <a:srgbClr val="33CC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67530" y="3301280"/>
            <a:ext cx="769186" cy="738620"/>
            <a:chOff x="4754574" y="2132503"/>
            <a:chExt cx="3442927" cy="3306115"/>
          </a:xfrm>
        </p:grpSpPr>
        <p:sp>
          <p:nvSpPr>
            <p:cNvPr id="8" name="Oval 7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33CC33"/>
                </a:gs>
                <a:gs pos="29000">
                  <a:srgbClr val="88D201"/>
                </a:gs>
                <a:gs pos="86000">
                  <a:srgbClr val="359D01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ircle: Hollow 9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8241" y="3426760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2018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1982" y="3438678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50%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2312813" y="4302321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312813" y="4302321"/>
            <a:ext cx="676656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C00"/>
              </a:gs>
              <a:gs pos="77000">
                <a:srgbClr val="FF9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67530" y="4134797"/>
            <a:ext cx="769186" cy="738620"/>
            <a:chOff x="4754574" y="2132503"/>
            <a:chExt cx="3442927" cy="3306115"/>
          </a:xfrm>
        </p:grpSpPr>
        <p:sp>
          <p:nvSpPr>
            <p:cNvPr id="20" name="Oval 19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FF9900"/>
                </a:gs>
                <a:gs pos="29000">
                  <a:srgbClr val="FFCC00"/>
                </a:gs>
                <a:gs pos="86000">
                  <a:srgbClr val="FF9900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ircle: Hollow 21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8241" y="4254877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2020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34712" y="4297362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52%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2312813" y="2605562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2312813" y="2605562"/>
            <a:ext cx="548640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CC99"/>
              </a:gs>
              <a:gs pos="77000">
                <a:srgbClr val="00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167530" y="2459031"/>
            <a:ext cx="769186" cy="738620"/>
            <a:chOff x="4754574" y="2132503"/>
            <a:chExt cx="3442927" cy="3306115"/>
          </a:xfrm>
        </p:grpSpPr>
        <p:sp>
          <p:nvSpPr>
            <p:cNvPr id="32" name="Oval 31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9999"/>
                </a:gs>
                <a:gs pos="29000">
                  <a:srgbClr val="00CC99"/>
                </a:gs>
                <a:gs pos="86000">
                  <a:srgbClr val="009999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7493" y="2588685"/>
            <a:ext cx="1937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2016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61982" y="2600603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48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2312813" y="1778386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2312813" y="1778386"/>
            <a:ext cx="39319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CCFF"/>
              </a:gs>
              <a:gs pos="73000">
                <a:srgbClr val="0066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167530" y="1633938"/>
            <a:ext cx="769186" cy="738620"/>
            <a:chOff x="4754574" y="2132503"/>
            <a:chExt cx="3442927" cy="3306115"/>
          </a:xfrm>
        </p:grpSpPr>
        <p:sp>
          <p:nvSpPr>
            <p:cNvPr id="44" name="Oval 43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66CC"/>
                </a:gs>
                <a:gs pos="29000">
                  <a:srgbClr val="33CCFF"/>
                </a:gs>
                <a:gs pos="86000">
                  <a:srgbClr val="0066CC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Circle: Hollow 45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08241" y="1761509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2014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95613" y="1773427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5%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2312813" y="5071662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2312813" y="5071662"/>
            <a:ext cx="75895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00FF"/>
              </a:gs>
              <a:gs pos="74000">
                <a:srgbClr val="66006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167530" y="4957813"/>
            <a:ext cx="769186" cy="738620"/>
            <a:chOff x="4754574" y="2132503"/>
            <a:chExt cx="3442927" cy="3306115"/>
          </a:xfrm>
        </p:grpSpPr>
        <p:sp>
          <p:nvSpPr>
            <p:cNvPr id="56" name="Oval 55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660066"/>
                </a:gs>
                <a:gs pos="29000">
                  <a:srgbClr val="CC00FF"/>
                </a:gs>
                <a:gs pos="86000">
                  <a:srgbClr val="660066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ircle: Hollow 57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08241" y="5054785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2022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34712" y="5066703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53%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0" y="22277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Rounded MT Bold" panose="020F0704030504030204" pitchFamily="34" charset="0"/>
              </a:rPr>
              <a:t>Women Employable Trend for last 10 Years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312813" y="5843759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312813" y="5843759"/>
            <a:ext cx="6662138" cy="302670"/>
          </a:xfrm>
          <a:prstGeom prst="roundRect">
            <a:avLst>
              <a:gd name="adj" fmla="val 50000"/>
            </a:avLst>
          </a:prstGeom>
          <a:solidFill>
            <a:srgbClr val="866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67530" y="5676235"/>
            <a:ext cx="769186" cy="738620"/>
            <a:chOff x="4754574" y="2132503"/>
            <a:chExt cx="3442927" cy="3306115"/>
          </a:xfrm>
        </p:grpSpPr>
        <p:sp>
          <p:nvSpPr>
            <p:cNvPr id="67" name="Oval 66"/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solidFill>
              <a:srgbClr val="866BC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ircle: Hollow 68"/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8241" y="5796315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2024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070167" y="5838800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51%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_ i p _ U n i f i e d C o m p l i a n c e P o l i c y P r o p e r t i e s   x m l n s = " h t t p : / / s c h e m a s . m i c r o s o f t . c o m / s h a r e p o i n t / v 3 "   x s i : n i l = " t r u e " / > < _ a c t i v i t y   x m l n s = " f 8 2 e a f 2 f - 2 d 7 0 - 4 3 3 c - 9 c a b - d 7 e 0 b b 6 9 a b 6 d "   x s i : n i l = " t r u e " / > < M e d i a S e r v i c e K e y P o i n t s   x m l n s = " f 8 2 e a f 2 f - 2 d 7 0 - 4 3 3 c - 9 c a b - d 7 e 0 b b 6 9 a b 6 d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A 2 9 4 9 B 1 0 A 1 D F C 4 4 3 B 1 D 1 B 5 5 0 F 1 D D A B 4 E "   m a : c o n t e n t T y p e V e r s i o n = " 2 0 "   m a : c o n t e n t T y p e D e s c r i p t i o n = " C r e a t e   a   n e w   d o c u m e n t . "   m a : c o n t e n t T y p e S c o p e = " "   m a : v e r s i o n I D = " 3 2 f a b d 4 5 f c e 5 4 b f 3 c 9 f c 7 d d 6 c 2 f 9 5 e e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d 1 a a e f 8 3 7 7 8 a d 9 e 9 f b 3 c b 8 4 4 2 f c f 7 e e 0 "   n s 1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3 = " f 8 2 e a f 2 f - 2 d 7 0 - 4 3 3 c - 9 c a b - d 7 e 0 b b 6 9 a b 6 d "   x m l n s : n s 4 = " 6 5 e 2 0 9 e 5 - b 1 8 2 - 4 9 3 d - b a 7 5 - 0 7 4 8 7 6 f 9 d e 9 f " >  
 < x s d : i m p o r t   n a m e s p a c e = " h t t p : / / s c h e m a s . m i c r o s o f t . c o m / s h a r e p o i n t / v 3 " / >  
 < x s d : i m p o r t   n a m e s p a c e = " f 8 2 e a f 2 f - 2 d 7 0 - 4 3 3 c - 9 c a b - d 7 e 0 b b 6 9 a b 6 d " / >  
 < x s d : i m p o r t   n a m e s p a c e = " 6 5 e 2 0 9 e 5 - b 1 8 2 - 4 9 3 d - b a 7 5 - 0 7 4 8 7 6 f 9 d e 9 f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3 : M e d i a S e r v i c e L o c a t i o n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L e n g t h I n S e c o n d s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x s d : e l e m e n t   r e f = " n s 3 : M e d i a S e r v i c e S e a r c h P r o p e r t i e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1 3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1 4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f 8 2 e a f 2 f - 2 d 7 0 - 4 3 3 c - 9 c a b - d 7 e 0 b b 6 9 a b 6 d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d e s c r i p t i o n = "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d e s c r i p t i o n = "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0 "   n i l l a b l e = " t r u e "   m a : d i s p l a y N a m e = " M e d i a S e r v i c e A u t o T a g s "   m a : d e s c r i p t i o n = "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1 "   n i l l a b l e = " t r u e "   m a : d i s p l a y N a m e = " M e d i a S e r v i c e O C R "   m a : d e s c r i p t i o n = "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2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L o c a t i o n "   m a : i n d e x = " 1 5 "   n i l l a b l e = " t r u e "   m a : d i s p l a y N a m e = " M e d i a S e r v i c e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9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2 0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3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_ a c t i v i t y "   m a : i n d e x = " 2 4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5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6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S e a r c h P r o p e r t i e s "   m a : i n d e x = " 2 7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6 5 e 2 0 9 e 5 - b 1 8 2 - 4 9 3 d - b a 7 5 - 0 7 4 8 7 6 f 9 d e 9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6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7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8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718B34C6-9E73-41A6-BEB5-A4429D1F9126}">
  <ds:schemaRefs/>
</ds:datastoreItem>
</file>

<file path=customXml/itemProps2.xml><?xml version="1.0" encoding="utf-8"?>
<ds:datastoreItem xmlns:ds="http://schemas.openxmlformats.org/officeDocument/2006/customXml" ds:itemID="{B73D86F2-C10E-49A9-9DFF-B07E2CBD9D97}">
  <ds:schemaRefs/>
</ds:datastoreItem>
</file>

<file path=customXml/itemProps3.xml><?xml version="1.0" encoding="utf-8"?>
<ds:datastoreItem xmlns:ds="http://schemas.openxmlformats.org/officeDocument/2006/customXml" ds:itemID="{0676A44B-09CC-4485-A34B-7262826CD0F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4506</Words>
  <Application>WPS Presentation</Application>
  <PresentationFormat>Widescreen</PresentationFormat>
  <Paragraphs>338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54" baseType="lpstr">
      <vt:lpstr>Arial</vt:lpstr>
      <vt:lpstr>SimSun</vt:lpstr>
      <vt:lpstr>Wingdings</vt:lpstr>
      <vt:lpstr>Calibri</vt:lpstr>
      <vt:lpstr>Arial</vt:lpstr>
      <vt:lpstr>Roboto</vt:lpstr>
      <vt:lpstr>Times New Roman</vt:lpstr>
      <vt:lpstr>Algerian</vt:lpstr>
      <vt:lpstr>Century Gothic</vt:lpstr>
      <vt:lpstr>Arial Rounded MT Bold</vt:lpstr>
      <vt:lpstr>Roboto</vt:lpstr>
      <vt:lpstr>72 Black</vt:lpstr>
      <vt:lpstr>Yu Gothic UI Semibold</vt:lpstr>
      <vt:lpstr>Fira Sans Extra Condensed</vt:lpstr>
      <vt:lpstr>Microsoft YaHei</vt:lpstr>
      <vt:lpstr>Arial Unicode MS</vt:lpstr>
      <vt:lpstr>Calibri Light</vt:lpstr>
      <vt:lpstr>Aptos</vt:lpstr>
      <vt:lpstr>Segoe Print</vt:lpstr>
      <vt:lpstr>ADLaM Display</vt:lpstr>
      <vt:lpstr>Tw Cen MT</vt:lpstr>
      <vt:lpstr>Twentieth Century</vt:lpstr>
      <vt:lpstr>Century</vt:lpstr>
      <vt:lpstr>Calibri</vt:lpstr>
      <vt:lpstr>Wide Latin</vt:lpstr>
      <vt:lpstr>Aptos Display</vt:lpstr>
      <vt:lpstr>Office Theme</vt:lpstr>
      <vt:lpstr>3_Office Theme</vt:lpstr>
      <vt:lpstr>2_Office Theme</vt:lpstr>
      <vt:lpstr>4_Office Theme</vt:lpstr>
      <vt:lpstr>5_Office Theme</vt:lpstr>
      <vt:lpstr>6_Office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</dc:creator>
  <cp:lastModifiedBy>ACER</cp:lastModifiedBy>
  <cp:revision>150</cp:revision>
  <dcterms:created xsi:type="dcterms:W3CDTF">2020-07-21T04:31:00Z</dcterms:created>
  <dcterms:modified xsi:type="dcterms:W3CDTF">2024-08-20T13:41:34Z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0x010100A2949B10A1DFC443B1D1B550F1DDAB4E</vt:lpwstr>
  </property>
  <property fmtid="{D5CDD505-2E9C-101B-9397-08002B2CF9AE}" pid="3" name="ICV">
    <vt:lpwstr>4C90913F8E8B4626863C6DF8445AE0AE_12</vt:lpwstr>
  </property>
  <property fmtid="{D5CDD505-2E9C-101B-9397-08002B2CF9AE}" pid="4" name="KSOProductBuildVer">
    <vt:lpwstr>1033-12.2.0.17545</vt:lpwstr>
  </property>
</Properties>
</file>