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F-C648-B29A-78186BF857CC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6F-C648-B29A-78186BF857CC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6F-C648-B29A-78186BF857CC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E6F-C648-B29A-78186BF857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UDENT NAME: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DIVYA E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2316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MANAGEMENT)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JAYA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ARTS AND SCIENCE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divyadivya2776@gmail.com</cp:lastModifiedBy>
  <cp:revision>16</cp:revision>
  <dcterms:created xsi:type="dcterms:W3CDTF">2024-03-29T15:07:00Z</dcterms:created>
  <dcterms:modified xsi:type="dcterms:W3CDTF">2024-10-01T08:23:26Z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