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1371600" y="3183395"/>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DIVYA.K</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312216160 (asunm1621312216160)</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