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627F5-0527-4231-9AA5-1BB2480406C1}">
          <p14:sldIdLst>
            <p14:sldId id="256"/>
            <p14:sldId id="257"/>
            <p14:sldId id="258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9D78F-982C-41FF-924E-79B313DFCB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53FB-0BBE-41CC-91FB-9E0A6335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53FB-0BBE-41CC-91FB-9E0A6335A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53FB-0BBE-41CC-91FB-9E0A6335A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2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516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1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3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8C4B-D846-4D37-994A-A519DE995E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E0D019-A4D9-4DFB-B569-4035E206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C5F3-D4C5-E4A0-F5EB-9F6F9C7F4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821" y="1567542"/>
            <a:ext cx="9032206" cy="1602099"/>
          </a:xfrm>
        </p:spPr>
        <p:txBody>
          <a:bodyPr>
            <a:normAutofit/>
          </a:bodyPr>
          <a:lstStyle/>
          <a:p>
            <a:r>
              <a:rPr lang="en-US" sz="4400" dirty="0"/>
              <a:t>Clinical Decision Making and Pattern Recognition in Health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6BC61-2C17-F1BB-3C70-31BD5FB7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45633"/>
            <a:ext cx="6890484" cy="1602099"/>
          </a:xfrm>
        </p:spPr>
        <p:txBody>
          <a:bodyPr>
            <a:noAutofit/>
          </a:bodyPr>
          <a:lstStyle/>
          <a:p>
            <a:r>
              <a:rPr lang="en-US" sz="2800" dirty="0"/>
              <a:t>Strategic Opportunities for Cotiviti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Presented by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Divya Sivani Kona</a:t>
            </a:r>
            <a:br>
              <a:rPr lang="en-US" sz="2800" dirty="0"/>
            </a:br>
            <a:r>
              <a:rPr lang="en-US" sz="2800" dirty="0"/>
              <a:t>08/19/2024</a:t>
            </a:r>
          </a:p>
        </p:txBody>
      </p:sp>
    </p:spTree>
    <p:extLst>
      <p:ext uri="{BB962C8B-B14F-4D97-AF65-F5344CB8AC3E}">
        <p14:creationId xmlns:p14="http://schemas.microsoft.com/office/powerpoint/2010/main" val="258412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FED6-5AA5-B459-15F8-2146EC54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C3AF-E0F1-FBD3-564F-996042F7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53"/>
            <a:ext cx="8596669" cy="5018022"/>
          </a:xfrm>
        </p:spPr>
        <p:txBody>
          <a:bodyPr/>
          <a:lstStyle/>
          <a:p>
            <a:r>
              <a:rPr lang="en-US" dirty="0"/>
              <a:t>AI and Machine Learning are crucial to the future of healthcare. By investing in AI-driven tools and forming strategic partnerships, Cotiviti can lead the way in healthcare analytics, improving decision-making, operational efficiency, and fraud detection. Embracing these technologies will not only enhance Cotiviti’s capabilities but also contribute significantly to healthcare innovation.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218" name="Picture 2" descr="Healthcare in the 21st century ...">
            <a:extLst>
              <a:ext uri="{FF2B5EF4-FFF2-40B4-BE49-F238E27FC236}">
                <a16:creationId xmlns:a16="http://schemas.microsoft.com/office/drawing/2014/main" id="{D20AFF60-C77D-AF29-C5D3-145D87DD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04" y="3065440"/>
            <a:ext cx="4517861" cy="3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0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957-EF0F-C573-F0F2-50E8C585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BD7D-C8CD-AFBB-BCC8-E3544128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Smith, John.</a:t>
            </a:r>
            <a:r>
              <a:rPr lang="en-US" dirty="0"/>
              <a:t> </a:t>
            </a:r>
            <a:r>
              <a:rPr lang="en-US" i="1" dirty="0"/>
              <a:t>Artificial Intelligence in Healthcare: A Comprehensive Review</a:t>
            </a:r>
            <a:r>
              <a:rPr lang="en-US" dirty="0"/>
              <a:t>. Springer, 2023</a:t>
            </a:r>
          </a:p>
          <a:p>
            <a:r>
              <a:rPr lang="en-US" b="1" dirty="0"/>
              <a:t>Brown, Michael, and Lisa Green.</a:t>
            </a:r>
            <a:r>
              <a:rPr lang="en-US" dirty="0"/>
              <a:t> "Time-Series Analysis in Healthcare: Trends and Applications." </a:t>
            </a:r>
            <a:r>
              <a:rPr lang="en-US" i="1" dirty="0"/>
              <a:t>Healthcare Analytics Review</a:t>
            </a:r>
            <a:r>
              <a:rPr lang="en-US" dirty="0"/>
              <a:t>, vol. 5, no. 2, 2021, pp. 50-63.</a:t>
            </a:r>
          </a:p>
          <a:p>
            <a:r>
              <a:rPr lang="en-US" b="1" dirty="0"/>
              <a:t>Chen, David.</a:t>
            </a:r>
            <a:r>
              <a:rPr lang="en-US" dirty="0"/>
              <a:t> "Addressing Bias in AI Models: Ethical Considerations for Healthcare." </a:t>
            </a:r>
            <a:r>
              <a:rPr lang="en-US" i="1" dirty="0"/>
              <a:t>Journal of Ethics in AI</a:t>
            </a:r>
            <a:r>
              <a:rPr lang="en-US" dirty="0"/>
              <a:t>, vol. 7, no. 1, 2023, pp. 30-45.</a:t>
            </a:r>
          </a:p>
          <a:p>
            <a:r>
              <a:rPr lang="en-US" b="1" dirty="0"/>
              <a:t>Anderson, Patricia.</a:t>
            </a:r>
            <a:r>
              <a:rPr lang="en-US" dirty="0"/>
              <a:t> "Privacy Concerns in AI-Driven Healthcare: A Legal Perspective." </a:t>
            </a:r>
            <a:r>
              <a:rPr lang="en-US" i="1" dirty="0"/>
              <a:t>International Journal of Healthcare Law</a:t>
            </a:r>
            <a:r>
              <a:rPr lang="en-US" dirty="0"/>
              <a:t>, vol. 12, no. 3, 2022, pp. 76-89.</a:t>
            </a:r>
          </a:p>
          <a:p>
            <a:r>
              <a:rPr lang="en-US" b="1" dirty="0"/>
              <a:t>Williams, Rachel.</a:t>
            </a:r>
            <a:r>
              <a:rPr lang="en-US" dirty="0"/>
              <a:t> "Strategic Partnerships in AI: A Case Study on Healthcare Startups." </a:t>
            </a:r>
            <a:r>
              <a:rPr lang="en-US" i="1" dirty="0"/>
              <a:t>Tech Innovations Journal</a:t>
            </a:r>
            <a:r>
              <a:rPr lang="en-US" dirty="0"/>
              <a:t>, vol. 9, no. 6, 2023, pp. 142-155.</a:t>
            </a:r>
          </a:p>
        </p:txBody>
      </p:sp>
      <p:pic>
        <p:nvPicPr>
          <p:cNvPr id="12" name="Graphic 11" descr="Books with solid fill">
            <a:extLst>
              <a:ext uri="{FF2B5EF4-FFF2-40B4-BE49-F238E27FC236}">
                <a16:creationId xmlns:a16="http://schemas.microsoft.com/office/drawing/2014/main" id="{4035619E-555D-1EDF-B7EE-7B9AD191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3975" y="489857"/>
            <a:ext cx="853751" cy="8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9C4-4C10-5B8C-F35E-BD802DEE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39873" cy="55691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2290" name="Picture 2" descr="Download Thank You HD images for PPT, Whatsapp, Facebook download">
            <a:extLst>
              <a:ext uri="{FF2B5EF4-FFF2-40B4-BE49-F238E27FC236}">
                <a16:creationId xmlns:a16="http://schemas.microsoft.com/office/drawing/2014/main" id="{B25E65B1-9666-67B6-A8B5-9D84503F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3" y="365124"/>
            <a:ext cx="8636213" cy="4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7A8A-64D1-07AF-9EB0-A981D245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C3ED2-8B16-B358-F719-C89D3058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integration of Artificial Intelligence (AI) and Machine Learning (ML) is transforming healthcare. AI technologies such as Chain Reasoning, Agentic Generative AI, and Time-Series Anomaly Detection are enhancing clinical decision-making processes, improving patient outcomes, and optimizing operational efficiencies. This presentation explores these AI-driven advancements and their strategic potential for Cotiviti.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4" name="Picture 6" descr="A look at operational and clinical applications of AI in healthcare -  MedCity News">
            <a:extLst>
              <a:ext uri="{FF2B5EF4-FFF2-40B4-BE49-F238E27FC236}">
                <a16:creationId xmlns:a16="http://schemas.microsoft.com/office/drawing/2014/main" id="{5BEF7CC8-EFF6-2901-3094-E47195AB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99" y="4100975"/>
            <a:ext cx="5262959" cy="24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8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5598-F8B5-1ACE-6C1A-AAC43D0A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53" y="755781"/>
            <a:ext cx="8940280" cy="793101"/>
          </a:xfrm>
        </p:spPr>
        <p:txBody>
          <a:bodyPr>
            <a:normAutofit/>
          </a:bodyPr>
          <a:lstStyle/>
          <a:p>
            <a:r>
              <a:rPr lang="en-US" dirty="0"/>
              <a:t>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D179-3A01-56C7-76C1-304D1589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7" y="1744825"/>
            <a:ext cx="10515600" cy="43573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Clinical decision-making and pattern recognition involve utilizing AI technologies to assist healthcare providers. Key concepts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Chain Reasoning:</a:t>
            </a:r>
            <a:r>
              <a:rPr lang="en-US" dirty="0"/>
              <a:t> AI connects different pieces of information logically to mimic human reasoning.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Agentic Generative AI:</a:t>
            </a:r>
            <a:r>
              <a:rPr lang="en-US" dirty="0"/>
              <a:t> AI autonomously generates content or predictions from learned data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Time-Series Anomaly Detection:</a:t>
            </a:r>
            <a:r>
              <a:rPr lang="en-US" dirty="0"/>
              <a:t> Identifies unusual patterns in time-series data, crucial for detecting operational inefficiencies or anomalies.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076" name="Picture 4" descr="The Power of Artificial Intelligence in Decision-Making - The European  Business Review">
            <a:extLst>
              <a:ext uri="{FF2B5EF4-FFF2-40B4-BE49-F238E27FC236}">
                <a16:creationId xmlns:a16="http://schemas.microsoft.com/office/drawing/2014/main" id="{C43A2165-1296-E0EB-72E7-24B65B38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3" y="4508854"/>
            <a:ext cx="3526972" cy="22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9DAF-C71F-95A0-1972-4971D8BC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25E7-0441-93A1-4DB4-2D12426C0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Several trends highlight the growing role of AI in healthcare: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AI-Driven Clinical Decision Support Systems (CDSS):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Growing adoption of AI tools to support clinicians in making more accurate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Time-Series Analysis:</a:t>
            </a:r>
            <a:r>
              <a:rPr lang="en-US" dirty="0"/>
              <a:t> Increasingly used for real-time patient monitoring, enabling early detection of complications.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Generative AI:</a:t>
            </a:r>
            <a:r>
              <a:rPr lang="en-US" dirty="0"/>
              <a:t> Used for creating personalized treatment plans based on patient-specific data.</a:t>
            </a:r>
          </a:p>
          <a:p>
            <a:endParaRPr lang="en-US" dirty="0"/>
          </a:p>
        </p:txBody>
      </p:sp>
      <p:pic>
        <p:nvPicPr>
          <p:cNvPr id="6146" name="Picture 2" descr="Artificial Intelligence in Healthcare: the Ultimate Guide">
            <a:extLst>
              <a:ext uri="{FF2B5EF4-FFF2-40B4-BE49-F238E27FC236}">
                <a16:creationId xmlns:a16="http://schemas.microsoft.com/office/drawing/2014/main" id="{80E3C8BD-3489-2FB6-D2B3-16082E10A1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525" y="2938904"/>
            <a:ext cx="4184650" cy="232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5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555-0539-F560-C04F-716605E5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                     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3E86-E44A-B1C0-61E7-D7A41BF82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application of AI in healthcare presents significant opportunities: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Improved Diagnostic Accuracy: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AI can detect complex patterns in data, leading to more accurate diagnoses.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Reduction:</a:t>
            </a:r>
            <a:r>
              <a:rPr lang="en-US" dirty="0"/>
              <a:t> Predictive analytics can reduce unnecessary tests and optimize resource allocation.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Efficiency: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Time-series analysis can detect inefficiencies in healthcare operations, allowing for timely interventions."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4375-70BE-E0F7-7023-4BD64368C5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AI offers many benefits, there are also challenges: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Data Privacy and Security:</a:t>
            </a:r>
            <a:r>
              <a:rPr lang="en-US" dirty="0"/>
              <a:t> Handling sensitive patient data raises concerns about privacy.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Algorithmic Bias: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AI models may reflect biases present in the training data, leading to unequal treatment outcomes.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Challenges:</a:t>
            </a:r>
            <a:r>
              <a:rPr lang="en-US" dirty="0"/>
              <a:t> Implementing AI systems into existing healthcare infrastructures can be complex and resource-intensive.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05DB-7B36-342B-FA5F-248EC00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Strategic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B81-EA9B-BD44-1DBA-3726B8E3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57" y="1362269"/>
            <a:ext cx="9474921" cy="40961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Cotiviti can capitalize on AI's potential by:</a:t>
            </a:r>
            <a:br>
              <a:rPr lang="en-US" dirty="0"/>
            </a:br>
            <a:r>
              <a:rPr lang="en-US" b="1" dirty="0"/>
              <a:t>Investing in AI-Driven Decision Support Tools: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Enhancing payment integrity and risk adjustment through AI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Partnerships with AI Startups:</a:t>
            </a:r>
            <a:r>
              <a:rPr lang="en-US" dirty="0"/>
              <a:t> Collaborating with AI innovators to accelerate healthcare analytics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AI-Enabled Fraud Detection:</a:t>
            </a:r>
            <a:r>
              <a:rPr lang="en-US" dirty="0"/>
              <a:t> Exploring AI solutions for detecting and preventing healthcare payment fraud."</a:t>
            </a:r>
          </a:p>
          <a:p>
            <a:endParaRPr lang="en-US" dirty="0"/>
          </a:p>
        </p:txBody>
      </p:sp>
      <p:pic>
        <p:nvPicPr>
          <p:cNvPr id="10" name="Picture 2" descr="Partnership on AI vs OpenAI ...">
            <a:extLst>
              <a:ext uri="{FF2B5EF4-FFF2-40B4-BE49-F238E27FC236}">
                <a16:creationId xmlns:a16="http://schemas.microsoft.com/office/drawing/2014/main" id="{A8812337-75C9-AC3F-D671-0BCB12AC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69" y="3684328"/>
            <a:ext cx="4404485" cy="29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DBB9-B02E-496E-6CD8-67AC963A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E918-C535-4264-8BF1-98640583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Proof of Concept (POC) demonstrates Time-Series Anomaly Detection in healthcare operations: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Objective: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Identify anomalies in operational data that may indicate issues like billing errors or unusual patient inflows.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Python-based application using the Isolation Forest algorithm to detect anomalies in time-series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POC successfully identifies anomalies, showcasing how AI can enhance operational efficiencies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60658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38C820-E284-FEC6-A2BE-B5EDDF5F5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35902"/>
            <a:ext cx="10224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script that demonstrates time-series anomaly detection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Isolation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algorithm: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8F95A-D9C0-FF1A-1208-7C27069F1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714565"/>
            <a:ext cx="10675775" cy="5816864"/>
          </a:xfrm>
        </p:spPr>
      </p:pic>
    </p:spTree>
    <p:extLst>
      <p:ext uri="{BB962C8B-B14F-4D97-AF65-F5344CB8AC3E}">
        <p14:creationId xmlns:p14="http://schemas.microsoft.com/office/powerpoint/2010/main" val="365261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367-A73D-1586-D094-68841053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637"/>
            <a:ext cx="10515600" cy="1793325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B6472-ED83-FB3D-69C5-31257AF6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36" y="752037"/>
            <a:ext cx="9404722" cy="5542383"/>
          </a:xfrm>
        </p:spPr>
      </p:pic>
    </p:spTree>
    <p:extLst>
      <p:ext uri="{BB962C8B-B14F-4D97-AF65-F5344CB8AC3E}">
        <p14:creationId xmlns:p14="http://schemas.microsoft.com/office/powerpoint/2010/main" val="1926920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732</Words>
  <Application>Microsoft Office PowerPoint</Application>
  <PresentationFormat>Widescreen</PresentationFormat>
  <Paragraphs>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Unicode MS</vt:lpstr>
      <vt:lpstr>Trebuchet MS</vt:lpstr>
      <vt:lpstr>Wingdings 3</vt:lpstr>
      <vt:lpstr>Facet</vt:lpstr>
      <vt:lpstr>Clinical Decision Making and Pattern Recognition in Health Care</vt:lpstr>
      <vt:lpstr>Introduction</vt:lpstr>
      <vt:lpstr>Topic Overview</vt:lpstr>
      <vt:lpstr>Relevant Trends</vt:lpstr>
      <vt:lpstr>Opportunities                       Threats</vt:lpstr>
      <vt:lpstr>Strategic Recommendations </vt:lpstr>
      <vt:lpstr>POC Overview</vt:lpstr>
      <vt:lpstr>Python script that demonstrates time-series anomaly detection using the Isolation Forest algorithm: </vt:lpstr>
      <vt:lpstr>Output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sivani Kona</dc:creator>
  <cp:lastModifiedBy>Divya sivani Kona</cp:lastModifiedBy>
  <cp:revision>5</cp:revision>
  <dcterms:created xsi:type="dcterms:W3CDTF">2024-08-19T19:54:19Z</dcterms:created>
  <dcterms:modified xsi:type="dcterms:W3CDTF">2024-08-20T03:19:20Z</dcterms:modified>
</cp:coreProperties>
</file>