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2136140"/>
          </a:xfrm>
          <a:prstGeom prst="rect"/>
          <a:noFill/>
        </p:spPr>
        <p:txBody>
          <a:bodyPr rtlCol="0" wrap="square">
            <a:spAutoFit/>
          </a:bodyPr>
          <a:p>
            <a:r>
              <a:rPr sz="2400" lang="en-US"/>
              <a:t>STUDENT NAME:</a:t>
            </a:r>
            <a:r>
              <a:rPr sz="2400" lang="en-US"/>
              <a:t> </a:t>
            </a:r>
            <a:r>
              <a:rPr altLang="en-IN" sz="2400" lang="en-US"/>
              <a:t>R</a:t>
            </a:r>
            <a:r>
              <a:rPr altLang="en-IN" sz="2400" lang="en-US"/>
              <a:t>.</a:t>
            </a:r>
            <a:r>
              <a:rPr altLang="en-IN" sz="2400" lang="en-US"/>
              <a:t> </a:t>
            </a:r>
            <a:r>
              <a:rPr altLang="en-IN" sz="2400" lang="en-US"/>
              <a:t>DIVY</a:t>
            </a:r>
            <a:r>
              <a:rPr altLang="en-IN" sz="2400" lang="en-US"/>
              <a:t>A</a:t>
            </a:r>
            <a:r>
              <a:rPr altLang="en-IN" sz="2400" lang="en-US"/>
              <a:t> </a:t>
            </a:r>
            <a:endParaRPr dirty="0" sz="2400" lang="en-US"/>
          </a:p>
          <a:p>
            <a:r>
              <a:rPr dirty="0" sz="2400" lang="en-US"/>
              <a:t>REGISTER NO:</a:t>
            </a:r>
            <a:r>
              <a:rPr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9</a:t>
            </a:r>
            <a:r>
              <a:rPr altLang="en-IN" dirty="0" sz="2400" lang="en-US"/>
              <a:t>6</a:t>
            </a:r>
            <a:r>
              <a:rPr altLang="en-IN" dirty="0" sz="2400" lang="en-US"/>
              <a:t>4</a:t>
            </a:r>
            <a:r>
              <a:rPr altLang="en-IN" dirty="0" sz="2400" lang="en-US"/>
              <a:t>4</a:t>
            </a:r>
            <a:r>
              <a:rPr dirty="0" sz="2400" lang="en-US"/>
              <a:t>/</a:t>
            </a:r>
            <a:r>
              <a:rPr dirty="0" sz="2400" lang="en-US"/>
              <a:t> 16C5A4FBAF594FBAC394BEA321C29A61</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 </a:t>
            </a:r>
            <a:r>
              <a:rPr dirty="0" sz="2400" lang="en-US"/>
              <a:t>S</a:t>
            </a:r>
            <a:r>
              <a:rPr dirty="0" sz="2400" lang="en-US"/>
              <a:t>R</a:t>
            </a:r>
            <a:r>
              <a:rPr dirty="0" sz="2400" lang="en-US"/>
              <a:t>I</a:t>
            </a:r>
            <a:r>
              <a:rPr dirty="0" sz="2400" lang="en-US"/>
              <a:t> </a:t>
            </a:r>
            <a:r>
              <a:rPr dirty="0" sz="2400" lang="en-US"/>
              <a:t>M</a:t>
            </a:r>
            <a:r>
              <a:rPr dirty="0" sz="2400" lang="en-US"/>
              <a:t>A</a:t>
            </a:r>
            <a:r>
              <a:rPr dirty="0" sz="2400" lang="en-US"/>
              <a:t>G</a:t>
            </a:r>
            <a:r>
              <a:rPr dirty="0" sz="2400" lang="en-US"/>
              <a:t>ALAKSHMI </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2024-09-05T05:44:51Z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4b6d85a6dae0495f9c4e2c6aeb8589fd</vt:lpwstr>
  </property>
</Properties>
</file>