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>
                <a:alpha val="70000"/>
              </a:srgbClr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4F81BD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>
                <a:alpha val="70000"/>
              </a:srgbClr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>
                <a:alpha val="70000"/>
              </a:srgbClr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>
                <a:alpha val="70000"/>
              </a:srgbClr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>
                <a:alpha val="70000"/>
              </a:srgbClr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overlap val="25"/>
        <c:gapWidth val="8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title>
          <c:tx>
            <c:rich>
              <a:bodyPr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majorTickMark val="none"/>
        <c:minorTickMark val="none"/>
        <c:tickLblPos val="nextTo"/>
        <c:spPr>
          <a:ln w="12700">
            <a:solidFill>
              <a:srgbClr val="BFBFB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2F2F2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7202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3934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1893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708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2217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835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3695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3826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00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1090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3422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299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993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1443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4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3001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360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8555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5655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1760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7402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36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416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6043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9471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690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9223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890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4.png"/><Relationship Id="rId6" Type="http://schemas.openxmlformats.org/officeDocument/2006/relationships/image" Target="../media/5.png"/><Relationship Id="rId7" Type="http://schemas.openxmlformats.org/officeDocument/2006/relationships/image" Target="../media/4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2.png"/><Relationship Id="rId3" Type="http://schemas.openxmlformats.org/officeDocument/2006/relationships/image" Target="../media/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.png"/><Relationship Id="rId3" Type="http://schemas.openxmlformats.org/officeDocument/2006/relationships/image" Target="../media/4.png"/><Relationship Id="rId4" Type="http://schemas.openxmlformats.org/officeDocument/2006/relationships/image" Target="../media/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2286000" y="609600"/>
            <a:ext cx="11504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105024" y="3410585"/>
            <a:ext cx="8953501" cy="2129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STUDE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ME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DIVYA.A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REGISTER NO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19226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DEPARTMENT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B.COM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(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G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COLLEGE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G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U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U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H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H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V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J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J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I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O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L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L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G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-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1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7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0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7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          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0245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752474" y="1752599"/>
            <a:ext cx="6334125" cy="4339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Preparation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clean employee data (e.g., demographics, job info, performance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metrics)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Ensure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quality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consistencyII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Descriptive Analytic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summaries and visualizations (e.g., tables, charts, graphs)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 (e.g., age, gender,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characteristics (e.g., role, tenure,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(e.g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., ratings, promotions, turnover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Inferential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between performance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predicting turnover based 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grouping similar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229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755332" y="1626273"/>
            <a:ext cx="7093268" cy="29238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Prescriptive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Talent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development and training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programs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Diversity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 equity, and inclusion initiatives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Compensation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benefits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engagement and retention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plan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Power Pivot for data summarization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Formatting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Scales for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Correlation analysis using Excel's built-in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functions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Solver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Scenario Manager for optimization and forecasting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9079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8915400" y="462568"/>
            <a:ext cx="314323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90600" y="1685380"/>
            <a:ext cx="7382905" cy="39057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7946185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7" name="图表"/>
          <p:cNvGraphicFramePr/>
          <p:nvPr/>
        </p:nvGraphicFramePr>
        <p:xfrm>
          <a:off x="1295399" y="1295399"/>
          <a:ext cx="6843713" cy="546735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34845996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990600" y="1676400"/>
            <a:ext cx="6096000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Identified areas of high employee turnover and absenteeism, allowing us to target retention 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Analysed salary and benefits data to ensure equity and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Visualized employee performance metrics to inform development and promotion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Detected correlations between training programs and job satisfaction, highlighting areas for investment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Created data-driven recommendations to enhance employee engagement, productivity, and overall business performance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92" name="图片" descr="See related image detail. Curriculum - Free people icon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43800" y="1828800"/>
            <a:ext cx="1933575" cy="19335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0160248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467687" y="1517416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-266977" y="3086618"/>
            <a:ext cx="10639354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 descr="blob:https://web.whatsapp.com/86f56f85-85b1-4197-8d4c-59f08a07b4c8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672632" y="793932"/>
            <a:ext cx="1832582" cy="183258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609491" y="2362784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5376153" y="106203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7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8702373" y="4133342"/>
            <a:ext cx="457240" cy="4572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8" name="图片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7338378" y="503945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7523718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1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92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9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Our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181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609600" y="1861245"/>
            <a:ext cx="7381875" cy="39490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Track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attendance and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absenteeism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Evaluate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sales performance or revenue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generation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Assess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task completion rates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productivity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customer satisfaction ratings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feedback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Compare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across different departments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teams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7181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9144000" y="2933701"/>
            <a:ext cx="3533774" cy="3809998"/>
            <a:chOff x="9144000" y="2933701"/>
            <a:chExt cx="3533774" cy="3809998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839325" y="5648326"/>
              <a:ext cx="457197" cy="4571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839325" y="6181725"/>
              <a:ext cx="180974" cy="18097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44000" y="2933701"/>
              <a:ext cx="3533774" cy="380999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7239000" y="1443059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739774" y="2048648"/>
            <a:ext cx="8404225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Collect and organize employee performance data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Set up an Excel dashboard to visualize performance metrics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formulas and charts to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and compare performance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Identify areas for improvement and track progress over time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0">
            <a:off x="739773" y="3937933"/>
            <a:ext cx="9099551" cy="15392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Excel workbook with a user-friendly dashboard2. Clear and concise performance metrics and charts3. Formulas and calculations to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data4. Recommendations for future performance improvement initiatives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382000" y="845600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3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486106" y="5399965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011308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1814512" y="457200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1600200" y="1447800"/>
            <a:ext cx="6019799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Generalists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employee performance, identify training needs, and inform talent management decisions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monitor team performance, set goals, and provide targeted feedback to team members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Heads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evaluate departmental performance, make informed decisions, and optimize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trends, identify areas for improvement, and recommend data-driven solutions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Operations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key performance indicators (KPIs), optimize processes, and enhance overall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0044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609600" y="1066800"/>
            <a:ext cx="9763125" cy="546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371600" y="2514600"/>
            <a:ext cx="7620000" cy="2301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– MISSING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FILTER- REMOVE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FORMULA- PERFORMANCE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PIVOT-SUMMARY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GRAPH-DATA VISUALIZATION	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943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981200" y="1905000"/>
            <a:ext cx="5978544" cy="3863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 </a:t>
            </a: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Id-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Type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 Male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–Number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631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05416" y="6512256"/>
            <a:ext cx="1773555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06491" y="5388793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49016" y="1721669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06491" y="5922194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616" y="3733800"/>
            <a:ext cx="2466975" cy="309326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692716" y="681157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30159" y="649955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592193" y="2482672"/>
            <a:ext cx="7475607" cy="58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=</a:t>
            </a: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IFS(Z8&gt;=5,”VERY HIGH”,Z8&gt;=4,”HIGH”,Z8&gt;=3,”MED”,TRUE,”LOW”)</a:t>
            </a:r>
            <a:endParaRPr lang="zh-CN" altLang="en-US" sz="20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8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2024-09-05T02:10:54Z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d3ae4b2e8f914824ba3e7148ab2dbf69</vt:lpwstr>
  </property>
</Properties>
</file>