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90" r:id="rId1"/>
    <p:sldMasterId id="2147483991" r:id="rId2"/>
    <p:sldMasterId id="2147483992" r:id="rId3"/>
    <p:sldMasterId id="2147483993" r:id="rId4"/>
    <p:sldMasterId id="2147483994" r:id="rId5"/>
  </p:sldMasterIdLst>
  <p:notesMasterIdLst>
    <p:notesMasterId r:id="rId28"/>
  </p:notesMasterIdLst>
  <p:sldIdLst>
    <p:sldId id="256" r:id="rId6"/>
    <p:sldId id="257" r:id="rId7"/>
    <p:sldId id="258" r:id="rId8"/>
    <p:sldId id="259" r:id="rId9"/>
    <p:sldId id="260" r:id="rId10"/>
    <p:sldId id="261" r:id="rId11"/>
    <p:sldId id="273" r:id="rId12"/>
    <p:sldId id="274" r:id="rId13"/>
    <p:sldId id="263" r:id="rId14"/>
    <p:sldId id="265" r:id="rId15"/>
    <p:sldId id="271" r:id="rId16"/>
    <p:sldId id="266" r:id="rId17"/>
    <p:sldId id="272" r:id="rId18"/>
    <p:sldId id="276" r:id="rId19"/>
    <p:sldId id="264" r:id="rId20"/>
    <p:sldId id="277" r:id="rId21"/>
    <p:sldId id="262" r:id="rId22"/>
    <p:sldId id="275" r:id="rId23"/>
    <p:sldId id="267" r:id="rId24"/>
    <p:sldId id="268" r:id="rId25"/>
    <p:sldId id="270" r:id="rId26"/>
    <p:sldId id="269" r:id="rId27"/>
  </p:sldIdLst>
  <p:sldSz cx="9144000" cy="5143500" type="screen16x9"/>
  <p:notesSz cx="6858000" cy="9144000"/>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857E20-AD2D-436A-BB90-6274C0323FBC}">
  <a:tblStyle styleId="{EF857E20-AD2D-436A-BB90-6274C0323FBC}"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krishna Behera (US)" userId="S::jyotikrishna.behera@pwc.com::fab97201-d52e-47b6-8ada-ff4d50201a41" providerId="AD" clId="Web-{E8A66212-5C52-9B31-A005-A46114B81653}"/>
    <pc:docChg chg="modSld">
      <pc:chgData name="Jyotikrishna Behera (US)" userId="S::jyotikrishna.behera@pwc.com::fab97201-d52e-47b6-8ada-ff4d50201a41" providerId="AD" clId="Web-{E8A66212-5C52-9B31-A005-A46114B81653}" dt="2024-04-19T06:39:27.923" v="106" actId="20577"/>
      <pc:docMkLst>
        <pc:docMk/>
      </pc:docMkLst>
      <pc:sldChg chg="modSp">
        <pc:chgData name="Jyotikrishna Behera (US)" userId="S::jyotikrishna.behera@pwc.com::fab97201-d52e-47b6-8ada-ff4d50201a41" providerId="AD" clId="Web-{E8A66212-5C52-9B31-A005-A46114B81653}" dt="2024-04-19T06:39:27.923" v="106" actId="20577"/>
        <pc:sldMkLst>
          <pc:docMk/>
          <pc:sldMk cId="0" sldId="259"/>
        </pc:sldMkLst>
        <pc:spChg chg="mod">
          <ac:chgData name="Jyotikrishna Behera (US)" userId="S::jyotikrishna.behera@pwc.com::fab97201-d52e-47b6-8ada-ff4d50201a41" providerId="AD" clId="Web-{E8A66212-5C52-9B31-A005-A46114B81653}" dt="2024-04-19T06:38:22.827" v="47" actId="20577"/>
          <ac:spMkLst>
            <pc:docMk/>
            <pc:sldMk cId="0" sldId="259"/>
            <ac:spMk id="1973" creationId="{00000000-0000-0000-0000-000000000000}"/>
          </ac:spMkLst>
        </pc:spChg>
        <pc:spChg chg="mod">
          <ac:chgData name="Jyotikrishna Behera (US)" userId="S::jyotikrishna.behera@pwc.com::fab97201-d52e-47b6-8ada-ff4d50201a41" providerId="AD" clId="Web-{E8A66212-5C52-9B31-A005-A46114B81653}" dt="2024-04-19T06:38:36.593" v="58" actId="20577"/>
          <ac:spMkLst>
            <pc:docMk/>
            <pc:sldMk cId="0" sldId="259"/>
            <ac:spMk id="1974" creationId="{00000000-0000-0000-0000-000000000000}"/>
          </ac:spMkLst>
        </pc:spChg>
        <pc:spChg chg="mod">
          <ac:chgData name="Jyotikrishna Behera (US)" userId="S::jyotikrishna.behera@pwc.com::fab97201-d52e-47b6-8ada-ff4d50201a41" providerId="AD" clId="Web-{E8A66212-5C52-9B31-A005-A46114B81653}" dt="2024-04-19T06:39:27.923" v="106" actId="20577"/>
          <ac:spMkLst>
            <pc:docMk/>
            <pc:sldMk cId="0" sldId="259"/>
            <ac:spMk id="1975" creationId="{00000000-0000-0000-0000-000000000000}"/>
          </ac:spMkLst>
        </pc:spChg>
      </pc:sldChg>
    </pc:docChg>
  </pc:docChgLst>
  <pc:docChgLst>
    <pc:chgData name="Jyotikrishna Behera (US)" userId="S::jyotikrishna.behera@pwc.com::fab97201-d52e-47b6-8ada-ff4d50201a41" providerId="AD" clId="Web-{5ED3E357-1E46-2C9E-9B06-F1215BD3763B}"/>
    <pc:docChg chg="modSld">
      <pc:chgData name="Jyotikrishna Behera (US)" userId="S::jyotikrishna.behera@pwc.com::fab97201-d52e-47b6-8ada-ff4d50201a41" providerId="AD" clId="Web-{5ED3E357-1E46-2C9E-9B06-F1215BD3763B}" dt="2024-04-20T06:42:39.762" v="9" actId="20577"/>
      <pc:docMkLst>
        <pc:docMk/>
      </pc:docMkLst>
      <pc:sldChg chg="addSp delSp modSp">
        <pc:chgData name="Jyotikrishna Behera (US)" userId="S::jyotikrishna.behera@pwc.com::fab97201-d52e-47b6-8ada-ff4d50201a41" providerId="AD" clId="Web-{5ED3E357-1E46-2C9E-9B06-F1215BD3763B}" dt="2024-04-20T06:42:39.762" v="9" actId="20577"/>
        <pc:sldMkLst>
          <pc:docMk/>
          <pc:sldMk cId="0" sldId="263"/>
        </pc:sldMkLst>
        <pc:spChg chg="mod">
          <ac:chgData name="Jyotikrishna Behera (US)" userId="S::jyotikrishna.behera@pwc.com::fab97201-d52e-47b6-8ada-ff4d50201a41" providerId="AD" clId="Web-{5ED3E357-1E46-2C9E-9B06-F1215BD3763B}" dt="2024-04-20T06:42:39.762" v="9" actId="20577"/>
          <ac:spMkLst>
            <pc:docMk/>
            <pc:sldMk cId="0" sldId="263"/>
            <ac:spMk id="2027" creationId="{00000000-0000-0000-0000-000000000000}"/>
          </ac:spMkLst>
        </pc:spChg>
        <pc:picChg chg="add mod">
          <ac:chgData name="Jyotikrishna Behera (US)" userId="S::jyotikrishna.behera@pwc.com::fab97201-d52e-47b6-8ada-ff4d50201a41" providerId="AD" clId="Web-{5ED3E357-1E46-2C9E-9B06-F1215BD3763B}" dt="2024-04-20T06:42:20.183" v="6" actId="14100"/>
          <ac:picMkLst>
            <pc:docMk/>
            <pc:sldMk cId="0" sldId="263"/>
            <ac:picMk id="2" creationId="{554AA90F-63DC-11D5-99B2-C40EE347C8A9}"/>
          </ac:picMkLst>
        </pc:picChg>
        <pc:picChg chg="del">
          <ac:chgData name="Jyotikrishna Behera (US)" userId="S::jyotikrishna.behera@pwc.com::fab97201-d52e-47b6-8ada-ff4d50201a41" providerId="AD" clId="Web-{5ED3E357-1E46-2C9E-9B06-F1215BD3763B}" dt="2024-04-20T06:42:00.245" v="1"/>
          <ac:picMkLst>
            <pc:docMk/>
            <pc:sldMk cId="0" sldId="263"/>
            <ac:picMk id="3" creationId="{B8FA5BAB-F429-A124-62A3-7793EB77C4A4}"/>
          </ac:picMkLst>
        </pc:picChg>
      </pc:sldChg>
    </pc:docChg>
  </pc:docChgLst>
  <pc:docChgLst>
    <pc:chgData name="Aripra Singh (US)" userId="S::aripra.singh@pwc.com::8c615a3e-3a67-4ebf-a960-99d04618e9cc" providerId="AD" clId="Web-{006AE261-7286-335B-DCDD-9CCB95F47134}"/>
    <pc:docChg chg="modSld">
      <pc:chgData name="Aripra Singh (US)" userId="S::aripra.singh@pwc.com::8c615a3e-3a67-4ebf-a960-99d04618e9cc" providerId="AD" clId="Web-{006AE261-7286-335B-DCDD-9CCB95F47134}" dt="2024-04-21T13:00:08.537" v="13" actId="20577"/>
      <pc:docMkLst>
        <pc:docMk/>
      </pc:docMkLst>
      <pc:sldChg chg="modSp">
        <pc:chgData name="Aripra Singh (US)" userId="S::aripra.singh@pwc.com::8c615a3e-3a67-4ebf-a960-99d04618e9cc" providerId="AD" clId="Web-{006AE261-7286-335B-DCDD-9CCB95F47134}" dt="2024-04-21T13:00:08.537" v="13" actId="20577"/>
        <pc:sldMkLst>
          <pc:docMk/>
          <pc:sldMk cId="0" sldId="268"/>
        </pc:sldMkLst>
        <pc:spChg chg="mod">
          <ac:chgData name="Aripra Singh (US)" userId="S::aripra.singh@pwc.com::8c615a3e-3a67-4ebf-a960-99d04618e9cc" providerId="AD" clId="Web-{006AE261-7286-335B-DCDD-9CCB95F47134}" dt="2024-04-21T13:00:08.537" v="13" actId="20577"/>
          <ac:spMkLst>
            <pc:docMk/>
            <pc:sldMk cId="0" sldId="268"/>
            <ac:spMk id="5" creationId="{B5540A42-45AF-ABAF-5B3D-CFA5E6CE7ADA}"/>
          </ac:spMkLst>
        </pc:spChg>
        <pc:spChg chg="mod">
          <ac:chgData name="Aripra Singh (US)" userId="S::aripra.singh@pwc.com::8c615a3e-3a67-4ebf-a960-99d04618e9cc" providerId="AD" clId="Web-{006AE261-7286-335B-DCDD-9CCB95F47134}" dt="2024-04-21T11:59:26.239" v="7" actId="20577"/>
          <ac:spMkLst>
            <pc:docMk/>
            <pc:sldMk cId="0" sldId="268"/>
            <ac:spMk id="11" creationId="{BF90C880-5BFD-E0F2-881C-248186C5142E}"/>
          </ac:spMkLst>
        </pc:spChg>
      </pc:sldChg>
    </pc:docChg>
  </pc:docChgLst>
  <pc:docChgLst>
    <pc:chgData name="Jyotikrishna Behera (US)" userId="S::jyotikrishna.behera@pwc.com::fab97201-d52e-47b6-8ada-ff4d50201a41" providerId="AD" clId="Web-{EA456850-1A96-9BD3-D065-1D436CF0CF7A}"/>
    <pc:docChg chg="modSld">
      <pc:chgData name="Jyotikrishna Behera (US)" userId="S::jyotikrishna.behera@pwc.com::fab97201-d52e-47b6-8ada-ff4d50201a41" providerId="AD" clId="Web-{EA456850-1A96-9BD3-D065-1D436CF0CF7A}" dt="2024-04-19T06:19:29.438" v="27" actId="20577"/>
      <pc:docMkLst>
        <pc:docMk/>
      </pc:docMkLst>
      <pc:sldChg chg="modSp">
        <pc:chgData name="Jyotikrishna Behera (US)" userId="S::jyotikrishna.behera@pwc.com::fab97201-d52e-47b6-8ada-ff4d50201a41" providerId="AD" clId="Web-{EA456850-1A96-9BD3-D065-1D436CF0CF7A}" dt="2024-04-19T06:19:29.438" v="27" actId="20577"/>
        <pc:sldMkLst>
          <pc:docMk/>
          <pc:sldMk cId="0" sldId="258"/>
        </pc:sldMkLst>
        <pc:spChg chg="mod">
          <ac:chgData name="Jyotikrishna Behera (US)" userId="S::jyotikrishna.behera@pwc.com::fab97201-d52e-47b6-8ada-ff4d50201a41" providerId="AD" clId="Web-{EA456850-1A96-9BD3-D065-1D436CF0CF7A}" dt="2024-04-19T06:14:49.010" v="16" actId="20577"/>
          <ac:spMkLst>
            <pc:docMk/>
            <pc:sldMk cId="0" sldId="258"/>
            <ac:spMk id="1963" creationId="{00000000-0000-0000-0000-000000000000}"/>
          </ac:spMkLst>
        </pc:spChg>
        <pc:spChg chg="mod">
          <ac:chgData name="Jyotikrishna Behera (US)" userId="S::jyotikrishna.behera@pwc.com::fab97201-d52e-47b6-8ada-ff4d50201a41" providerId="AD" clId="Web-{EA456850-1A96-9BD3-D065-1D436CF0CF7A}" dt="2024-04-19T06:19:29.438" v="27" actId="20577"/>
          <ac:spMkLst>
            <pc:docMk/>
            <pc:sldMk cId="0" sldId="258"/>
            <ac:spMk id="1964" creationId="{00000000-0000-0000-0000-000000000000}"/>
          </ac:spMkLst>
        </pc:spChg>
      </pc:sldChg>
      <pc:sldMasterChg chg="delSldLayout">
        <pc:chgData name="Jyotikrishna Behera (US)" userId="S::jyotikrishna.behera@pwc.com::fab97201-d52e-47b6-8ada-ff4d50201a41" providerId="AD" clId="Web-{EA456850-1A96-9BD3-D065-1D436CF0CF7A}" dt="2024-04-19T06:12:47.460" v="1"/>
        <pc:sldMasterMkLst>
          <pc:docMk/>
          <pc:sldMasterMk cId="0" sldId="2147483990"/>
        </pc:sldMasterMkLst>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6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6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6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6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6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6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6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6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6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6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7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7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7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7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7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7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7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7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7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7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8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8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8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8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8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8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8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8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8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8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9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9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9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9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9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9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9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9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9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69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0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0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0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0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0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0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0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0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0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0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1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1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1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1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1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1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1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1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1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1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2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2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2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2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0"/>
            <pc:sldLayoutMk cId="0" sldId="2147483724"/>
          </pc:sldLayoutMkLst>
        </pc:sldLayoutChg>
      </pc:sldMasterChg>
      <pc:sldMasterChg chg="delSldLayout">
        <pc:chgData name="Jyotikrishna Behera (US)" userId="S::jyotikrishna.behera@pwc.com::fab97201-d52e-47b6-8ada-ff4d50201a41" providerId="AD" clId="Web-{EA456850-1A96-9BD3-D065-1D436CF0CF7A}" dt="2024-04-19T06:12:47.460" v="1"/>
        <pc:sldMasterMkLst>
          <pc:docMk/>
          <pc:sldMasterMk cId="0" sldId="2147483991"/>
        </pc:sldMasterMkLst>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2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2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2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2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3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3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3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3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3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3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3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3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3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3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4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4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4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4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4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4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4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4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4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5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5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5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5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5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5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5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5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5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5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6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6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6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6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6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6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6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6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6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6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7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7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7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7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7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7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7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7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7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8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8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8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8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8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8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8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8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8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8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1"/>
            <pc:sldLayoutMk cId="0" sldId="2147483790"/>
          </pc:sldLayoutMkLst>
        </pc:sldLayoutChg>
      </pc:sldMasterChg>
      <pc:sldMasterChg chg="delSldLayout">
        <pc:chgData name="Jyotikrishna Behera (US)" userId="S::jyotikrishna.behera@pwc.com::fab97201-d52e-47b6-8ada-ff4d50201a41" providerId="AD" clId="Web-{EA456850-1A96-9BD3-D065-1D436CF0CF7A}" dt="2024-04-19T06:12:47.460" v="1"/>
        <pc:sldMasterMkLst>
          <pc:docMk/>
          <pc:sldMasterMk cId="0" sldId="2147483992"/>
        </pc:sldMasterMkLst>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79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79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79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79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79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79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79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79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0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0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0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0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0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0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0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0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0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0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1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1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1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1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1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1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1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1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1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1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2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2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2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2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2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2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2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2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2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2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3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3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3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3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3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3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3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3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3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3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4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4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4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4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4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4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4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4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4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4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5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5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5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5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5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5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2"/>
            <pc:sldLayoutMk cId="0" sldId="2147483856"/>
          </pc:sldLayoutMkLst>
        </pc:sldLayoutChg>
      </pc:sldMasterChg>
      <pc:sldMasterChg chg="delSldLayout">
        <pc:chgData name="Jyotikrishna Behera (US)" userId="S::jyotikrishna.behera@pwc.com::fab97201-d52e-47b6-8ada-ff4d50201a41" providerId="AD" clId="Web-{EA456850-1A96-9BD3-D065-1D436CF0CF7A}" dt="2024-04-19T06:12:47.460" v="1"/>
        <pc:sldMasterMkLst>
          <pc:docMk/>
          <pc:sldMasterMk cId="0" sldId="2147483993"/>
        </pc:sldMasterMkLst>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5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5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6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6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6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6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6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6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6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6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6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6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7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7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7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7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7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7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7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7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7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8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8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8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8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8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8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8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8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8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8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9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9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9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9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9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9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9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9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9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89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0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0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0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0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0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0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0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0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0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0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1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1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1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1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1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1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1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1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1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1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2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2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3"/>
            <pc:sldLayoutMk cId="0" sldId="2147483922"/>
          </pc:sldLayoutMkLst>
        </pc:sldLayoutChg>
      </pc:sldMasterChg>
      <pc:sldMasterChg chg="delSldLayout">
        <pc:chgData name="Jyotikrishna Behera (US)" userId="S::jyotikrishna.behera@pwc.com::fab97201-d52e-47b6-8ada-ff4d50201a41" providerId="AD" clId="Web-{EA456850-1A96-9BD3-D065-1D436CF0CF7A}" dt="2024-04-19T06:12:47.460" v="1"/>
        <pc:sldMasterMkLst>
          <pc:docMk/>
          <pc:sldMasterMk cId="0" sldId="2147483994"/>
        </pc:sldMasterMkLst>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2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2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2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2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2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2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3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3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3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3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3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3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3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3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3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3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4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4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4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4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4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4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4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4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4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4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5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5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5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5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5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5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5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5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5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6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6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6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6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6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6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6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6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6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6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7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7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7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7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7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7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7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7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78"/>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79"/>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80"/>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81"/>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82"/>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83"/>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84"/>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85"/>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86"/>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87"/>
          </pc:sldLayoutMkLst>
        </pc:sldLayoutChg>
        <pc:sldLayoutChg chg="del">
          <pc:chgData name="Jyotikrishna Behera (US)" userId="S::jyotikrishna.behera@pwc.com::fab97201-d52e-47b6-8ada-ff4d50201a41" providerId="AD" clId="Web-{EA456850-1A96-9BD3-D065-1D436CF0CF7A}" dt="2024-04-19T06:12:47.460" v="1"/>
          <pc:sldLayoutMkLst>
            <pc:docMk/>
            <pc:sldMasterMk cId="0" sldId="2147483994"/>
            <pc:sldLayoutMk cId="0" sldId="2147483988"/>
          </pc:sldLayoutMkLst>
        </pc:sldLayoutChg>
      </pc:sldMasterChg>
    </pc:docChg>
  </pc:docChgLst>
  <pc:docChgLst>
    <pc:chgData name="Jyotikrishna Behera (US)" userId="fab97201-d52e-47b6-8ada-ff4d50201a41" providerId="ADAL" clId="{61E0DCAA-C6ED-4F22-BA94-26129F070B90}"/>
    <pc:docChg chg="custSel replTag">
      <pc:chgData name="Jyotikrishna Behera (US)" userId="fab97201-d52e-47b6-8ada-ff4d50201a41" providerId="ADAL" clId="{61E0DCAA-C6ED-4F22-BA94-26129F070B90}" dt="2024-05-19T17:46:40.029" v="50"/>
      <pc:docMkLst>
        <pc:docMk/>
      </pc:docMkLst>
    </pc:docChg>
  </pc:docChgLst>
  <pc:docChgLst>
    <pc:chgData name="Jyotikrishna Behera (US)" userId="S::jyotikrishna.behera@pwc.com::fab97201-d52e-47b6-8ada-ff4d50201a41" providerId="AD" clId="Web-{181D7835-BF30-6AB3-977E-83BB8CE618CF}"/>
    <pc:docChg chg="modSld">
      <pc:chgData name="Jyotikrishna Behera (US)" userId="S::jyotikrishna.behera@pwc.com::fab97201-d52e-47b6-8ada-ff4d50201a41" providerId="AD" clId="Web-{181D7835-BF30-6AB3-977E-83BB8CE618CF}" dt="2024-04-21T06:13:48.390" v="10" actId="14100"/>
      <pc:docMkLst>
        <pc:docMk/>
      </pc:docMkLst>
      <pc:sldChg chg="modSp">
        <pc:chgData name="Jyotikrishna Behera (US)" userId="S::jyotikrishna.behera@pwc.com::fab97201-d52e-47b6-8ada-ff4d50201a41" providerId="AD" clId="Web-{181D7835-BF30-6AB3-977E-83BB8CE618CF}" dt="2024-04-21T05:43:08.245" v="7" actId="20577"/>
        <pc:sldMkLst>
          <pc:docMk/>
          <pc:sldMk cId="0" sldId="256"/>
        </pc:sldMkLst>
        <pc:spChg chg="mod">
          <ac:chgData name="Jyotikrishna Behera (US)" userId="S::jyotikrishna.behera@pwc.com::fab97201-d52e-47b6-8ada-ff4d50201a41" providerId="AD" clId="Web-{181D7835-BF30-6AB3-977E-83BB8CE618CF}" dt="2024-04-21T05:43:08.245" v="7" actId="20577"/>
          <ac:spMkLst>
            <pc:docMk/>
            <pc:sldMk cId="0" sldId="256"/>
            <ac:spMk id="1949" creationId="{00000000-0000-0000-0000-000000000000}"/>
          </ac:spMkLst>
        </pc:spChg>
      </pc:sldChg>
      <pc:sldChg chg="addSp modSp">
        <pc:chgData name="Jyotikrishna Behera (US)" userId="S::jyotikrishna.behera@pwc.com::fab97201-d52e-47b6-8ada-ff4d50201a41" providerId="AD" clId="Web-{181D7835-BF30-6AB3-977E-83BB8CE618CF}" dt="2024-04-21T06:13:48.390" v="10" actId="14100"/>
        <pc:sldMkLst>
          <pc:docMk/>
          <pc:sldMk cId="0" sldId="260"/>
        </pc:sldMkLst>
        <pc:picChg chg="add mod">
          <ac:chgData name="Jyotikrishna Behera (US)" userId="S::jyotikrishna.behera@pwc.com::fab97201-d52e-47b6-8ada-ff4d50201a41" providerId="AD" clId="Web-{181D7835-BF30-6AB3-977E-83BB8CE618CF}" dt="2024-04-21T06:13:48.390" v="10" actId="14100"/>
          <ac:picMkLst>
            <pc:docMk/>
            <pc:sldMk cId="0" sldId="260"/>
            <ac:picMk id="2" creationId="{9C2D9634-9136-388D-4C83-1307D9B8CCEC}"/>
          </ac:picMkLst>
        </pc:picChg>
      </pc:sldChg>
    </pc:docChg>
  </pc:docChgLst>
  <pc:docChgLst>
    <pc:chgData name="Divya Dash (US)" userId="S::divya.dash@pwc.com::e0754e15-9e5e-448e-a379-5c6e99ce501d" providerId="AD" clId="Web-{BE3D124E-A3E8-41B1-3A5C-EEF1FA9311BC}"/>
    <pc:docChg chg="modSld">
      <pc:chgData name="Divya Dash (US)" userId="S::divya.dash@pwc.com::e0754e15-9e5e-448e-a379-5c6e99ce501d" providerId="AD" clId="Web-{BE3D124E-A3E8-41B1-3A5C-EEF1FA9311BC}" dt="2024-04-19T06:36:37.955" v="51" actId="20577"/>
      <pc:docMkLst>
        <pc:docMk/>
      </pc:docMkLst>
      <pc:sldChg chg="modSp">
        <pc:chgData name="Divya Dash (US)" userId="S::divya.dash@pwc.com::e0754e15-9e5e-448e-a379-5c6e99ce501d" providerId="AD" clId="Web-{BE3D124E-A3E8-41B1-3A5C-EEF1FA9311BC}" dt="2024-04-19T06:36:37.955" v="51" actId="20577"/>
        <pc:sldMkLst>
          <pc:docMk/>
          <pc:sldMk cId="0" sldId="258"/>
        </pc:sldMkLst>
        <pc:spChg chg="mod">
          <ac:chgData name="Divya Dash (US)" userId="S::divya.dash@pwc.com::e0754e15-9e5e-448e-a379-5c6e99ce501d" providerId="AD" clId="Web-{BE3D124E-A3E8-41B1-3A5C-EEF1FA9311BC}" dt="2024-04-19T06:33:40.590" v="29" actId="20577"/>
          <ac:spMkLst>
            <pc:docMk/>
            <pc:sldMk cId="0" sldId="258"/>
            <ac:spMk id="1963" creationId="{00000000-0000-0000-0000-000000000000}"/>
          </ac:spMkLst>
        </pc:spChg>
        <pc:spChg chg="mod">
          <ac:chgData name="Divya Dash (US)" userId="S::divya.dash@pwc.com::e0754e15-9e5e-448e-a379-5c6e99ce501d" providerId="AD" clId="Web-{BE3D124E-A3E8-41B1-3A5C-EEF1FA9311BC}" dt="2024-04-19T06:36:37.955" v="51" actId="20577"/>
          <ac:spMkLst>
            <pc:docMk/>
            <pc:sldMk cId="0" sldId="258"/>
            <ac:spMk id="19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p:cNvGrpSpPr/>
        <p:nvPr/>
      </p:nvGrpSpPr>
      <p:grpSpPr>
        <a:xfrm>
          <a:off x="0" y="0"/>
          <a:ext cx="0" cy="0"/>
          <a:chOff x="0" y="0"/>
          <a:chExt cx="0" cy="0"/>
        </a:xfrm>
      </p:grpSpPr>
      <p:sp>
        <p:nvSpPr>
          <p:cNvPr id="1941" name="Google Shape;1941;SLIDES_API126808951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JAck</a:t>
            </a:r>
            <a:endParaRPr/>
          </a:p>
        </p:txBody>
      </p:sp>
      <p:sp>
        <p:nvSpPr>
          <p:cNvPr id="1942" name="Google Shape;1942;SLIDES_API126808951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18c21451ad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18c21451ad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a:extLst>
            <a:ext uri="{FF2B5EF4-FFF2-40B4-BE49-F238E27FC236}">
              <a16:creationId xmlns:a16="http://schemas.microsoft.com/office/drawing/2014/main" id="{42A4BED9-4AD2-7058-BA72-7D01E3882CE2}"/>
            </a:ext>
          </a:extLst>
        </p:cNvPr>
        <p:cNvGrpSpPr/>
        <p:nvPr/>
      </p:nvGrpSpPr>
      <p:grpSpPr>
        <a:xfrm>
          <a:off x="0" y="0"/>
          <a:ext cx="0" cy="0"/>
          <a:chOff x="0" y="0"/>
          <a:chExt cx="0" cy="0"/>
        </a:xfrm>
      </p:grpSpPr>
      <p:sp>
        <p:nvSpPr>
          <p:cNvPr id="2036" name="Google Shape;2036;g18c21451adc_0_22:notes">
            <a:extLst>
              <a:ext uri="{FF2B5EF4-FFF2-40B4-BE49-F238E27FC236}">
                <a16:creationId xmlns:a16="http://schemas.microsoft.com/office/drawing/2014/main" id="{B8C2F008-71B8-7766-035D-5E3B81DAF2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18c21451adc_0_22:notes">
            <a:extLst>
              <a:ext uri="{FF2B5EF4-FFF2-40B4-BE49-F238E27FC236}">
                <a16:creationId xmlns:a16="http://schemas.microsoft.com/office/drawing/2014/main" id="{B5B1C60E-91A6-E021-21D9-CC6CC6A08A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70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8b4ae4c84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3" name="Google Shape;2043;g18b4ae4c84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a:extLst>
            <a:ext uri="{FF2B5EF4-FFF2-40B4-BE49-F238E27FC236}">
              <a16:creationId xmlns:a16="http://schemas.microsoft.com/office/drawing/2014/main" id="{F74740D0-8DBA-FD82-11E2-07142E470629}"/>
            </a:ext>
          </a:extLst>
        </p:cNvPr>
        <p:cNvGrpSpPr/>
        <p:nvPr/>
      </p:nvGrpSpPr>
      <p:grpSpPr>
        <a:xfrm>
          <a:off x="0" y="0"/>
          <a:ext cx="0" cy="0"/>
          <a:chOff x="0" y="0"/>
          <a:chExt cx="0" cy="0"/>
        </a:xfrm>
      </p:grpSpPr>
      <p:sp>
        <p:nvSpPr>
          <p:cNvPr id="2030" name="Google Shape;2030;g18c21451adc_0_17:notes">
            <a:extLst>
              <a:ext uri="{FF2B5EF4-FFF2-40B4-BE49-F238E27FC236}">
                <a16:creationId xmlns:a16="http://schemas.microsoft.com/office/drawing/2014/main" id="{A56AAA48-B998-81B2-B28B-239FE5934B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18c21451adc_0_17:notes">
            <a:extLst>
              <a:ext uri="{FF2B5EF4-FFF2-40B4-BE49-F238E27FC236}">
                <a16:creationId xmlns:a16="http://schemas.microsoft.com/office/drawing/2014/main" id="{BD645712-6C58-451E-6736-F82383C18D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34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g18c21451ad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18c21451ad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18c21451ad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18c21451ad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a:extLst>
            <a:ext uri="{FF2B5EF4-FFF2-40B4-BE49-F238E27FC236}">
              <a16:creationId xmlns:a16="http://schemas.microsoft.com/office/drawing/2014/main" id="{BDB8EB1C-E88D-760C-E29C-8B9637440B78}"/>
            </a:ext>
          </a:extLst>
        </p:cNvPr>
        <p:cNvGrpSpPr/>
        <p:nvPr/>
      </p:nvGrpSpPr>
      <p:grpSpPr>
        <a:xfrm>
          <a:off x="0" y="0"/>
          <a:ext cx="0" cy="0"/>
          <a:chOff x="0" y="0"/>
          <a:chExt cx="0" cy="0"/>
        </a:xfrm>
      </p:grpSpPr>
      <p:sp>
        <p:nvSpPr>
          <p:cNvPr id="2055" name="Google Shape;2055;SLIDES_API1755255029_0:notes">
            <a:extLst>
              <a:ext uri="{FF2B5EF4-FFF2-40B4-BE49-F238E27FC236}">
                <a16:creationId xmlns:a16="http://schemas.microsoft.com/office/drawing/2014/main" id="{FC15E200-D48D-9191-3B03-079DEBAB07B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6" name="Google Shape;2056;SLIDES_API1755255029_0:notes">
            <a:extLst>
              <a:ext uri="{FF2B5EF4-FFF2-40B4-BE49-F238E27FC236}">
                <a16:creationId xmlns:a16="http://schemas.microsoft.com/office/drawing/2014/main" id="{99CF1912-EF95-5D4D-742B-257A76D7BDBA}"/>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057" name="Google Shape;2057;SLIDES_API1755255029_0:notes">
            <a:extLst>
              <a:ext uri="{FF2B5EF4-FFF2-40B4-BE49-F238E27FC236}">
                <a16:creationId xmlns:a16="http://schemas.microsoft.com/office/drawing/2014/main" id="{C5371B23-264E-0F64-A0EE-DCE777ADCDFA}"/>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62569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18b56c7f7f9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0" name="Google Shape;2050;g18b56c7f7f9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SLIDES_API175525502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6" name="Google Shape;2056;SLIDES_API1755255029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057" name="Google Shape;2057;SLIDES_API1755255029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a:extLst>
            <a:ext uri="{FF2B5EF4-FFF2-40B4-BE49-F238E27FC236}">
              <a16:creationId xmlns:a16="http://schemas.microsoft.com/office/drawing/2014/main" id="{F7576D0B-F8D8-A6EC-D227-AFBC81F02796}"/>
            </a:ext>
          </a:extLst>
        </p:cNvPr>
        <p:cNvGrpSpPr/>
        <p:nvPr/>
      </p:nvGrpSpPr>
      <p:grpSpPr>
        <a:xfrm>
          <a:off x="0" y="0"/>
          <a:ext cx="0" cy="0"/>
          <a:chOff x="0" y="0"/>
          <a:chExt cx="0" cy="0"/>
        </a:xfrm>
      </p:grpSpPr>
      <p:sp>
        <p:nvSpPr>
          <p:cNvPr id="2055" name="Google Shape;2055;SLIDES_API1755255029_0:notes">
            <a:extLst>
              <a:ext uri="{FF2B5EF4-FFF2-40B4-BE49-F238E27FC236}">
                <a16:creationId xmlns:a16="http://schemas.microsoft.com/office/drawing/2014/main" id="{DCAD4C4C-14E0-DFA5-784E-5AAB8A79DBD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6" name="Google Shape;2056;SLIDES_API1755255029_0:notes">
            <a:extLst>
              <a:ext uri="{FF2B5EF4-FFF2-40B4-BE49-F238E27FC236}">
                <a16:creationId xmlns:a16="http://schemas.microsoft.com/office/drawing/2014/main" id="{75865BCA-2FB2-B0E2-B0FD-67182099D34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057" name="Google Shape;2057;SLIDES_API1755255029_0:notes">
            <a:extLst>
              <a:ext uri="{FF2B5EF4-FFF2-40B4-BE49-F238E27FC236}">
                <a16:creationId xmlns:a16="http://schemas.microsoft.com/office/drawing/2014/main" id="{4D392AC7-3E3E-81AF-9B14-475687E787C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62583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SLIDES_API707744706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Jack</a:t>
            </a:r>
            <a:endParaRPr/>
          </a:p>
        </p:txBody>
      </p:sp>
      <p:sp>
        <p:nvSpPr>
          <p:cNvPr id="1952" name="Google Shape;1952;SLIDES_API70774470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Google Shape;2063;g18b4ae4c848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4" name="Google Shape;2064;g18b4ae4c848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SLIDES_API116891891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0" name="Google Shape;1960;SLIDES_API1168918919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961" name="Google Shape;1961;SLIDES_API1168918919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8"/>
        <p:cNvGrpSpPr/>
        <p:nvPr/>
      </p:nvGrpSpPr>
      <p:grpSpPr>
        <a:xfrm>
          <a:off x="0" y="0"/>
          <a:ext cx="0" cy="0"/>
          <a:chOff x="0" y="0"/>
          <a:chExt cx="0" cy="0"/>
        </a:xfrm>
      </p:grpSpPr>
      <p:sp>
        <p:nvSpPr>
          <p:cNvPr id="1969" name="Google Shape;1969;SLIDES_API188259210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0" name="Google Shape;1970;SLIDES_API1882592109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971" name="Google Shape;1971;SLIDES_API1882592109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SLIDES_API1312194378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4" name="Google Shape;2004;SLIDES_API1312194378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005" name="Google Shape;2005;SLIDES_API1312194378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SLIDES_API509084209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4" name="Google Shape;2014;SLIDES_API50908420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472E2663-17E1-9FB3-D2F7-294492424740}"/>
            </a:ext>
          </a:extLst>
        </p:cNvPr>
        <p:cNvGrpSpPr/>
        <p:nvPr/>
      </p:nvGrpSpPr>
      <p:grpSpPr>
        <a:xfrm>
          <a:off x="0" y="0"/>
          <a:ext cx="0" cy="0"/>
          <a:chOff x="0" y="0"/>
          <a:chExt cx="0" cy="0"/>
        </a:xfrm>
      </p:grpSpPr>
      <p:sp>
        <p:nvSpPr>
          <p:cNvPr id="2018" name="Google Shape;2018;g18c21451adc_0_11:notes">
            <a:extLst>
              <a:ext uri="{FF2B5EF4-FFF2-40B4-BE49-F238E27FC236}">
                <a16:creationId xmlns:a16="http://schemas.microsoft.com/office/drawing/2014/main" id="{3028CE65-037A-ACE0-E008-0CDF3E0742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18c21451adc_0_11:notes">
            <a:extLst>
              <a:ext uri="{FF2B5EF4-FFF2-40B4-BE49-F238E27FC236}">
                <a16:creationId xmlns:a16="http://schemas.microsoft.com/office/drawing/2014/main" id="{69D04FD0-0E8C-299D-21B5-8185EF365A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215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4F86F6A7-EE2B-59C0-E69C-810E89B3F183}"/>
            </a:ext>
          </a:extLst>
        </p:cNvPr>
        <p:cNvGrpSpPr/>
        <p:nvPr/>
      </p:nvGrpSpPr>
      <p:grpSpPr>
        <a:xfrm>
          <a:off x="0" y="0"/>
          <a:ext cx="0" cy="0"/>
          <a:chOff x="0" y="0"/>
          <a:chExt cx="0" cy="0"/>
        </a:xfrm>
      </p:grpSpPr>
      <p:sp>
        <p:nvSpPr>
          <p:cNvPr id="2018" name="Google Shape;2018;g18c21451adc_0_11:notes">
            <a:extLst>
              <a:ext uri="{FF2B5EF4-FFF2-40B4-BE49-F238E27FC236}">
                <a16:creationId xmlns:a16="http://schemas.microsoft.com/office/drawing/2014/main" id="{40A74440-30EE-E064-42AF-C1DBB2C6A3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18c21451adc_0_11:notes">
            <a:extLst>
              <a:ext uri="{FF2B5EF4-FFF2-40B4-BE49-F238E27FC236}">
                <a16:creationId xmlns:a16="http://schemas.microsoft.com/office/drawing/2014/main" id="{02823369-9AFB-8644-F1E0-22E32D0498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3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3"/>
        <p:cNvGrpSpPr/>
        <p:nvPr/>
      </p:nvGrpSpPr>
      <p:grpSpPr>
        <a:xfrm>
          <a:off x="0" y="0"/>
          <a:ext cx="0" cy="0"/>
          <a:chOff x="0" y="0"/>
          <a:chExt cx="0" cy="0"/>
        </a:xfrm>
      </p:grpSpPr>
      <p:sp>
        <p:nvSpPr>
          <p:cNvPr id="2024" name="Google Shape;2024;g18c21451a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5" name="Google Shape;2025;g18c21451a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Lines 2">
  <p:cSld name="Title Slide Lines 2">
    <p:bg>
      <p:bgPr>
        <a:solidFill>
          <a:srgbClr val="DEDEDE"/>
        </a:solidFill>
        <a:effectLst/>
      </p:bgPr>
    </p:bg>
    <p:spTree>
      <p:nvGrpSpPr>
        <p:cNvPr id="1" name="Shape 57"/>
        <p:cNvGrpSpPr/>
        <p:nvPr/>
      </p:nvGrpSpPr>
      <p:grpSpPr>
        <a:xfrm>
          <a:off x="0" y="0"/>
          <a:ext cx="0" cy="0"/>
          <a:chOff x="0" y="0"/>
          <a:chExt cx="0" cy="0"/>
        </a:xfrm>
      </p:grpSpPr>
      <p:grpSp>
        <p:nvGrpSpPr>
          <p:cNvPr id="58" name="Google Shape;58;p14"/>
          <p:cNvGrpSpPr/>
          <p:nvPr/>
        </p:nvGrpSpPr>
        <p:grpSpPr>
          <a:xfrm>
            <a:off x="0" y="0"/>
            <a:ext cx="9144000" cy="5143500"/>
            <a:chOff x="0" y="0"/>
            <a:chExt cx="12192000" cy="6858000"/>
          </a:xfrm>
        </p:grpSpPr>
        <p:sp>
          <p:nvSpPr>
            <p:cNvPr id="59" name="Google Shape;59;p14"/>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0" name="Google Shape;60;p14"/>
            <p:cNvPicPr preferRelativeResize="0"/>
            <p:nvPr/>
          </p:nvPicPr>
          <p:blipFill rotWithShape="1">
            <a:blip r:embed="rId2">
              <a:alphaModFix/>
            </a:blip>
            <a:srcRect/>
            <a:stretch/>
          </p:blipFill>
          <p:spPr>
            <a:xfrm>
              <a:off x="185139" y="5330952"/>
              <a:ext cx="1636775" cy="1351186"/>
            </a:xfrm>
            <a:prstGeom prst="rect">
              <a:avLst/>
            </a:prstGeom>
            <a:noFill/>
            <a:ln>
              <a:noFill/>
            </a:ln>
          </p:spPr>
        </p:pic>
      </p:grpSp>
      <p:sp>
        <p:nvSpPr>
          <p:cNvPr id="61" name="Google Shape;61;p14"/>
          <p:cNvSpPr txBox="1">
            <a:spLocks noGrp="1"/>
          </p:cNvSpPr>
          <p:nvPr>
            <p:ph type="subTitle" idx="1"/>
          </p:nvPr>
        </p:nvSpPr>
        <p:spPr>
          <a:xfrm>
            <a:off x="332185" y="2785205"/>
            <a:ext cx="4105500" cy="4458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ctrTitle"/>
          </p:nvPr>
        </p:nvSpPr>
        <p:spPr>
          <a:xfrm>
            <a:off x="332184" y="321467"/>
            <a:ext cx="5563800" cy="15090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400"/>
              <a:buFont typeface="Georgia"/>
              <a:buNone/>
              <a:defRPr sz="3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434"/>
        <p:cNvGrpSpPr/>
        <p:nvPr/>
      </p:nvGrpSpPr>
      <p:grpSpPr>
        <a:xfrm>
          <a:off x="0" y="0"/>
          <a:ext cx="0" cy="0"/>
          <a:chOff x="0" y="0"/>
          <a:chExt cx="0" cy="0"/>
        </a:xfrm>
      </p:grpSpPr>
      <p:sp>
        <p:nvSpPr>
          <p:cNvPr id="435" name="Google Shape;435;p81"/>
          <p:cNvSpPr txBox="1">
            <a:spLocks noGrp="1"/>
          </p:cNvSpPr>
          <p:nvPr>
            <p:ph type="body" idx="1"/>
          </p:nvPr>
        </p:nvSpPr>
        <p:spPr>
          <a:xfrm>
            <a:off x="332185" y="1577579"/>
            <a:ext cx="26466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436" name="Google Shape;436;p81"/>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37" name="Google Shape;437;p8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38" name="Google Shape;438;p81"/>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35"/>
        <p:cNvGrpSpPr/>
        <p:nvPr/>
      </p:nvGrpSpPr>
      <p:grpSpPr>
        <a:xfrm>
          <a:off x="0" y="0"/>
          <a:ext cx="0" cy="0"/>
          <a:chOff x="0" y="0"/>
          <a:chExt cx="0" cy="0"/>
        </a:xfrm>
      </p:grpSpPr>
      <p:sp>
        <p:nvSpPr>
          <p:cNvPr id="536" name="Google Shape;536;p97"/>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37" name="Google Shape;537;p9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688"/>
        <p:cNvGrpSpPr/>
        <p:nvPr/>
      </p:nvGrpSpPr>
      <p:grpSpPr>
        <a:xfrm>
          <a:off x="0" y="0"/>
          <a:ext cx="0" cy="0"/>
          <a:chOff x="0" y="0"/>
          <a:chExt cx="0" cy="0"/>
        </a:xfrm>
      </p:grpSpPr>
      <p:sp>
        <p:nvSpPr>
          <p:cNvPr id="689" name="Google Shape;689;p130"/>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90" name="Google Shape;690;p130"/>
          <p:cNvSpPr txBox="1">
            <a:spLocks noGrp="1"/>
          </p:cNvSpPr>
          <p:nvPr>
            <p:ph type="body" idx="2"/>
          </p:nvPr>
        </p:nvSpPr>
        <p:spPr>
          <a:xfrm>
            <a:off x="2519728"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91" name="Google Shape;691;p130"/>
          <p:cNvSpPr txBox="1">
            <a:spLocks noGrp="1"/>
          </p:cNvSpPr>
          <p:nvPr>
            <p:ph type="body" idx="3"/>
          </p:nvPr>
        </p:nvSpPr>
        <p:spPr>
          <a:xfrm>
            <a:off x="4707272"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92" name="Google Shape;692;p130"/>
          <p:cNvSpPr txBox="1">
            <a:spLocks noGrp="1"/>
          </p:cNvSpPr>
          <p:nvPr>
            <p:ph type="body" idx="4"/>
          </p:nvPr>
        </p:nvSpPr>
        <p:spPr>
          <a:xfrm>
            <a:off x="6894816" y="2571750"/>
            <a:ext cx="1920300" cy="20574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200"/>
              </a:spcBef>
              <a:spcAft>
                <a:spcPts val="2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93" name="Google Shape;693;p130"/>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94" name="Google Shape;694;p13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rgbClr val="464646"/>
        </a:solidFill>
        <a:effectLst/>
      </p:bgPr>
    </p:bg>
    <p:spTree>
      <p:nvGrpSpPr>
        <p:cNvPr id="1" name="Shape 813"/>
        <p:cNvGrpSpPr/>
        <p:nvPr/>
      </p:nvGrpSpPr>
      <p:grpSpPr>
        <a:xfrm>
          <a:off x="0" y="0"/>
          <a:ext cx="0" cy="0"/>
          <a:chOff x="0" y="0"/>
          <a:chExt cx="0" cy="0"/>
        </a:xfrm>
      </p:grpSpPr>
      <p:sp>
        <p:nvSpPr>
          <p:cNvPr id="814" name="Google Shape;814;p148"/>
          <p:cNvSpPr/>
          <p:nvPr/>
        </p:nvSpPr>
        <p:spPr>
          <a:xfrm>
            <a:off x="0" y="3705641"/>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5" name="Google Shape;815;p148"/>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lt1"/>
              </a:buClr>
              <a:buSzPts val="4400"/>
              <a:buFont typeface="Georgia"/>
              <a:buNone/>
              <a:defRPr sz="4400" b="0"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816" name="Google Shape;816;p148"/>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7" name="Google Shape;817;p148"/>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9pPr>
          </a:lstStyle>
          <a:p>
            <a:endParaRPr/>
          </a:p>
        </p:txBody>
      </p:sp>
      <p:sp>
        <p:nvSpPr>
          <p:cNvPr id="818" name="Google Shape;818;p148"/>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All White">
  <p:cSld name="Title Slide All White">
    <p:bg>
      <p:bgPr>
        <a:solidFill>
          <a:schemeClr val="lt1"/>
        </a:solidFill>
        <a:effectLst/>
      </p:bgPr>
    </p:bg>
    <p:spTree>
      <p:nvGrpSpPr>
        <p:cNvPr id="1" name="Shape 1191"/>
        <p:cNvGrpSpPr/>
        <p:nvPr/>
      </p:nvGrpSpPr>
      <p:grpSpPr>
        <a:xfrm>
          <a:off x="0" y="0"/>
          <a:ext cx="0" cy="0"/>
          <a:chOff x="0" y="0"/>
          <a:chExt cx="0" cy="0"/>
        </a:xfrm>
      </p:grpSpPr>
      <p:sp>
        <p:nvSpPr>
          <p:cNvPr id="1192" name="Google Shape;1192;p215"/>
          <p:cNvSpPr txBox="1">
            <a:spLocks noGrp="1"/>
          </p:cNvSpPr>
          <p:nvPr>
            <p:ph type="ctrTitle"/>
          </p:nvPr>
        </p:nvSpPr>
        <p:spPr>
          <a:xfrm>
            <a:off x="332184" y="321469"/>
            <a:ext cx="5563800" cy="19887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4500"/>
              <a:buFont typeface="Georgia"/>
              <a:buNone/>
              <a:defRPr sz="45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193" name="Google Shape;1193;p215"/>
          <p:cNvSpPr txBox="1">
            <a:spLocks noGrp="1"/>
          </p:cNvSpPr>
          <p:nvPr>
            <p:ph type="subTitle" idx="1"/>
          </p:nvPr>
        </p:nvSpPr>
        <p:spPr>
          <a:xfrm>
            <a:off x="332185" y="2811780"/>
            <a:ext cx="41055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pic>
        <p:nvPicPr>
          <p:cNvPr id="1194" name="Google Shape;1194;p215"/>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Split">
  <p:cSld name="Title Slide Split">
    <p:spTree>
      <p:nvGrpSpPr>
        <p:cNvPr id="1" name="Shape 1280"/>
        <p:cNvGrpSpPr/>
        <p:nvPr/>
      </p:nvGrpSpPr>
      <p:grpSpPr>
        <a:xfrm>
          <a:off x="0" y="0"/>
          <a:ext cx="0" cy="0"/>
          <a:chOff x="0" y="0"/>
          <a:chExt cx="0" cy="0"/>
        </a:xfrm>
      </p:grpSpPr>
      <p:sp>
        <p:nvSpPr>
          <p:cNvPr id="1281" name="Google Shape;1281;p229"/>
          <p:cNvSpPr/>
          <p:nvPr/>
        </p:nvSpPr>
        <p:spPr>
          <a:xfrm>
            <a:off x="4000500" y="0"/>
            <a:ext cx="51435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282" name="Google Shape;1282;p229"/>
          <p:cNvSpPr txBox="1">
            <a:spLocks noGrp="1"/>
          </p:cNvSpPr>
          <p:nvPr>
            <p:ph type="ctrTitle"/>
          </p:nvPr>
        </p:nvSpPr>
        <p:spPr>
          <a:xfrm>
            <a:off x="332185" y="563166"/>
            <a:ext cx="3506400" cy="2008500"/>
          </a:xfrm>
          <a:prstGeom prst="rect">
            <a:avLst/>
          </a:prstGeom>
          <a:noFill/>
          <a:ln>
            <a:noFill/>
          </a:ln>
        </p:spPr>
        <p:txBody>
          <a:bodyPr spcFirstLastPara="1" wrap="square" lIns="0" tIns="0" rIns="0" bIns="0" anchor="b" anchorCtr="0">
            <a:noAutofit/>
          </a:bodyPr>
          <a:lstStyle>
            <a:lvl1pPr marR="0" lvl="0" algn="l">
              <a:lnSpc>
                <a:spcPct val="85000"/>
              </a:lnSpc>
              <a:spcBef>
                <a:spcPts val="0"/>
              </a:spcBef>
              <a:spcAft>
                <a:spcPts val="0"/>
              </a:spcAft>
              <a:buClr>
                <a:schemeClr val="dk1"/>
              </a:buClr>
              <a:buSzPts val="3300"/>
              <a:buFont typeface="Georgia"/>
              <a:buNone/>
              <a:defRPr sz="33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283" name="Google Shape;1283;p229"/>
          <p:cNvSpPr txBox="1">
            <a:spLocks noGrp="1"/>
          </p:cNvSpPr>
          <p:nvPr>
            <p:ph type="subTitle" idx="1"/>
          </p:nvPr>
        </p:nvSpPr>
        <p:spPr>
          <a:xfrm>
            <a:off x="332185" y="2969514"/>
            <a:ext cx="3506400" cy="445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284" name="Google Shape;1284;p229"/>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85" name="Google Shape;1285;p229"/>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286" name="Google Shape;1286;p229"/>
          <p:cNvPicPr preferRelativeResize="0"/>
          <p:nvPr/>
        </p:nvPicPr>
        <p:blipFill rotWithShape="1">
          <a:blip r:embed="rId2">
            <a:alphaModFix/>
          </a:blip>
          <a:srcRect/>
          <a:stretch/>
        </p:blipFill>
        <p:spPr>
          <a:xfrm>
            <a:off x="138854" y="3998214"/>
            <a:ext cx="1227583" cy="101339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1568"/>
        <p:cNvGrpSpPr/>
        <p:nvPr/>
      </p:nvGrpSpPr>
      <p:grpSpPr>
        <a:xfrm>
          <a:off x="0" y="0"/>
          <a:ext cx="0" cy="0"/>
          <a:chOff x="0" y="0"/>
          <a:chExt cx="0" cy="0"/>
        </a:xfrm>
      </p:grpSpPr>
      <p:sp>
        <p:nvSpPr>
          <p:cNvPr id="1569" name="Google Shape;1569;p282"/>
          <p:cNvSpPr txBox="1">
            <a:spLocks noGrp="1"/>
          </p:cNvSpPr>
          <p:nvPr>
            <p:ph type="body" idx="1"/>
          </p:nvPr>
        </p:nvSpPr>
        <p:spPr>
          <a:xfrm>
            <a:off x="332185" y="1577579"/>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70" name="Google Shape;1570;p282"/>
          <p:cNvSpPr txBox="1">
            <a:spLocks noGrp="1"/>
          </p:cNvSpPr>
          <p:nvPr>
            <p:ph type="body" idx="2"/>
          </p:nvPr>
        </p:nvSpPr>
        <p:spPr>
          <a:xfrm>
            <a:off x="4706541" y="1577578"/>
            <a:ext cx="4105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71" name="Google Shape;1571;p282"/>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572" name="Google Shape;1572;p28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73" name="Google Shape;1573;p282"/>
          <p:cNvSpPr txBox="1">
            <a:spLocks noGrp="1"/>
          </p:cNvSpPr>
          <p:nvPr>
            <p:ph type="subTitle" idx="3"/>
          </p:nvPr>
        </p:nvSpPr>
        <p:spPr>
          <a:xfrm>
            <a:off x="332184" y="700075"/>
            <a:ext cx="8479500" cy="6645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8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27"/>
        <p:cNvGrpSpPr/>
        <p:nvPr/>
      </p:nvGrpSpPr>
      <p:grpSpPr>
        <a:xfrm>
          <a:off x="0" y="0"/>
          <a:ext cx="0" cy="0"/>
          <a:chOff x="0" y="0"/>
          <a:chExt cx="0" cy="0"/>
        </a:xfrm>
      </p:grpSpPr>
      <p:sp>
        <p:nvSpPr>
          <p:cNvPr id="1728" name="Google Shape;1728;p313"/>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729" name="Google Shape;1729;p313"/>
          <p:cNvSpPr txBox="1">
            <a:spLocks noGrp="1"/>
          </p:cNvSpPr>
          <p:nvPr>
            <p:ph type="body" idx="1"/>
          </p:nvPr>
        </p:nvSpPr>
        <p:spPr>
          <a:xfrm>
            <a:off x="332185" y="1577340"/>
            <a:ext cx="5563800" cy="30552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30" name="Google Shape;1730;p31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
        <p:nvSpPr>
          <p:cNvPr id="55" name="Google Shape;55;p13"/>
          <p:cNvSpPr txBox="1"/>
          <p:nvPr/>
        </p:nvSpPr>
        <p:spPr>
          <a:xfrm>
            <a:off x="332185" y="476631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a:solidFill>
                  <a:schemeClr val="dk1"/>
                </a:solidFill>
              </a:rPr>
              <a:t>Cloud Academy Capstone Presentatoin</a:t>
            </a:r>
            <a:endParaRPr sz="1100" b="0" i="0" u="none" strike="noStrike" cap="none">
              <a:solidFill>
                <a:srgbClr val="000000"/>
              </a:solidFill>
              <a:latin typeface="Arial"/>
              <a:ea typeface="Arial"/>
              <a:cs typeface="Arial"/>
              <a:sym typeface="Arial"/>
            </a:endParaRPr>
          </a:p>
        </p:txBody>
      </p:sp>
      <p:sp>
        <p:nvSpPr>
          <p:cNvPr id="56" name="Google Shape;56;p13"/>
          <p:cNvSpPr txBox="1"/>
          <p:nvPr/>
        </p:nvSpPr>
        <p:spPr>
          <a:xfrm>
            <a:off x="6163866" y="476631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a:solidFill>
                  <a:schemeClr val="dk1"/>
                </a:solidFill>
              </a:rPr>
              <a:t>11/14/2022</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7"/>
        <p:cNvGrpSpPr/>
        <p:nvPr/>
      </p:nvGrpSpPr>
      <p:grpSpPr>
        <a:xfrm>
          <a:off x="0" y="0"/>
          <a:ext cx="0" cy="0"/>
          <a:chOff x="0" y="0"/>
          <a:chExt cx="0" cy="0"/>
        </a:xfrm>
      </p:grpSpPr>
      <p:sp>
        <p:nvSpPr>
          <p:cNvPr id="428" name="Google Shape;428;p80"/>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9" name="Google Shape;429;p80"/>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430" name="Google Shape;430;p8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31" name="Google Shape;431;p80"/>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
        <p:nvSpPr>
          <p:cNvPr id="432" name="Google Shape;432;p80"/>
          <p:cNvSpPr txBox="1"/>
          <p:nvPr/>
        </p:nvSpPr>
        <p:spPr>
          <a:xfrm>
            <a:off x="332185" y="476631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a:solidFill>
                  <a:schemeClr val="dk1"/>
                </a:solidFill>
              </a:rPr>
              <a:t>Cloud Academy Capstone Presentation</a:t>
            </a:r>
            <a:endParaRPr sz="1100" b="0" i="0" u="none" strike="noStrike" cap="none">
              <a:solidFill>
                <a:srgbClr val="000000"/>
              </a:solidFill>
              <a:latin typeface="Arial"/>
              <a:ea typeface="Arial"/>
              <a:cs typeface="Arial"/>
              <a:sym typeface="Arial"/>
            </a:endParaRPr>
          </a:p>
        </p:txBody>
      </p:sp>
      <p:sp>
        <p:nvSpPr>
          <p:cNvPr id="433" name="Google Shape;433;p80"/>
          <p:cNvSpPr txBox="1"/>
          <p:nvPr/>
        </p:nvSpPr>
        <p:spPr>
          <a:xfrm>
            <a:off x="6163866" y="476631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a:solidFill>
                  <a:schemeClr val="dk1"/>
                </a:solidFill>
              </a:rPr>
              <a:t>11/14/2022</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725" r:id="rId1"/>
    <p:sldLayoutId id="2147483741" r:id="rId2"/>
    <p:sldLayoutId id="214748377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6"/>
        <p:cNvGrpSpPr/>
        <p:nvPr/>
      </p:nvGrpSpPr>
      <p:grpSpPr>
        <a:xfrm>
          <a:off x="0" y="0"/>
          <a:ext cx="0" cy="0"/>
          <a:chOff x="0" y="0"/>
          <a:chExt cx="0" cy="0"/>
        </a:xfrm>
      </p:grpSpPr>
      <p:sp>
        <p:nvSpPr>
          <p:cNvPr id="807" name="Google Shape;807;p147"/>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808" name="Google Shape;808;p147"/>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809" name="Google Shape;809;p147"/>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810" name="Google Shape;810;p147"/>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
        <p:nvSpPr>
          <p:cNvPr id="811" name="Google Shape;811;p147"/>
          <p:cNvSpPr txBox="1"/>
          <p:nvPr/>
        </p:nvSpPr>
        <p:spPr>
          <a:xfrm>
            <a:off x="332185" y="476631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Presentation Title [View &gt; Master and edit/delete on very top slide master]</a:t>
            </a:r>
            <a:endParaRPr sz="1100" b="0" i="0" u="none" strike="noStrike" cap="none">
              <a:solidFill>
                <a:srgbClr val="000000"/>
              </a:solidFill>
              <a:latin typeface="Arial"/>
              <a:ea typeface="Arial"/>
              <a:cs typeface="Arial"/>
              <a:sym typeface="Arial"/>
            </a:endParaRPr>
          </a:p>
        </p:txBody>
      </p:sp>
      <p:sp>
        <p:nvSpPr>
          <p:cNvPr id="812" name="Google Shape;812;p147"/>
          <p:cNvSpPr txBox="1"/>
          <p:nvPr/>
        </p:nvSpPr>
        <p:spPr>
          <a:xfrm>
            <a:off x="6163866" y="476631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Date [View &gt; Master and edit/delete on very top slide master]</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79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4"/>
        <p:cNvGrpSpPr/>
        <p:nvPr/>
      </p:nvGrpSpPr>
      <p:grpSpPr>
        <a:xfrm>
          <a:off x="0" y="0"/>
          <a:ext cx="0" cy="0"/>
          <a:chOff x="0" y="0"/>
          <a:chExt cx="0" cy="0"/>
        </a:xfrm>
      </p:grpSpPr>
      <p:sp>
        <p:nvSpPr>
          <p:cNvPr id="1185" name="Google Shape;1185;p214"/>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6" name="Google Shape;1186;p214"/>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187" name="Google Shape;1187;p214"/>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88" name="Google Shape;1188;p214"/>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
        <p:nvSpPr>
          <p:cNvPr id="1189" name="Google Shape;1189;p214"/>
          <p:cNvSpPr txBox="1"/>
          <p:nvPr/>
        </p:nvSpPr>
        <p:spPr>
          <a:xfrm>
            <a:off x="332185" y="476631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Presentation Title [View &gt; Master and edit/delete on very top slide master]</a:t>
            </a:r>
            <a:endParaRPr sz="1100" b="0" i="0" u="none" strike="noStrike" cap="none">
              <a:solidFill>
                <a:srgbClr val="000000"/>
              </a:solidFill>
              <a:latin typeface="Arial"/>
              <a:ea typeface="Arial"/>
              <a:cs typeface="Arial"/>
              <a:sym typeface="Arial"/>
            </a:endParaRPr>
          </a:p>
        </p:txBody>
      </p:sp>
      <p:sp>
        <p:nvSpPr>
          <p:cNvPr id="1190" name="Google Shape;1190;p214"/>
          <p:cNvSpPr txBox="1"/>
          <p:nvPr/>
        </p:nvSpPr>
        <p:spPr>
          <a:xfrm>
            <a:off x="6163866" y="476631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Date [View &gt; Master and edit/delete on very top slide master]</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857" r:id="rId1"/>
    <p:sldLayoutId id="214748387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1"/>
        <p:cNvGrpSpPr/>
        <p:nvPr/>
      </p:nvGrpSpPr>
      <p:grpSpPr>
        <a:xfrm>
          <a:off x="0" y="0"/>
          <a:ext cx="0" cy="0"/>
          <a:chOff x="0" y="0"/>
          <a:chExt cx="0" cy="0"/>
        </a:xfrm>
      </p:grpSpPr>
      <p:sp>
        <p:nvSpPr>
          <p:cNvPr id="1562" name="Google Shape;1562;p281"/>
          <p:cNvSpPr txBox="1">
            <a:spLocks noGrp="1"/>
          </p:cNvSpPr>
          <p:nvPr>
            <p:ph type="title"/>
          </p:nvPr>
        </p:nvSpPr>
        <p:spPr>
          <a:xfrm>
            <a:off x="332185" y="324001"/>
            <a:ext cx="8479500" cy="1040400"/>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2400"/>
              <a:buFont typeface="Georgia"/>
              <a:buNone/>
              <a:defRPr sz="24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63" name="Google Shape;1563;p281"/>
          <p:cNvSpPr txBox="1">
            <a:spLocks noGrp="1"/>
          </p:cNvSpPr>
          <p:nvPr>
            <p:ph type="body" idx="1"/>
          </p:nvPr>
        </p:nvSpPr>
        <p:spPr>
          <a:xfrm>
            <a:off x="332185" y="1577579"/>
            <a:ext cx="8479500" cy="3051600"/>
          </a:xfrm>
          <a:prstGeom prst="rect">
            <a:avLst/>
          </a:prstGeom>
          <a:noFill/>
          <a:ln>
            <a:noFill/>
          </a:ln>
        </p:spPr>
        <p:txBody>
          <a:bodyPr spcFirstLastPara="1" wrap="square" lIns="0" tIns="0" rIns="0" bIns="0" anchor="t" anchorCtr="0">
            <a:noAutofit/>
          </a:bodyPr>
          <a:lstStyle>
            <a:lvl1pPr marL="457200" marR="0" lvl="0" indent="-304800" algn="l">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564" name="Google Shape;1564;p28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65" name="Google Shape;1565;p281"/>
          <p:cNvSpPr txBox="1"/>
          <p:nvPr/>
        </p:nvSpPr>
        <p:spPr>
          <a:xfrm>
            <a:off x="332185" y="486918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PwC</a:t>
            </a:r>
            <a:endParaRPr sz="1100" b="0" i="0" u="none" strike="noStrike" cap="none">
              <a:solidFill>
                <a:srgbClr val="000000"/>
              </a:solidFill>
              <a:latin typeface="Arial"/>
              <a:ea typeface="Arial"/>
              <a:cs typeface="Arial"/>
              <a:sym typeface="Arial"/>
            </a:endParaRPr>
          </a:p>
        </p:txBody>
      </p:sp>
      <p:sp>
        <p:nvSpPr>
          <p:cNvPr id="1566" name="Google Shape;1566;p281"/>
          <p:cNvSpPr txBox="1"/>
          <p:nvPr/>
        </p:nvSpPr>
        <p:spPr>
          <a:xfrm>
            <a:off x="332185" y="4766310"/>
            <a:ext cx="4105500" cy="102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Presentation Title [View &gt; Master and edit/delete on very top slide master]</a:t>
            </a:r>
            <a:endParaRPr sz="1100" b="0" i="0" u="none" strike="noStrike" cap="none">
              <a:solidFill>
                <a:srgbClr val="000000"/>
              </a:solidFill>
              <a:latin typeface="Arial"/>
              <a:ea typeface="Arial"/>
              <a:cs typeface="Arial"/>
              <a:sym typeface="Arial"/>
            </a:endParaRPr>
          </a:p>
        </p:txBody>
      </p:sp>
      <p:sp>
        <p:nvSpPr>
          <p:cNvPr id="1567" name="Google Shape;1567;p281"/>
          <p:cNvSpPr txBox="1"/>
          <p:nvPr/>
        </p:nvSpPr>
        <p:spPr>
          <a:xfrm>
            <a:off x="6163866" y="476631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Date [View &gt; Master and edit/delete on very top slide master]</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923" r:id="rId1"/>
    <p:sldLayoutId id="214748395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2916">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994">
          <p15:clr>
            <a:srgbClr val="F26B43"/>
          </p15:clr>
        </p15:guide>
        <p15:guide id="13" orient="horz" pos="859">
          <p15:clr>
            <a:srgbClr val="F26B43"/>
          </p15:clr>
        </p15:guide>
        <p15:guide id="14" orient="horz" pos="20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hyperlink" Target="https://docs.aws.amazon.com/sqs/" TargetMode="External"/><Relationship Id="rId3" Type="http://schemas.openxmlformats.org/officeDocument/2006/relationships/hyperlink" Target="https://docs.aws.amazon.com/lambda/latest/dg/with-sqs.html" TargetMode="External"/><Relationship Id="rId7" Type="http://schemas.openxmlformats.org/officeDocument/2006/relationships/hyperlink" Target="https://docs.aws.amazon.com/apigateway/latest/developerguide/apigateway-websocket-api.html"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hyperlink" Target="https://docs.aws.amazon.com/lambda/latest/dg/with-sns.html" TargetMode="External"/><Relationship Id="rId5" Type="http://schemas.openxmlformats.org/officeDocument/2006/relationships/hyperlink" Target="https://docs.aws.amazon.com/lambda/latest/dg/with-ddb.html" TargetMode="External"/><Relationship Id="rId10" Type="http://schemas.openxmlformats.org/officeDocument/2006/relationships/hyperlink" Target="https://docs.aws.amazon.com/lambda/" TargetMode="External"/><Relationship Id="rId4" Type="http://schemas.openxmlformats.org/officeDocument/2006/relationships/hyperlink" Target="https://docs.aws.amazon.com/apigateway/latest/developerguide/websocket-api-chat-app.html" TargetMode="External"/><Relationship Id="rId9" Type="http://schemas.openxmlformats.org/officeDocument/2006/relationships/hyperlink" Target="https://docs.aws.amazon.com/sn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943"/>
        <p:cNvGrpSpPr/>
        <p:nvPr/>
      </p:nvGrpSpPr>
      <p:grpSpPr>
        <a:xfrm>
          <a:off x="0" y="0"/>
          <a:ext cx="0" cy="0"/>
          <a:chOff x="0" y="0"/>
          <a:chExt cx="0" cy="0"/>
        </a:xfrm>
      </p:grpSpPr>
      <p:pic>
        <p:nvPicPr>
          <p:cNvPr id="1944" name="Google Shape;1944;p348"/>
          <p:cNvPicPr preferRelativeResize="0">
            <a:picLocks noGrp="1"/>
          </p:cNvPicPr>
          <p:nvPr>
            <p:ph type="pic" idx="2"/>
          </p:nvPr>
        </p:nvPicPr>
        <p:blipFill rotWithShape="1">
          <a:blip r:embed="rId3">
            <a:alphaModFix/>
          </a:blip>
          <a:srcRect/>
          <a:stretch/>
        </p:blipFill>
        <p:spPr>
          <a:xfrm>
            <a:off x="0" y="0"/>
            <a:ext cx="9144000" cy="5143500"/>
          </a:xfrm>
          <a:prstGeom prst="rect">
            <a:avLst/>
          </a:prstGeom>
          <a:noFill/>
          <a:ln>
            <a:noFill/>
          </a:ln>
        </p:spPr>
      </p:pic>
      <p:grpSp>
        <p:nvGrpSpPr>
          <p:cNvPr id="1945" name="Google Shape;1945;p348"/>
          <p:cNvGrpSpPr/>
          <p:nvPr/>
        </p:nvGrpSpPr>
        <p:grpSpPr>
          <a:xfrm>
            <a:off x="0" y="0"/>
            <a:ext cx="9144000" cy="5143500"/>
            <a:chOff x="0" y="0"/>
            <a:chExt cx="12192000" cy="6858000"/>
          </a:xfrm>
        </p:grpSpPr>
        <p:sp>
          <p:nvSpPr>
            <p:cNvPr id="1946" name="Google Shape;1946;p348"/>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947" name="Google Shape;1947;p348"/>
            <p:cNvPicPr preferRelativeResize="0"/>
            <p:nvPr/>
          </p:nvPicPr>
          <p:blipFill rotWithShape="1">
            <a:blip r:embed="rId4">
              <a:alphaModFix/>
            </a:blip>
            <a:srcRect/>
            <a:stretch/>
          </p:blipFill>
          <p:spPr>
            <a:xfrm>
              <a:off x="185139" y="5330952"/>
              <a:ext cx="1636775" cy="1351186"/>
            </a:xfrm>
            <a:prstGeom prst="rect">
              <a:avLst/>
            </a:prstGeom>
            <a:noFill/>
            <a:ln>
              <a:noFill/>
            </a:ln>
          </p:spPr>
        </p:pic>
      </p:grpSp>
      <p:sp>
        <p:nvSpPr>
          <p:cNvPr id="1948" name="Google Shape;1948;p348"/>
          <p:cNvSpPr txBox="1">
            <a:spLocks noGrp="1"/>
          </p:cNvSpPr>
          <p:nvPr>
            <p:ph type="subTitle" idx="1"/>
          </p:nvPr>
        </p:nvSpPr>
        <p:spPr>
          <a:xfrm>
            <a:off x="247675" y="2763774"/>
            <a:ext cx="4189800" cy="536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 sz="1300" b="1"/>
              <a:t>Cloud Academy Capstone Presentation</a:t>
            </a:r>
            <a:endParaRPr sz="1300" b="1"/>
          </a:p>
          <a:p>
            <a:pPr marL="0" marR="0" lvl="0" indent="0" algn="l" rtl="0">
              <a:lnSpc>
                <a:spcPct val="100000"/>
              </a:lnSpc>
              <a:spcBef>
                <a:spcPts val="0"/>
              </a:spcBef>
              <a:spcAft>
                <a:spcPts val="0"/>
              </a:spcAft>
              <a:buClr>
                <a:schemeClr val="dk1"/>
              </a:buClr>
              <a:buSzPts val="1200"/>
              <a:buFont typeface="Arial"/>
              <a:buNone/>
            </a:pPr>
            <a:r>
              <a:rPr lang="en" sz="1300"/>
              <a:t>By AWS Group 5</a:t>
            </a:r>
            <a:endParaRPr sz="1300"/>
          </a:p>
        </p:txBody>
      </p:sp>
      <p:sp>
        <p:nvSpPr>
          <p:cNvPr id="1949" name="Google Shape;1949;p348"/>
          <p:cNvSpPr txBox="1">
            <a:spLocks noGrp="1"/>
          </p:cNvSpPr>
          <p:nvPr>
            <p:ph type="ctrTitle"/>
          </p:nvPr>
        </p:nvSpPr>
        <p:spPr>
          <a:xfrm>
            <a:off x="332184" y="321467"/>
            <a:ext cx="5563800" cy="937500"/>
          </a:xfrm>
          <a:prstGeom prst="rect">
            <a:avLst/>
          </a:prstGeom>
          <a:noFill/>
          <a:ln>
            <a:noFill/>
          </a:ln>
        </p:spPr>
        <p:txBody>
          <a:bodyPr spcFirstLastPara="1" wrap="square" lIns="0" tIns="0" rIns="0" bIns="0" anchor="b" anchorCtr="0">
            <a:noAutofit/>
          </a:bodyPr>
          <a:lstStyle/>
          <a:p>
            <a:r>
              <a:rPr lang="en"/>
              <a:t> CHAT APPLICATION</a:t>
            </a:r>
            <a:endParaRPr sz="3400" b="0" i="0" u="none" strike="noStrike" cap="none">
              <a:solidFill>
                <a:schemeClr val="dk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sp>
        <p:nvSpPr>
          <p:cNvPr id="2039" name="Google Shape;2039;p357"/>
          <p:cNvSpPr txBox="1">
            <a:spLocks noGrp="1"/>
          </p:cNvSpPr>
          <p:nvPr>
            <p:ph type="title"/>
          </p:nvPr>
        </p:nvSpPr>
        <p:spPr>
          <a:xfrm>
            <a:off x="291359" y="185207"/>
            <a:ext cx="3718200" cy="59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Sending Message Publicly</a:t>
            </a:r>
            <a:endParaRPr/>
          </a:p>
        </p:txBody>
      </p:sp>
      <p:pic>
        <p:nvPicPr>
          <p:cNvPr id="3076" name="Picture 4">
            <a:extLst>
              <a:ext uri="{FF2B5EF4-FFF2-40B4-BE49-F238E27FC236}">
                <a16:creationId xmlns:a16="http://schemas.microsoft.com/office/drawing/2014/main" id="{F6FC0E68-ECA4-1C83-763F-AFC9CB089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93" y="565150"/>
            <a:ext cx="8164286" cy="3897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8">
          <a:extLst>
            <a:ext uri="{FF2B5EF4-FFF2-40B4-BE49-F238E27FC236}">
              <a16:creationId xmlns:a16="http://schemas.microsoft.com/office/drawing/2014/main" id="{D8AB073B-8B80-5E93-34B0-DD819B7E8E86}"/>
            </a:ext>
          </a:extLst>
        </p:cNvPr>
        <p:cNvGrpSpPr/>
        <p:nvPr/>
      </p:nvGrpSpPr>
      <p:grpSpPr>
        <a:xfrm>
          <a:off x="0" y="0"/>
          <a:ext cx="0" cy="0"/>
          <a:chOff x="0" y="0"/>
          <a:chExt cx="0" cy="0"/>
        </a:xfrm>
      </p:grpSpPr>
      <p:sp>
        <p:nvSpPr>
          <p:cNvPr id="2039" name="Google Shape;2039;p357">
            <a:extLst>
              <a:ext uri="{FF2B5EF4-FFF2-40B4-BE49-F238E27FC236}">
                <a16:creationId xmlns:a16="http://schemas.microsoft.com/office/drawing/2014/main" id="{D14A15A2-258E-F798-E23A-32E96441D7CA}"/>
              </a:ext>
            </a:extLst>
          </p:cNvPr>
          <p:cNvSpPr txBox="1">
            <a:spLocks noGrp="1"/>
          </p:cNvSpPr>
          <p:nvPr>
            <p:ph type="title"/>
          </p:nvPr>
        </p:nvSpPr>
        <p:spPr>
          <a:xfrm>
            <a:off x="291359" y="185207"/>
            <a:ext cx="3718200" cy="59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Sending Message Privately</a:t>
            </a:r>
            <a:endParaRPr/>
          </a:p>
        </p:txBody>
      </p:sp>
      <p:pic>
        <p:nvPicPr>
          <p:cNvPr id="4098" name="Picture 2">
            <a:extLst>
              <a:ext uri="{FF2B5EF4-FFF2-40B4-BE49-F238E27FC236}">
                <a16:creationId xmlns:a16="http://schemas.microsoft.com/office/drawing/2014/main" id="{D62F980A-0EEA-583B-02EF-00D9E91C8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59" y="633412"/>
            <a:ext cx="761167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32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pic>
        <p:nvPicPr>
          <p:cNvPr id="2045" name="Google Shape;2045;p358"/>
          <p:cNvPicPr preferRelativeResize="0">
            <a:picLocks noGrp="1"/>
          </p:cNvPicPr>
          <p:nvPr>
            <p:ph type="pic" idx="2"/>
          </p:nvPr>
        </p:nvPicPr>
        <p:blipFill rotWithShape="1">
          <a:blip r:embed="rId3">
            <a:alphaModFix/>
          </a:blip>
          <a:srcRect l="46623" t="4865" r="2410" b="4521"/>
          <a:stretch/>
        </p:blipFill>
        <p:spPr>
          <a:xfrm>
            <a:off x="4000500" y="0"/>
            <a:ext cx="5143500" cy="5143500"/>
          </a:xfrm>
          <a:prstGeom prst="rect">
            <a:avLst/>
          </a:prstGeom>
          <a:noFill/>
          <a:ln>
            <a:noFill/>
          </a:ln>
        </p:spPr>
      </p:pic>
      <p:sp>
        <p:nvSpPr>
          <p:cNvPr id="2046" name="Google Shape;2046;p358"/>
          <p:cNvSpPr txBox="1">
            <a:spLocks noGrp="1"/>
          </p:cNvSpPr>
          <p:nvPr>
            <p:ph type="subTitle" idx="1"/>
          </p:nvPr>
        </p:nvSpPr>
        <p:spPr>
          <a:xfrm>
            <a:off x="332185" y="2969514"/>
            <a:ext cx="3506400" cy="445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Chat Application</a:t>
            </a:r>
            <a:endParaRPr/>
          </a:p>
        </p:txBody>
      </p:sp>
      <p:sp>
        <p:nvSpPr>
          <p:cNvPr id="2047" name="Google Shape;2047;p358"/>
          <p:cNvSpPr txBox="1">
            <a:spLocks noGrp="1"/>
          </p:cNvSpPr>
          <p:nvPr>
            <p:ph type="ctrTitle"/>
          </p:nvPr>
        </p:nvSpPr>
        <p:spPr>
          <a:xfrm>
            <a:off x="332185" y="563166"/>
            <a:ext cx="3506400" cy="2008500"/>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dk1"/>
              </a:buClr>
              <a:buSzPts val="3300"/>
              <a:buFont typeface="Georgia"/>
              <a:buNone/>
            </a:pPr>
            <a:r>
              <a:rPr lang="en"/>
              <a:t>Technical Demo</a:t>
            </a:r>
            <a:endParaRPr sz="3300" b="0" i="0" u="none" strike="noStrike" cap="none">
              <a:solidFill>
                <a:schemeClr val="dk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2">
          <a:extLst>
            <a:ext uri="{FF2B5EF4-FFF2-40B4-BE49-F238E27FC236}">
              <a16:creationId xmlns:a16="http://schemas.microsoft.com/office/drawing/2014/main" id="{FAABC4B5-4A0B-A4A0-4D8E-C359C171EC4B}"/>
            </a:ext>
          </a:extLst>
        </p:cNvPr>
        <p:cNvGrpSpPr/>
        <p:nvPr/>
      </p:nvGrpSpPr>
      <p:grpSpPr>
        <a:xfrm>
          <a:off x="0" y="0"/>
          <a:ext cx="0" cy="0"/>
          <a:chOff x="0" y="0"/>
          <a:chExt cx="0" cy="0"/>
        </a:xfrm>
      </p:grpSpPr>
      <p:sp>
        <p:nvSpPr>
          <p:cNvPr id="2033" name="Google Shape;2033;p356">
            <a:extLst>
              <a:ext uri="{FF2B5EF4-FFF2-40B4-BE49-F238E27FC236}">
                <a16:creationId xmlns:a16="http://schemas.microsoft.com/office/drawing/2014/main" id="{35DF30CB-A12F-06FB-6F0F-5BD9C644EBEB}"/>
              </a:ext>
            </a:extLst>
          </p:cNvPr>
          <p:cNvSpPr txBox="1">
            <a:spLocks noGrp="1"/>
          </p:cNvSpPr>
          <p:nvPr>
            <p:ph type="title"/>
          </p:nvPr>
        </p:nvSpPr>
        <p:spPr>
          <a:xfrm>
            <a:off x="332180" y="324000"/>
            <a:ext cx="3718200" cy="59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Cognito User Pool</a:t>
            </a:r>
            <a:endParaRPr/>
          </a:p>
        </p:txBody>
      </p:sp>
      <p:pic>
        <p:nvPicPr>
          <p:cNvPr id="8194" name="Picture 2">
            <a:extLst>
              <a:ext uri="{FF2B5EF4-FFF2-40B4-BE49-F238E27FC236}">
                <a16:creationId xmlns:a16="http://schemas.microsoft.com/office/drawing/2014/main" id="{C5EE94E5-C5FB-0D23-E5C3-9E5189874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92" y="800100"/>
            <a:ext cx="8590528" cy="332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90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88CF-B463-7182-255B-419EA78A1CA3}"/>
              </a:ext>
            </a:extLst>
          </p:cNvPr>
          <p:cNvSpPr>
            <a:spLocks noGrp="1"/>
          </p:cNvSpPr>
          <p:nvPr>
            <p:ph type="title"/>
          </p:nvPr>
        </p:nvSpPr>
        <p:spPr/>
        <p:txBody>
          <a:bodyPr/>
          <a:lstStyle/>
          <a:p>
            <a:r>
              <a:rPr lang="en-US"/>
              <a:t>API Gateway</a:t>
            </a:r>
          </a:p>
        </p:txBody>
      </p:sp>
      <p:pic>
        <p:nvPicPr>
          <p:cNvPr id="9218" name="Picture 2">
            <a:extLst>
              <a:ext uri="{FF2B5EF4-FFF2-40B4-BE49-F238E27FC236}">
                <a16:creationId xmlns:a16="http://schemas.microsoft.com/office/drawing/2014/main" id="{7EFBA6DA-6D98-E903-DD2B-E7E0E8136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85" y="718457"/>
            <a:ext cx="7905579" cy="381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24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Google Shape;2033;p356"/>
          <p:cNvSpPr txBox="1">
            <a:spLocks noGrp="1"/>
          </p:cNvSpPr>
          <p:nvPr>
            <p:ph type="title"/>
          </p:nvPr>
        </p:nvSpPr>
        <p:spPr>
          <a:xfrm>
            <a:off x="332180" y="234735"/>
            <a:ext cx="3718200" cy="59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Users Table</a:t>
            </a:r>
            <a:endParaRPr/>
          </a:p>
        </p:txBody>
      </p:sp>
      <p:pic>
        <p:nvPicPr>
          <p:cNvPr id="6146" name="Picture 2">
            <a:extLst>
              <a:ext uri="{FF2B5EF4-FFF2-40B4-BE49-F238E27FC236}">
                <a16:creationId xmlns:a16="http://schemas.microsoft.com/office/drawing/2014/main" id="{667687B3-6C42-B958-15E3-2A1AB24A5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80" y="708253"/>
            <a:ext cx="7827886" cy="3901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1031-AA2A-BEB7-D885-F2C6DA9A1210}"/>
              </a:ext>
            </a:extLst>
          </p:cNvPr>
          <p:cNvSpPr>
            <a:spLocks noGrp="1"/>
          </p:cNvSpPr>
          <p:nvPr>
            <p:ph type="title"/>
          </p:nvPr>
        </p:nvSpPr>
        <p:spPr/>
        <p:txBody>
          <a:bodyPr/>
          <a:lstStyle/>
          <a:p>
            <a:r>
              <a:rPr lang="en-US"/>
              <a:t>SNS Subscriptions</a:t>
            </a:r>
          </a:p>
        </p:txBody>
      </p:sp>
      <p:pic>
        <p:nvPicPr>
          <p:cNvPr id="10242" name="Picture 2">
            <a:extLst>
              <a:ext uri="{FF2B5EF4-FFF2-40B4-BE49-F238E27FC236}">
                <a16:creationId xmlns:a16="http://schemas.microsoft.com/office/drawing/2014/main" id="{4B127A45-9BB9-22C2-42C6-3024AB9F1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5" y="914400"/>
            <a:ext cx="8419800" cy="352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76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21" name="Google Shape;2021;p354"/>
          <p:cNvSpPr txBox="1">
            <a:spLocks noGrp="1"/>
          </p:cNvSpPr>
          <p:nvPr>
            <p:ph type="title"/>
          </p:nvPr>
        </p:nvSpPr>
        <p:spPr>
          <a:xfrm>
            <a:off x="332180" y="324000"/>
            <a:ext cx="3718200" cy="59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  Chats Table</a:t>
            </a:r>
            <a:endParaRPr/>
          </a:p>
        </p:txBody>
      </p:sp>
      <p:pic>
        <p:nvPicPr>
          <p:cNvPr id="7170" name="Picture 2">
            <a:extLst>
              <a:ext uri="{FF2B5EF4-FFF2-40B4-BE49-F238E27FC236}">
                <a16:creationId xmlns:a16="http://schemas.microsoft.com/office/drawing/2014/main" id="{B5A1A541-3329-9F13-B44A-BBCC48B0B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85" y="693857"/>
            <a:ext cx="7845879" cy="39318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8">
          <a:extLst>
            <a:ext uri="{FF2B5EF4-FFF2-40B4-BE49-F238E27FC236}">
              <a16:creationId xmlns:a16="http://schemas.microsoft.com/office/drawing/2014/main" id="{26B02718-C7DB-8801-D237-F3D269EB7FF9}"/>
            </a:ext>
          </a:extLst>
        </p:cNvPr>
        <p:cNvGrpSpPr/>
        <p:nvPr/>
      </p:nvGrpSpPr>
      <p:grpSpPr>
        <a:xfrm>
          <a:off x="0" y="0"/>
          <a:ext cx="0" cy="0"/>
          <a:chOff x="0" y="0"/>
          <a:chExt cx="0" cy="0"/>
        </a:xfrm>
      </p:grpSpPr>
      <p:sp>
        <p:nvSpPr>
          <p:cNvPr id="2059" name="Google Shape;2059;p360">
            <a:extLst>
              <a:ext uri="{FF2B5EF4-FFF2-40B4-BE49-F238E27FC236}">
                <a16:creationId xmlns:a16="http://schemas.microsoft.com/office/drawing/2014/main" id="{99CFE2C8-3B9B-1FE7-7688-D7B808BB3A2E}"/>
              </a:ext>
            </a:extLst>
          </p:cNvPr>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Georgia"/>
              <a:buNone/>
            </a:pPr>
            <a:r>
              <a:rPr lang="en" sz="2400" b="0" i="0" u="none" strike="noStrike" cap="none">
                <a:solidFill>
                  <a:schemeClr val="dk1"/>
                </a:solidFill>
                <a:latin typeface="Georgia"/>
                <a:ea typeface="Georgia"/>
                <a:cs typeface="Georgia"/>
                <a:sym typeface="Georgia"/>
              </a:rPr>
              <a:t>Lambda Functions</a:t>
            </a:r>
            <a:endParaRPr sz="2400" b="0" i="0" u="none" strike="noStrike" cap="none">
              <a:solidFill>
                <a:schemeClr val="dk1"/>
              </a:solidFill>
              <a:latin typeface="Georgia"/>
              <a:ea typeface="Georgia"/>
              <a:cs typeface="Georgia"/>
              <a:sym typeface="Georgia"/>
            </a:endParaRPr>
          </a:p>
        </p:txBody>
      </p:sp>
      <p:sp>
        <p:nvSpPr>
          <p:cNvPr id="2060" name="Google Shape;2060;p360">
            <a:extLst>
              <a:ext uri="{FF2B5EF4-FFF2-40B4-BE49-F238E27FC236}">
                <a16:creationId xmlns:a16="http://schemas.microsoft.com/office/drawing/2014/main" id="{ADE98570-C3F9-3C9A-48B3-B6051342897D}"/>
              </a:ext>
            </a:extLst>
          </p:cNvPr>
          <p:cNvSpPr txBox="1">
            <a:spLocks noGrp="1"/>
          </p:cNvSpPr>
          <p:nvPr>
            <p:ph type="body" idx="1"/>
          </p:nvPr>
        </p:nvSpPr>
        <p:spPr>
          <a:xfrm>
            <a:off x="332175" y="1242726"/>
            <a:ext cx="5563800" cy="3389700"/>
          </a:xfrm>
          <a:prstGeom prst="rect">
            <a:avLst/>
          </a:prstGeom>
          <a:noFill/>
          <a:ln>
            <a:noFill/>
          </a:ln>
        </p:spPr>
        <p:txBody>
          <a:bodyPr spcFirstLastPara="1" wrap="square" lIns="0" tIns="0" rIns="0" bIns="0" anchor="t" anchorCtr="0">
            <a:noAutofit/>
          </a:bodyPr>
          <a:lstStyle/>
          <a:p>
            <a:pPr marL="0" lvl="0" indent="0" algn="l" rtl="0">
              <a:spcBef>
                <a:spcPts val="500"/>
              </a:spcBef>
              <a:spcAft>
                <a:spcPts val="0"/>
              </a:spcAft>
              <a:buClr>
                <a:schemeClr val="dk1"/>
              </a:buClr>
              <a:buSzPts val="1100"/>
              <a:buFont typeface="Arial"/>
              <a:buNone/>
            </a:pPr>
            <a:endParaRPr/>
          </a:p>
          <a:p>
            <a:pPr marL="0" lvl="0" indent="0" algn="l" rtl="0">
              <a:lnSpc>
                <a:spcPct val="100000"/>
              </a:lnSpc>
              <a:spcBef>
                <a:spcPts val="500"/>
              </a:spcBef>
              <a:spcAft>
                <a:spcPts val="0"/>
              </a:spcAft>
              <a:buNone/>
            </a:pPr>
            <a:endParaRPr/>
          </a:p>
          <a:p>
            <a:pPr marL="0" lvl="0" indent="0" algn="l" rtl="0">
              <a:lnSpc>
                <a:spcPct val="100000"/>
              </a:lnSpc>
              <a:spcBef>
                <a:spcPts val="500"/>
              </a:spcBef>
              <a:spcAft>
                <a:spcPts val="500"/>
              </a:spcAft>
              <a:buNone/>
            </a:pPr>
            <a:endParaRPr/>
          </a:p>
        </p:txBody>
      </p:sp>
      <p:sp>
        <p:nvSpPr>
          <p:cNvPr id="2061" name="Google Shape;2061;p360">
            <a:extLst>
              <a:ext uri="{FF2B5EF4-FFF2-40B4-BE49-F238E27FC236}">
                <a16:creationId xmlns:a16="http://schemas.microsoft.com/office/drawing/2014/main" id="{3F43617D-F0AD-64C8-24A4-10F2BF248B2B}"/>
              </a:ext>
            </a:extLst>
          </p:cNvPr>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SzPts val="600"/>
              <a:buNone/>
            </a:pPr>
            <a:fld id="{00000000-1234-1234-1234-123412341234}" type="slidenum">
              <a:rPr lang="en" sz="600">
                <a:solidFill>
                  <a:schemeClr val="dk1"/>
                </a:solidFill>
                <a:latin typeface="Arial"/>
                <a:ea typeface="Arial"/>
                <a:cs typeface="Arial"/>
                <a:sym typeface="Arial"/>
              </a:rPr>
              <a:t>18</a:t>
            </a:fld>
            <a:endParaRPr sz="600">
              <a:solidFill>
                <a:schemeClr val="dk1"/>
              </a:solidFill>
              <a:latin typeface="Arial"/>
              <a:ea typeface="Arial"/>
              <a:cs typeface="Arial"/>
              <a:sym typeface="Arial"/>
            </a:endParaRPr>
          </a:p>
        </p:txBody>
      </p:sp>
      <p:pic>
        <p:nvPicPr>
          <p:cNvPr id="5122" name="Picture 2">
            <a:extLst>
              <a:ext uri="{FF2B5EF4-FFF2-40B4-BE49-F238E27FC236}">
                <a16:creationId xmlns:a16="http://schemas.microsoft.com/office/drawing/2014/main" id="{C2F55516-D21E-81BF-53C8-386B93457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75" y="844200"/>
            <a:ext cx="8150518" cy="3719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2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359"/>
          <p:cNvSpPr txBox="1">
            <a:spLocks noGrp="1"/>
          </p:cNvSpPr>
          <p:nvPr>
            <p:ph type="ctrTitle"/>
          </p:nvPr>
        </p:nvSpPr>
        <p:spPr>
          <a:xfrm>
            <a:off x="332176" y="321475"/>
            <a:ext cx="8381100" cy="1821600"/>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lt1"/>
              </a:buClr>
              <a:buSzPts val="4400"/>
              <a:buFont typeface="Georgia"/>
              <a:buNone/>
            </a:pPr>
            <a:r>
              <a:rPr lang="en"/>
              <a:t>Reflections &amp; Future Extensions</a:t>
            </a:r>
            <a:endParaRPr/>
          </a:p>
        </p:txBody>
      </p:sp>
      <p:sp>
        <p:nvSpPr>
          <p:cNvPr id="2053" name="Google Shape;2053;p359"/>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900"/>
              <a:buFont typeface="Arial"/>
              <a:buNone/>
            </a:pPr>
            <a:r>
              <a:rPr lang="en" sz="900" b="0" i="0" u="none" strike="noStrike" cap="none">
                <a:solidFill>
                  <a:schemeClr val="lt1"/>
                </a:solidFill>
                <a:latin typeface="Arial"/>
                <a:ea typeface="Arial"/>
                <a:cs typeface="Arial"/>
                <a:sym typeface="Arial"/>
              </a:rPr>
              <a:t>© </a:t>
            </a:r>
            <a:r>
              <a:rPr lang="en"/>
              <a:t>2022</a:t>
            </a:r>
            <a:r>
              <a:rPr lang="en" sz="900" b="0" i="0" u="none" strike="noStrike" cap="none">
                <a:solidFill>
                  <a:schemeClr val="lt1"/>
                </a:solidFill>
                <a:latin typeface="Arial"/>
                <a:ea typeface="Arial"/>
                <a:cs typeface="Arial"/>
                <a:sym typeface="Arial"/>
              </a:rPr>
              <a:t> PwC. All rights reserved. Not for further distribution without the permission of PwC. “PwC” refers to the network of member firms of PricewaterhouseCoopers International Limited (PwCIL), or, as the context requires, individual member firms of the PwC network. Each member firm is a separate legal entity and does not act as agent of PwCIL or any other member firm. PwCIL does not provide any services to clients. PwCIL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PwCIL in any way.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graphicFrame>
        <p:nvGraphicFramePr>
          <p:cNvPr id="1954" name="Google Shape;1954;p349"/>
          <p:cNvGraphicFramePr/>
          <p:nvPr/>
        </p:nvGraphicFramePr>
        <p:xfrm>
          <a:off x="332185" y="1577579"/>
          <a:ext cx="8033700" cy="3080995"/>
        </p:xfrm>
        <a:graphic>
          <a:graphicData uri="http://schemas.openxmlformats.org/drawingml/2006/table">
            <a:tbl>
              <a:tblPr>
                <a:noFill/>
                <a:tableStyleId>{EF857E20-AD2D-436A-BB90-6274C0323FBC}</a:tableStyleId>
              </a:tblPr>
              <a:tblGrid>
                <a:gridCol w="542650">
                  <a:extLst>
                    <a:ext uri="{9D8B030D-6E8A-4147-A177-3AD203B41FA5}">
                      <a16:colId xmlns:a16="http://schemas.microsoft.com/office/drawing/2014/main" val="20000"/>
                    </a:ext>
                  </a:extLst>
                </a:gridCol>
                <a:gridCol w="680525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246275">
                <a:tc>
                  <a:txBody>
                    <a:bodyPr/>
                    <a:lstStyle/>
                    <a:p>
                      <a:pPr marL="0" marR="0" lvl="0" indent="0" algn="l" rtl="0">
                        <a:lnSpc>
                          <a:spcPct val="100000"/>
                        </a:lnSpc>
                        <a:spcBef>
                          <a:spcPts val="0"/>
                        </a:spcBef>
                        <a:spcAft>
                          <a:spcPts val="0"/>
                        </a:spcAft>
                        <a:buClr>
                          <a:srgbClr val="000000"/>
                        </a:buClr>
                        <a:buSzPts val="2100"/>
                        <a:buFont typeface="Arial"/>
                        <a:buNone/>
                      </a:pPr>
                      <a:r>
                        <a:rPr lang="en" sz="2100" u="none" strike="noStrike" cap="none">
                          <a:solidFill>
                            <a:schemeClr val="accent1"/>
                          </a:solidFill>
                        </a:rPr>
                        <a:t>1.</a:t>
                      </a:r>
                      <a:endParaRPr sz="1100" u="none" strike="noStrike" cap="none"/>
                    </a:p>
                  </a:txBody>
                  <a:tcPr marL="0" marR="0" marT="0" marB="34300"/>
                </a:tc>
                <a:tc>
                  <a:txBody>
                    <a:bodyPr/>
                    <a:lstStyle/>
                    <a:p>
                      <a:pPr marL="0" marR="0" lvl="0" indent="0" algn="l" rtl="0">
                        <a:lnSpc>
                          <a:spcPct val="100000"/>
                        </a:lnSpc>
                        <a:spcBef>
                          <a:spcPts val="0"/>
                        </a:spcBef>
                        <a:spcAft>
                          <a:spcPts val="0"/>
                        </a:spcAft>
                        <a:buClr>
                          <a:srgbClr val="000000"/>
                        </a:buClr>
                        <a:buSzPts val="2100"/>
                        <a:buFont typeface="Arial"/>
                        <a:buNone/>
                      </a:pPr>
                      <a:r>
                        <a:rPr lang="en" sz="2100"/>
                        <a:t>Assumptions</a:t>
                      </a:r>
                      <a:endParaRPr sz="1100" u="none" strike="noStrike" cap="none"/>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2100"/>
                        <a:t>03</a:t>
                      </a:r>
                      <a:endParaRPr sz="1100" u="none" strike="noStrike" cap="none"/>
                    </a:p>
                  </a:txBody>
                  <a:tcPr marL="0" marR="0" marT="0" marB="34300"/>
                </a:tc>
                <a:extLst>
                  <a:ext uri="{0D108BD9-81ED-4DB2-BD59-A6C34878D82A}">
                    <a16:rowId xmlns:a16="http://schemas.microsoft.com/office/drawing/2014/main" val="10000"/>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2100" u="none" strike="noStrike" cap="none">
                          <a:solidFill>
                            <a:schemeClr val="accent1"/>
                          </a:solidFill>
                        </a:rPr>
                        <a:t>2.</a:t>
                      </a:r>
                      <a:endParaRPr sz="1100" u="none" strike="noStrike" cap="none"/>
                    </a:p>
                  </a:txBody>
                  <a:tcPr marL="0" marR="0" marT="0" marB="34300"/>
                </a:tc>
                <a:tc>
                  <a:txBody>
                    <a:bodyPr/>
                    <a:lstStyle/>
                    <a:p>
                      <a:pPr marL="0" marR="0" lvl="0" indent="0" algn="l" rtl="0">
                        <a:lnSpc>
                          <a:spcPct val="100000"/>
                        </a:lnSpc>
                        <a:spcBef>
                          <a:spcPts val="0"/>
                        </a:spcBef>
                        <a:spcAft>
                          <a:spcPts val="0"/>
                        </a:spcAft>
                        <a:buClr>
                          <a:srgbClr val="000000"/>
                        </a:buClr>
                        <a:buSzPts val="2100"/>
                        <a:buFont typeface="Arial"/>
                        <a:buNone/>
                      </a:pPr>
                      <a:r>
                        <a:rPr lang="en" sz="2100"/>
                        <a:t>Understanding &amp; Objectives</a:t>
                      </a:r>
                      <a:endParaRPr sz="1100" u="none" strike="noStrike" cap="none"/>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2100" u="none" strike="noStrike" cap="none"/>
                        <a:t>0</a:t>
                      </a:r>
                      <a:r>
                        <a:rPr lang="en" sz="2100"/>
                        <a:t>3</a:t>
                      </a:r>
                      <a:endParaRPr sz="1100" u="none" strike="noStrike" cap="none"/>
                    </a:p>
                  </a:txBody>
                  <a:tcPr marL="0" marR="0" marT="0" marB="34300"/>
                </a:tc>
                <a:extLst>
                  <a:ext uri="{0D108BD9-81ED-4DB2-BD59-A6C34878D82A}">
                    <a16:rowId xmlns:a16="http://schemas.microsoft.com/office/drawing/2014/main" val="10001"/>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2100" u="none" strike="noStrike" cap="none">
                          <a:solidFill>
                            <a:schemeClr val="accent1"/>
                          </a:solidFill>
                        </a:rPr>
                        <a:t>3</a:t>
                      </a:r>
                      <a:endParaRPr sz="1100" u="none" strike="noStrike" cap="none"/>
                    </a:p>
                  </a:txBody>
                  <a:tcPr marL="0" marR="0" marT="0" marB="34300"/>
                </a:tc>
                <a:tc>
                  <a:txBody>
                    <a:bodyPr/>
                    <a:lstStyle/>
                    <a:p>
                      <a:pPr marL="0" marR="0" lvl="0" indent="0" algn="l" rtl="0">
                        <a:lnSpc>
                          <a:spcPct val="100000"/>
                        </a:lnSpc>
                        <a:spcBef>
                          <a:spcPts val="0"/>
                        </a:spcBef>
                        <a:spcAft>
                          <a:spcPts val="0"/>
                        </a:spcAft>
                        <a:buClr>
                          <a:srgbClr val="000000"/>
                        </a:buClr>
                        <a:buSzPts val="2100"/>
                        <a:buFont typeface="Arial"/>
                        <a:buNone/>
                      </a:pPr>
                      <a:r>
                        <a:rPr lang="en" sz="2100"/>
                        <a:t>Analysis and Approach</a:t>
                      </a:r>
                      <a:endParaRPr sz="1100" u="none" strike="noStrike" cap="none"/>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2100" u="none" strike="noStrike" cap="none"/>
                        <a:t>0</a:t>
                      </a:r>
                      <a:r>
                        <a:rPr lang="en" sz="2100"/>
                        <a:t>4</a:t>
                      </a:r>
                      <a:endParaRPr sz="1100" u="none" strike="noStrike" cap="none"/>
                    </a:p>
                  </a:txBody>
                  <a:tcPr marL="0" marR="0" marT="0" marB="34300"/>
                </a:tc>
                <a:extLst>
                  <a:ext uri="{0D108BD9-81ED-4DB2-BD59-A6C34878D82A}">
                    <a16:rowId xmlns:a16="http://schemas.microsoft.com/office/drawing/2014/main" val="10002"/>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2100" u="none" strike="noStrike" cap="none">
                          <a:solidFill>
                            <a:schemeClr val="accent1"/>
                          </a:solidFill>
                        </a:rPr>
                        <a:t>4.</a:t>
                      </a:r>
                      <a:endParaRPr sz="1100" u="none" strike="noStrike" cap="none"/>
                    </a:p>
                  </a:txBody>
                  <a:tcPr marL="0" marR="0" marT="0" marB="34300"/>
                </a:tc>
                <a:tc>
                  <a:txBody>
                    <a:bodyPr/>
                    <a:lstStyle/>
                    <a:p>
                      <a:pPr marL="0" marR="0" lvl="0" indent="0" algn="l" rtl="0">
                        <a:lnSpc>
                          <a:spcPct val="100000"/>
                        </a:lnSpc>
                        <a:spcBef>
                          <a:spcPts val="0"/>
                        </a:spcBef>
                        <a:spcAft>
                          <a:spcPts val="0"/>
                        </a:spcAft>
                        <a:buClr>
                          <a:schemeClr val="dk1"/>
                        </a:buClr>
                        <a:buSzPts val="2100"/>
                        <a:buFont typeface="Arial"/>
                        <a:buNone/>
                      </a:pPr>
                      <a:r>
                        <a:rPr lang="en" sz="2100"/>
                        <a:t>Technical Implementation</a:t>
                      </a:r>
                      <a:endParaRPr sz="1100" u="none" strike="noStrike" cap="none"/>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2100" u="none" strike="noStrike" cap="none"/>
                        <a:t>0</a:t>
                      </a:r>
                      <a:r>
                        <a:rPr lang="en" sz="2100"/>
                        <a:t>5</a:t>
                      </a:r>
                      <a:endParaRPr sz="1100" u="none" strike="noStrike" cap="none"/>
                    </a:p>
                  </a:txBody>
                  <a:tcPr marL="0" marR="0" marT="0" marB="34300"/>
                </a:tc>
                <a:extLst>
                  <a:ext uri="{0D108BD9-81ED-4DB2-BD59-A6C34878D82A}">
                    <a16:rowId xmlns:a16="http://schemas.microsoft.com/office/drawing/2014/main" val="10003"/>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2100" u="none" strike="noStrike" cap="none">
                          <a:solidFill>
                            <a:schemeClr val="accent1"/>
                          </a:solidFill>
                        </a:rPr>
                        <a:t>5.</a:t>
                      </a:r>
                      <a:endParaRPr sz="1100" u="none" strike="noStrike" cap="none"/>
                    </a:p>
                  </a:txBody>
                  <a:tcPr marL="0" marR="0" marT="0" marB="34300"/>
                </a:tc>
                <a:tc>
                  <a:txBody>
                    <a:bodyPr/>
                    <a:lstStyle/>
                    <a:p>
                      <a:pPr marL="0" marR="0" lvl="0" indent="0" algn="l" rtl="0">
                        <a:lnSpc>
                          <a:spcPct val="100000"/>
                        </a:lnSpc>
                        <a:spcBef>
                          <a:spcPts val="0"/>
                        </a:spcBef>
                        <a:spcAft>
                          <a:spcPts val="0"/>
                        </a:spcAft>
                        <a:buClr>
                          <a:schemeClr val="dk1"/>
                        </a:buClr>
                        <a:buSzPts val="2100"/>
                        <a:buFont typeface="Arial"/>
                        <a:buNone/>
                      </a:pPr>
                      <a:r>
                        <a:rPr lang="en" sz="2100"/>
                        <a:t>Screenshots</a:t>
                      </a:r>
                      <a:endParaRPr sz="1100" u="none" strike="noStrike" cap="none"/>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2100" u="none" strike="noStrike" cap="none"/>
                        <a:t>0</a:t>
                      </a:r>
                      <a:r>
                        <a:rPr lang="en" sz="2100"/>
                        <a:t>6</a:t>
                      </a:r>
                      <a:endParaRPr sz="1100" u="none" strike="noStrike" cap="none"/>
                    </a:p>
                  </a:txBody>
                  <a:tcPr marL="0" marR="0" marT="0" marB="34300"/>
                </a:tc>
                <a:extLst>
                  <a:ext uri="{0D108BD9-81ED-4DB2-BD59-A6C34878D82A}">
                    <a16:rowId xmlns:a16="http://schemas.microsoft.com/office/drawing/2014/main" val="10004"/>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2100" u="none" strike="noStrike" cap="none">
                          <a:solidFill>
                            <a:schemeClr val="accent1"/>
                          </a:solidFill>
                        </a:rPr>
                        <a:t>6.</a:t>
                      </a:r>
                      <a:endParaRPr sz="1100" u="none" strike="noStrike" cap="none"/>
                    </a:p>
                  </a:txBody>
                  <a:tcPr marL="0" marR="0" marT="0" marB="34300"/>
                </a:tc>
                <a:tc>
                  <a:txBody>
                    <a:bodyPr/>
                    <a:lstStyle/>
                    <a:p>
                      <a:pPr marL="0" marR="0" lvl="0" indent="0" algn="l" rtl="0">
                        <a:lnSpc>
                          <a:spcPct val="100000"/>
                        </a:lnSpc>
                        <a:spcBef>
                          <a:spcPts val="0"/>
                        </a:spcBef>
                        <a:spcAft>
                          <a:spcPts val="0"/>
                        </a:spcAft>
                        <a:buClr>
                          <a:schemeClr val="dk1"/>
                        </a:buClr>
                        <a:buSzPts val="2100"/>
                        <a:buFont typeface="Arial"/>
                        <a:buNone/>
                      </a:pPr>
                      <a:r>
                        <a:rPr lang="en" sz="2100"/>
                        <a:t>Technical Demo</a:t>
                      </a:r>
                      <a:endParaRPr sz="1100" u="none" strike="noStrike" cap="none"/>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2100"/>
                        <a:t>11</a:t>
                      </a:r>
                      <a:endParaRPr sz="1100" u="none" strike="noStrike" cap="none"/>
                    </a:p>
                  </a:txBody>
                  <a:tcPr marL="0" marR="0" marT="0" marB="34300"/>
                </a:tc>
                <a:extLst>
                  <a:ext uri="{0D108BD9-81ED-4DB2-BD59-A6C34878D82A}">
                    <a16:rowId xmlns:a16="http://schemas.microsoft.com/office/drawing/2014/main" val="10005"/>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r>
                        <a:rPr lang="en" sz="2100" u="none" strike="noStrike" cap="none">
                          <a:solidFill>
                            <a:schemeClr val="accent1"/>
                          </a:solidFill>
                        </a:rPr>
                        <a:t>7.</a:t>
                      </a:r>
                      <a:endParaRPr sz="1100" u="none" strike="noStrike" cap="none"/>
                    </a:p>
                  </a:txBody>
                  <a:tcPr marL="0" marR="0" marT="0" marB="34300"/>
                </a:tc>
                <a:tc>
                  <a:txBody>
                    <a:bodyPr/>
                    <a:lstStyle/>
                    <a:p>
                      <a:pPr marL="0" marR="0" lvl="0" indent="0" algn="l" rtl="0">
                        <a:lnSpc>
                          <a:spcPct val="100000"/>
                        </a:lnSpc>
                        <a:spcBef>
                          <a:spcPts val="0"/>
                        </a:spcBef>
                        <a:spcAft>
                          <a:spcPts val="0"/>
                        </a:spcAft>
                        <a:buClr>
                          <a:schemeClr val="dk1"/>
                        </a:buClr>
                        <a:buSzPts val="2100"/>
                        <a:buFont typeface="Arial"/>
                        <a:buNone/>
                      </a:pPr>
                      <a:r>
                        <a:rPr lang="en" sz="2100"/>
                        <a:t>Final Reflections</a:t>
                      </a:r>
                      <a:endParaRPr sz="2100"/>
                    </a:p>
                  </a:txBody>
                  <a:tcPr marL="0" marR="0" marT="0" marB="34300"/>
                </a:tc>
                <a:tc>
                  <a:txBody>
                    <a:bodyPr/>
                    <a:lstStyle/>
                    <a:p>
                      <a:pPr marL="0" marR="0" lvl="0" indent="0" algn="r" rtl="0">
                        <a:lnSpc>
                          <a:spcPct val="100000"/>
                        </a:lnSpc>
                        <a:spcBef>
                          <a:spcPts val="0"/>
                        </a:spcBef>
                        <a:spcAft>
                          <a:spcPts val="0"/>
                        </a:spcAft>
                        <a:buClr>
                          <a:srgbClr val="000000"/>
                        </a:buClr>
                        <a:buSzPts val="2100"/>
                        <a:buFont typeface="Arial"/>
                        <a:buNone/>
                      </a:pPr>
                      <a:r>
                        <a:rPr lang="en" sz="2100"/>
                        <a:t>12</a:t>
                      </a:r>
                      <a:endParaRPr sz="1100" u="none" strike="noStrike" cap="none"/>
                    </a:p>
                  </a:txBody>
                  <a:tcPr marL="0" marR="0" marT="0" marB="34300"/>
                </a:tc>
                <a:extLst>
                  <a:ext uri="{0D108BD9-81ED-4DB2-BD59-A6C34878D82A}">
                    <a16:rowId xmlns:a16="http://schemas.microsoft.com/office/drawing/2014/main" val="10006"/>
                  </a:ext>
                </a:extLst>
              </a:tr>
              <a:tr h="246275">
                <a:tc>
                  <a:txBody>
                    <a:bodyPr/>
                    <a:lstStyle/>
                    <a:p>
                      <a:pPr marL="0" marR="0" lvl="0" indent="0" algn="l" rtl="0">
                        <a:lnSpc>
                          <a:spcPct val="100000"/>
                        </a:lnSpc>
                        <a:spcBef>
                          <a:spcPts val="0"/>
                        </a:spcBef>
                        <a:spcAft>
                          <a:spcPts val="0"/>
                        </a:spcAft>
                        <a:buNone/>
                      </a:pPr>
                      <a:r>
                        <a:rPr lang="en" sz="2100">
                          <a:solidFill>
                            <a:schemeClr val="accent1"/>
                          </a:solidFill>
                        </a:rPr>
                        <a:t>8.</a:t>
                      </a:r>
                      <a:endParaRPr sz="2100" u="none" strike="noStrike" cap="none">
                        <a:solidFill>
                          <a:schemeClr val="accent1"/>
                        </a:solidFill>
                      </a:endParaRPr>
                    </a:p>
                  </a:txBody>
                  <a:tcPr marL="0" marR="0" marT="0" marB="34300"/>
                </a:tc>
                <a:tc>
                  <a:txBody>
                    <a:bodyPr/>
                    <a:lstStyle/>
                    <a:p>
                      <a:pPr marL="0" marR="0" lvl="0" indent="0" algn="l" rtl="0">
                        <a:lnSpc>
                          <a:spcPct val="100000"/>
                        </a:lnSpc>
                        <a:spcBef>
                          <a:spcPts val="0"/>
                        </a:spcBef>
                        <a:spcAft>
                          <a:spcPts val="0"/>
                        </a:spcAft>
                        <a:buNone/>
                      </a:pPr>
                      <a:r>
                        <a:rPr lang="en" sz="2100"/>
                        <a:t>References</a:t>
                      </a:r>
                      <a:endParaRPr sz="2100"/>
                    </a:p>
                  </a:txBody>
                  <a:tcPr marL="0" marR="0" marT="0" marB="34300"/>
                </a:tc>
                <a:tc>
                  <a:txBody>
                    <a:bodyPr/>
                    <a:lstStyle/>
                    <a:p>
                      <a:pPr marL="0" marR="0" lvl="0" indent="0" algn="r" rtl="0">
                        <a:lnSpc>
                          <a:spcPct val="100000"/>
                        </a:lnSpc>
                        <a:spcBef>
                          <a:spcPts val="0"/>
                        </a:spcBef>
                        <a:spcAft>
                          <a:spcPts val="0"/>
                        </a:spcAft>
                        <a:buNone/>
                      </a:pPr>
                      <a:r>
                        <a:rPr lang="en" sz="2100"/>
                        <a:t>13</a:t>
                      </a:r>
                      <a:endParaRPr sz="2100"/>
                    </a:p>
                  </a:txBody>
                  <a:tcPr marL="0" marR="0" marT="0" marB="34300"/>
                </a:tc>
                <a:extLst>
                  <a:ext uri="{0D108BD9-81ED-4DB2-BD59-A6C34878D82A}">
                    <a16:rowId xmlns:a16="http://schemas.microsoft.com/office/drawing/2014/main" val="10007"/>
                  </a:ext>
                </a:extLst>
              </a:tr>
              <a:tr h="246275">
                <a:tc>
                  <a:txBody>
                    <a:bodyPr/>
                    <a:lstStyle/>
                    <a:p>
                      <a:pPr marL="0" marR="0" lvl="0" indent="0" algn="l" rtl="0">
                        <a:lnSpc>
                          <a:spcPct val="100000"/>
                        </a:lnSpc>
                        <a:spcBef>
                          <a:spcPts val="0"/>
                        </a:spcBef>
                        <a:spcAft>
                          <a:spcPts val="0"/>
                        </a:spcAft>
                        <a:buClr>
                          <a:srgbClr val="000000"/>
                        </a:buClr>
                        <a:buSzPts val="2100"/>
                        <a:buFont typeface="Arial"/>
                        <a:buNone/>
                      </a:pPr>
                      <a:endParaRPr sz="1100" u="none" strike="noStrike" cap="none"/>
                    </a:p>
                  </a:txBody>
                  <a:tcPr marL="0" marR="0" marT="0" marB="34300"/>
                </a:tc>
                <a:tc>
                  <a:txBody>
                    <a:bodyPr/>
                    <a:lstStyle/>
                    <a:p>
                      <a:pPr marL="0" marR="0" lvl="0" indent="0" algn="l" rtl="0">
                        <a:lnSpc>
                          <a:spcPct val="100000"/>
                        </a:lnSpc>
                        <a:spcBef>
                          <a:spcPts val="0"/>
                        </a:spcBef>
                        <a:spcAft>
                          <a:spcPts val="0"/>
                        </a:spcAft>
                        <a:buClr>
                          <a:schemeClr val="dk1"/>
                        </a:buClr>
                        <a:buSzPts val="2100"/>
                        <a:buFont typeface="Arial"/>
                        <a:buNone/>
                      </a:pPr>
                      <a:endParaRPr sz="1100" u="none" strike="noStrike" cap="none"/>
                    </a:p>
                  </a:txBody>
                  <a:tcPr marL="0" marR="0" marT="0" marB="34300"/>
                </a:tc>
                <a:tc>
                  <a:txBody>
                    <a:bodyPr/>
                    <a:lstStyle/>
                    <a:p>
                      <a:pPr marL="0" marR="0" lvl="0" indent="0" algn="ctr" rtl="0">
                        <a:lnSpc>
                          <a:spcPct val="100000"/>
                        </a:lnSpc>
                        <a:spcBef>
                          <a:spcPts val="0"/>
                        </a:spcBef>
                        <a:spcAft>
                          <a:spcPts val="0"/>
                        </a:spcAft>
                        <a:buClr>
                          <a:srgbClr val="000000"/>
                        </a:buClr>
                        <a:buSzPts val="2100"/>
                        <a:buFont typeface="Arial"/>
                        <a:buNone/>
                      </a:pPr>
                      <a:endParaRPr sz="1100" u="none" strike="noStrike" cap="none"/>
                    </a:p>
                  </a:txBody>
                  <a:tcPr marL="0" marR="0" marT="0" marB="34300"/>
                </a:tc>
                <a:extLst>
                  <a:ext uri="{0D108BD9-81ED-4DB2-BD59-A6C34878D82A}">
                    <a16:rowId xmlns:a16="http://schemas.microsoft.com/office/drawing/2014/main" val="10008"/>
                  </a:ext>
                </a:extLst>
              </a:tr>
            </a:tbl>
          </a:graphicData>
        </a:graphic>
      </p:graphicFrame>
      <p:sp>
        <p:nvSpPr>
          <p:cNvPr id="1955" name="Google Shape;1955;p349"/>
          <p:cNvSpPr txBox="1"/>
          <p:nvPr/>
        </p:nvSpPr>
        <p:spPr>
          <a:xfrm>
            <a:off x="332185" y="480060"/>
            <a:ext cx="8479500" cy="813600"/>
          </a:xfrm>
          <a:prstGeom prst="rect">
            <a:avLst/>
          </a:prstGeom>
          <a:noFill/>
          <a:ln>
            <a:noFill/>
          </a:ln>
        </p:spPr>
        <p:txBody>
          <a:bodyPr spcFirstLastPara="1" wrap="square" lIns="68575" tIns="34275" rIns="68575" bIns="34275" anchor="t" anchorCtr="0">
            <a:noAutofit/>
          </a:bodyPr>
          <a:lstStyle/>
          <a:p>
            <a:pPr marL="0" marR="0" lvl="0" indent="0" algn="l" rtl="0">
              <a:lnSpc>
                <a:spcPct val="85000"/>
              </a:lnSpc>
              <a:spcBef>
                <a:spcPts val="0"/>
              </a:spcBef>
              <a:spcAft>
                <a:spcPts val="0"/>
              </a:spcAft>
              <a:buClr>
                <a:schemeClr val="dk1"/>
              </a:buClr>
              <a:buSzPts val="2400"/>
              <a:buFont typeface="Georgia"/>
              <a:buNone/>
            </a:pPr>
            <a:endParaRPr sz="2400" b="0" i="0" u="none" strike="noStrike" cap="none">
              <a:solidFill>
                <a:schemeClr val="dk1"/>
              </a:solidFill>
              <a:latin typeface="Georgia"/>
              <a:ea typeface="Georgia"/>
              <a:cs typeface="Georgia"/>
              <a:sym typeface="Georgia"/>
            </a:endParaRPr>
          </a:p>
        </p:txBody>
      </p:sp>
      <p:sp>
        <p:nvSpPr>
          <p:cNvPr id="1956" name="Google Shape;1956;p349"/>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Georgia"/>
              <a:buNone/>
            </a:pPr>
            <a:r>
              <a:rPr lang="en" sz="2400" b="0" i="0" u="none" strike="noStrike" cap="none">
                <a:solidFill>
                  <a:schemeClr val="dk1"/>
                </a:solidFill>
                <a:latin typeface="Georgia"/>
                <a:ea typeface="Georgia"/>
                <a:cs typeface="Georgia"/>
                <a:sym typeface="Georgia"/>
              </a:rPr>
              <a:t>Agenda</a:t>
            </a:r>
            <a:br>
              <a:rPr lang="en" sz="2400" b="0" i="0" u="none" strike="noStrike" cap="none">
                <a:solidFill>
                  <a:schemeClr val="dk1"/>
                </a:solidFill>
                <a:latin typeface="Georgia"/>
                <a:ea typeface="Georgia"/>
                <a:cs typeface="Georgia"/>
                <a:sym typeface="Georgia"/>
              </a:rPr>
            </a:br>
            <a:endParaRPr sz="2400" b="0" i="0" u="none" strike="noStrike" cap="none">
              <a:solidFill>
                <a:schemeClr val="dk1"/>
              </a:solidFill>
              <a:latin typeface="Georgia"/>
              <a:ea typeface="Georgia"/>
              <a:cs typeface="Georgia"/>
              <a:sym typeface="Georgia"/>
            </a:endParaRPr>
          </a:p>
        </p:txBody>
      </p:sp>
      <p:sp>
        <p:nvSpPr>
          <p:cNvPr id="1957" name="Google Shape;1957;p349"/>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SzPts val="600"/>
              <a:buNone/>
            </a:pPr>
            <a:fld id="{00000000-1234-1234-1234-123412341234}" type="slidenum">
              <a:rPr lang="en" sz="600">
                <a:solidFill>
                  <a:schemeClr val="dk1"/>
                </a:solidFill>
                <a:latin typeface="Arial"/>
                <a:ea typeface="Arial"/>
                <a:cs typeface="Arial"/>
                <a:sym typeface="Arial"/>
              </a:rPr>
              <a:t>2</a:t>
            </a:fld>
            <a:endParaRPr sz="6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60"/>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Georgia"/>
              <a:buNone/>
            </a:pPr>
            <a:r>
              <a:rPr lang="en"/>
              <a:t>Reflections &amp; Future Extensions</a:t>
            </a:r>
            <a:endParaRPr sz="2400" b="0" i="0" u="none" strike="noStrike" cap="none">
              <a:solidFill>
                <a:schemeClr val="dk1"/>
              </a:solidFill>
              <a:latin typeface="Georgia"/>
              <a:ea typeface="Georgia"/>
              <a:cs typeface="Georgia"/>
              <a:sym typeface="Georgia"/>
            </a:endParaRPr>
          </a:p>
        </p:txBody>
      </p:sp>
      <p:sp>
        <p:nvSpPr>
          <p:cNvPr id="2061" name="Google Shape;2061;p36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SzPts val="600"/>
              <a:buNone/>
            </a:pPr>
            <a:fld id="{00000000-1234-1234-1234-123412341234}" type="slidenum">
              <a:rPr lang="en" sz="600">
                <a:solidFill>
                  <a:schemeClr val="dk1"/>
                </a:solidFill>
                <a:latin typeface="Arial"/>
                <a:ea typeface="Arial"/>
                <a:cs typeface="Arial"/>
                <a:sym typeface="Arial"/>
              </a:rPr>
              <a:t>20</a:t>
            </a:fld>
            <a:endParaRPr sz="600">
              <a:solidFill>
                <a:schemeClr val="dk1"/>
              </a:solidFill>
              <a:latin typeface="Arial"/>
              <a:ea typeface="Arial"/>
              <a:cs typeface="Arial"/>
              <a:sym typeface="Arial"/>
            </a:endParaRPr>
          </a:p>
        </p:txBody>
      </p:sp>
      <p:sp>
        <p:nvSpPr>
          <p:cNvPr id="5" name="TextBox 4">
            <a:extLst>
              <a:ext uri="{FF2B5EF4-FFF2-40B4-BE49-F238E27FC236}">
                <a16:creationId xmlns:a16="http://schemas.microsoft.com/office/drawing/2014/main" id="{B5540A42-45AF-ABAF-5B3D-CFA5E6CE7ADA}"/>
              </a:ext>
            </a:extLst>
          </p:cNvPr>
          <p:cNvSpPr txBox="1"/>
          <p:nvPr/>
        </p:nvSpPr>
        <p:spPr>
          <a:xfrm>
            <a:off x="332185" y="720158"/>
            <a:ext cx="8379108" cy="1815882"/>
          </a:xfrm>
          <a:prstGeom prst="rect">
            <a:avLst/>
          </a:prstGeom>
          <a:noFill/>
        </p:spPr>
        <p:txBody>
          <a:bodyPr wrap="square" lIns="91440" tIns="45720" rIns="91440" bIns="45720" anchor="t">
            <a:spAutoFit/>
          </a:bodyPr>
          <a:lstStyle/>
          <a:p>
            <a:r>
              <a:rPr lang="en-US" b="1" i="1" dirty="0"/>
              <a:t>Reflections:</a:t>
            </a:r>
          </a:p>
          <a:p>
            <a:endParaRPr lang="en-US"/>
          </a:p>
          <a:p>
            <a:pPr marL="285750" indent="-285750">
              <a:buFont typeface="Arial" panose="020B0604020202020204" pitchFamily="34" charset="0"/>
              <a:buChar char="•"/>
            </a:pPr>
            <a:r>
              <a:rPr lang="en-US" dirty="0"/>
              <a:t>The serverless architecture using AWS services has provided scalability and high availability.</a:t>
            </a:r>
          </a:p>
          <a:p>
            <a:endParaRPr lang="en-US" dirty="0"/>
          </a:p>
          <a:p>
            <a:pPr marL="285750" indent="-285750">
              <a:buFont typeface="Arial" panose="020B0604020202020204" pitchFamily="34" charset="0"/>
              <a:buChar char="•"/>
            </a:pPr>
            <a:r>
              <a:rPr lang="en-US" dirty="0"/>
              <a:t>The use of Amazon Cognito, API Gateway, SQS, SNS, and DynamoDB has enabled efficient user authentication, real-time communication, message handling, and data storage.</a:t>
            </a:r>
          </a:p>
          <a:p>
            <a:pPr marL="285750" indent="-285750">
              <a:buFont typeface="Arial" panose="020B0604020202020204" pitchFamily="34" charset="0"/>
              <a:buChar char="•"/>
            </a:pPr>
            <a:endParaRPr lang="en-US" dirty="0"/>
          </a:p>
          <a:p>
            <a:endParaRPr lang="en-US"/>
          </a:p>
        </p:txBody>
      </p:sp>
      <p:sp>
        <p:nvSpPr>
          <p:cNvPr id="11" name="TextBox 10">
            <a:extLst>
              <a:ext uri="{FF2B5EF4-FFF2-40B4-BE49-F238E27FC236}">
                <a16:creationId xmlns:a16="http://schemas.microsoft.com/office/drawing/2014/main" id="{BF90C880-5BFD-E0F2-881C-248186C5142E}"/>
              </a:ext>
            </a:extLst>
          </p:cNvPr>
          <p:cNvSpPr txBox="1"/>
          <p:nvPr/>
        </p:nvSpPr>
        <p:spPr>
          <a:xfrm>
            <a:off x="332185" y="2345200"/>
            <a:ext cx="7987092" cy="2246769"/>
          </a:xfrm>
          <a:prstGeom prst="rect">
            <a:avLst/>
          </a:prstGeom>
          <a:noFill/>
        </p:spPr>
        <p:txBody>
          <a:bodyPr wrap="square" lIns="91440" tIns="45720" rIns="91440" bIns="45720" anchor="t">
            <a:spAutoFit/>
          </a:bodyPr>
          <a:lstStyle/>
          <a:p>
            <a:r>
              <a:rPr lang="en-US" b="1" i="1" dirty="0"/>
              <a:t>Future Extensions:</a:t>
            </a:r>
          </a:p>
          <a:p>
            <a:endParaRPr lang="en-US"/>
          </a:p>
          <a:p>
            <a:pPr marL="285750" indent="-285750">
              <a:buFont typeface="Arial" panose="020B0604020202020204" pitchFamily="34" charset="0"/>
              <a:buChar char="•"/>
            </a:pPr>
            <a:r>
              <a:rPr lang="en-US" dirty="0"/>
              <a:t>M</a:t>
            </a:r>
            <a:r>
              <a:rPr lang="en-US" b="1" dirty="0"/>
              <a:t>edia File Sharing</a:t>
            </a:r>
            <a:r>
              <a:rPr lang="en-US" dirty="0"/>
              <a:t>: The application can be extended to support media file sharing. AWS S3 can be used for storing and retrieving these media files. This would involve integrating the S3 service with the current architecture and modifying the frontend and backend to handle media files.</a:t>
            </a:r>
          </a:p>
          <a:p>
            <a:endParaRPr lang="en-US" dirty="0"/>
          </a:p>
          <a:p>
            <a:pPr marL="285750" indent="-285750">
              <a:buFont typeface="Arial" panose="020B0604020202020204" pitchFamily="34" charset="0"/>
              <a:buChar char="•"/>
            </a:pPr>
            <a:r>
              <a:rPr lang="en-US" b="1" dirty="0"/>
              <a:t>Secure Storage of Database Credentials</a:t>
            </a:r>
            <a:r>
              <a:rPr lang="en-US" dirty="0"/>
              <a:t>: To enhance the security of the application, the database credentials can be stored in AWS Secrets Manager. This would involve modifying the Lambda functions to retrieve the credentials from Secrets Manager.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8">
          <a:extLst>
            <a:ext uri="{FF2B5EF4-FFF2-40B4-BE49-F238E27FC236}">
              <a16:creationId xmlns:a16="http://schemas.microsoft.com/office/drawing/2014/main" id="{BEB256E4-00C0-B72A-2ED6-40202AF4A1E6}"/>
            </a:ext>
          </a:extLst>
        </p:cNvPr>
        <p:cNvGrpSpPr/>
        <p:nvPr/>
      </p:nvGrpSpPr>
      <p:grpSpPr>
        <a:xfrm>
          <a:off x="0" y="0"/>
          <a:ext cx="0" cy="0"/>
          <a:chOff x="0" y="0"/>
          <a:chExt cx="0" cy="0"/>
        </a:xfrm>
      </p:grpSpPr>
      <p:sp>
        <p:nvSpPr>
          <p:cNvPr id="2059" name="Google Shape;2059;p360">
            <a:extLst>
              <a:ext uri="{FF2B5EF4-FFF2-40B4-BE49-F238E27FC236}">
                <a16:creationId xmlns:a16="http://schemas.microsoft.com/office/drawing/2014/main" id="{6D426F8C-6977-4546-5343-65942807857A}"/>
              </a:ext>
            </a:extLst>
          </p:cNvPr>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Georgia"/>
              <a:buNone/>
            </a:pPr>
            <a:r>
              <a:rPr lang="en"/>
              <a:t>References</a:t>
            </a:r>
            <a:endParaRPr sz="2400" b="0" i="0" u="none" strike="noStrike" cap="none">
              <a:solidFill>
                <a:schemeClr val="dk1"/>
              </a:solidFill>
              <a:latin typeface="Georgia"/>
              <a:ea typeface="Georgia"/>
              <a:cs typeface="Georgia"/>
              <a:sym typeface="Georgia"/>
            </a:endParaRPr>
          </a:p>
        </p:txBody>
      </p:sp>
      <p:sp>
        <p:nvSpPr>
          <p:cNvPr id="2060" name="Google Shape;2060;p360">
            <a:extLst>
              <a:ext uri="{FF2B5EF4-FFF2-40B4-BE49-F238E27FC236}">
                <a16:creationId xmlns:a16="http://schemas.microsoft.com/office/drawing/2014/main" id="{E12AEA3A-28F5-35FE-07E1-7AD45C8A2214}"/>
              </a:ext>
            </a:extLst>
          </p:cNvPr>
          <p:cNvSpPr txBox="1">
            <a:spLocks noGrp="1"/>
          </p:cNvSpPr>
          <p:nvPr>
            <p:ph type="body" idx="1"/>
          </p:nvPr>
        </p:nvSpPr>
        <p:spPr>
          <a:xfrm>
            <a:off x="332175" y="1242726"/>
            <a:ext cx="5563800" cy="3389700"/>
          </a:xfrm>
          <a:prstGeom prst="rect">
            <a:avLst/>
          </a:prstGeom>
          <a:noFill/>
          <a:ln>
            <a:noFill/>
          </a:ln>
        </p:spPr>
        <p:txBody>
          <a:bodyPr spcFirstLastPara="1" wrap="square" lIns="0" tIns="0" rIns="0" bIns="0" anchor="t" anchorCtr="0">
            <a:noAutofit/>
          </a:bodyPr>
          <a:lstStyle/>
          <a:p>
            <a:pPr marL="0" lvl="0" indent="0" algn="l" rtl="0">
              <a:spcBef>
                <a:spcPts val="500"/>
              </a:spcBef>
              <a:spcAft>
                <a:spcPts val="0"/>
              </a:spcAft>
              <a:buClr>
                <a:schemeClr val="dk1"/>
              </a:buClr>
              <a:buSzPts val="1100"/>
              <a:buFont typeface="Arial"/>
              <a:buNone/>
            </a:pPr>
            <a:endParaRPr/>
          </a:p>
          <a:p>
            <a:pPr marL="0" lvl="0" indent="0" algn="l" rtl="0">
              <a:lnSpc>
                <a:spcPct val="100000"/>
              </a:lnSpc>
              <a:spcBef>
                <a:spcPts val="500"/>
              </a:spcBef>
              <a:spcAft>
                <a:spcPts val="0"/>
              </a:spcAft>
              <a:buNone/>
            </a:pPr>
            <a:endParaRPr/>
          </a:p>
          <a:p>
            <a:pPr marL="0" lvl="0" indent="0" algn="l" rtl="0">
              <a:lnSpc>
                <a:spcPct val="100000"/>
              </a:lnSpc>
              <a:spcBef>
                <a:spcPts val="500"/>
              </a:spcBef>
              <a:spcAft>
                <a:spcPts val="500"/>
              </a:spcAft>
              <a:buNone/>
            </a:pPr>
            <a:endParaRPr/>
          </a:p>
        </p:txBody>
      </p:sp>
      <p:sp>
        <p:nvSpPr>
          <p:cNvPr id="2061" name="Google Shape;2061;p360">
            <a:extLst>
              <a:ext uri="{FF2B5EF4-FFF2-40B4-BE49-F238E27FC236}">
                <a16:creationId xmlns:a16="http://schemas.microsoft.com/office/drawing/2014/main" id="{73B1CE59-C319-CE3E-FBDC-80A9751E19D9}"/>
              </a:ext>
            </a:extLst>
          </p:cNvPr>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SzPts val="600"/>
              <a:buNone/>
            </a:pPr>
            <a:fld id="{00000000-1234-1234-1234-123412341234}" type="slidenum">
              <a:rPr lang="en" sz="600">
                <a:solidFill>
                  <a:schemeClr val="dk1"/>
                </a:solidFill>
                <a:latin typeface="Arial"/>
                <a:ea typeface="Arial"/>
                <a:cs typeface="Arial"/>
                <a:sym typeface="Arial"/>
              </a:rPr>
              <a:t>21</a:t>
            </a:fld>
            <a:endParaRPr sz="60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4324B32A-F145-A625-087B-1E7DECE1560A}"/>
              </a:ext>
            </a:extLst>
          </p:cNvPr>
          <p:cNvSpPr txBox="1"/>
          <p:nvPr/>
        </p:nvSpPr>
        <p:spPr>
          <a:xfrm>
            <a:off x="242368" y="774136"/>
            <a:ext cx="8207668" cy="4124206"/>
          </a:xfrm>
          <a:prstGeom prst="rect">
            <a:avLst/>
          </a:prstGeom>
          <a:noFill/>
        </p:spPr>
        <p:txBody>
          <a:bodyPr wrap="square">
            <a:spAutoFit/>
          </a:bodyPr>
          <a:lstStyle/>
          <a:p>
            <a:pPr algn="l" rtl="0" fontAlgn="base"/>
            <a:r>
              <a:rPr lang="en-US" sz="1200" b="1" i="0" u="sng">
                <a:solidFill>
                  <a:srgbClr val="000000"/>
                </a:solidFill>
                <a:effectLst/>
                <a:latin typeface="Calibri" panose="020F0502020204030204" pitchFamily="34" charset="0"/>
              </a:rPr>
              <a:t>AWS Documentation:</a:t>
            </a:r>
            <a:r>
              <a:rPr lang="en-US" sz="1200" b="0" i="0">
                <a:solidFill>
                  <a:srgbClr val="000000"/>
                </a:solidFill>
                <a:effectLst/>
                <a:latin typeface="Calibri" panose="020F0502020204030204" pitchFamily="34" charset="0"/>
              </a:rPr>
              <a:t> </a:t>
            </a:r>
          </a:p>
          <a:p>
            <a:pPr algn="l" rtl="0" fontAlgn="base"/>
            <a:endParaRPr lang="en-US" b="0" i="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100" b="0" i="0" u="sng" strike="noStrike">
                <a:solidFill>
                  <a:srgbClr val="0070C0"/>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Using Lambda with Amazon SQS - AWS Lambda</a:t>
            </a:r>
            <a:r>
              <a:rPr lang="en-US" sz="1100" b="0" i="0">
                <a:solidFill>
                  <a:srgbClr val="0070C0"/>
                </a:solidFill>
                <a:effectLst/>
                <a:latin typeface="Calibri" panose="020F0502020204030204" pitchFamily="34" charset="0"/>
              </a:rPr>
              <a:t> </a:t>
            </a:r>
          </a:p>
          <a:p>
            <a:pPr algn="l" rtl="0" fontAlgn="base"/>
            <a:endParaRPr lang="en-US" sz="1100" b="0" i="0">
              <a:solidFill>
                <a:srgbClr val="0070C0"/>
              </a:solidFill>
              <a:effectLst/>
              <a:latin typeface="Calibri" panose="020F0502020204030204" pitchFamily="34" charset="0"/>
            </a:endParaRPr>
          </a:p>
          <a:p>
            <a:pPr algn="l" rtl="0" fontAlgn="base">
              <a:buFont typeface="Arial" panose="020B0604020202020204" pitchFamily="34" charset="0"/>
              <a:buChar char="•"/>
            </a:pPr>
            <a:r>
              <a:rPr lang="en-US" sz="1100" b="0" i="0" u="sng" strike="noStrike">
                <a:solidFill>
                  <a:srgbClr val="0070C0"/>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Tutorial: Building a serverless chat app with a WebSocket API, Lambda and DynamoDB - Amazon API Gateway</a:t>
            </a:r>
            <a:r>
              <a:rPr lang="en-US" sz="1100" b="0" i="0">
                <a:solidFill>
                  <a:srgbClr val="0070C0"/>
                </a:solidFill>
                <a:effectLst/>
                <a:latin typeface="Calibri" panose="020F0502020204030204" pitchFamily="34" charset="0"/>
              </a:rPr>
              <a:t> </a:t>
            </a:r>
          </a:p>
          <a:p>
            <a:pPr algn="l" rtl="0" fontAlgn="base">
              <a:buFont typeface="Arial" panose="020B0604020202020204" pitchFamily="34" charset="0"/>
              <a:buChar char="•"/>
            </a:pPr>
            <a:endParaRPr lang="en-US" sz="1100" b="0" i="0">
              <a:solidFill>
                <a:srgbClr val="0070C0"/>
              </a:solidFill>
              <a:effectLst/>
              <a:latin typeface="Calibri" panose="020F0502020204030204" pitchFamily="34" charset="0"/>
            </a:endParaRPr>
          </a:p>
          <a:p>
            <a:pPr algn="l" rtl="0" fontAlgn="base">
              <a:buFont typeface="Arial" panose="020B0604020202020204" pitchFamily="34" charset="0"/>
              <a:buChar char="•"/>
            </a:pPr>
            <a:r>
              <a:rPr lang="en-US" sz="1100" b="0" i="0" u="sng" strike="noStrike">
                <a:solidFill>
                  <a:srgbClr val="0070C0"/>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Using AWS Lambda with Amazon DynamoDB - AWS Lambda</a:t>
            </a:r>
            <a:r>
              <a:rPr lang="en-US" sz="1100" b="0" i="0">
                <a:solidFill>
                  <a:srgbClr val="0070C0"/>
                </a:solidFill>
                <a:effectLst/>
                <a:latin typeface="Calibri" panose="020F0502020204030204" pitchFamily="34" charset="0"/>
              </a:rPr>
              <a:t> </a:t>
            </a:r>
          </a:p>
          <a:p>
            <a:pPr algn="l" rtl="0" fontAlgn="base">
              <a:buFont typeface="Arial" panose="020B0604020202020204" pitchFamily="34" charset="0"/>
              <a:buChar char="•"/>
            </a:pPr>
            <a:endParaRPr lang="en-US" sz="1100" b="0" i="0">
              <a:solidFill>
                <a:srgbClr val="0070C0"/>
              </a:solidFill>
              <a:effectLst/>
              <a:latin typeface="Calibri" panose="020F0502020204030204" pitchFamily="34" charset="0"/>
            </a:endParaRPr>
          </a:p>
          <a:p>
            <a:pPr algn="l" rtl="0" fontAlgn="base">
              <a:buFont typeface="Arial" panose="020B0604020202020204" pitchFamily="34" charset="0"/>
              <a:buChar char="•"/>
            </a:pPr>
            <a:r>
              <a:rPr lang="en-US" sz="1100" b="0" i="0" u="sng" strike="noStrike">
                <a:solidFill>
                  <a:srgbClr val="0070C0"/>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Using Lambda with Amazon SQS - AWS Lambda</a:t>
            </a:r>
            <a:r>
              <a:rPr lang="en-US" sz="1100" b="0" i="0">
                <a:solidFill>
                  <a:srgbClr val="0070C0"/>
                </a:solidFill>
                <a:effectLst/>
                <a:latin typeface="Calibri" panose="020F0502020204030204" pitchFamily="34" charset="0"/>
              </a:rPr>
              <a:t> </a:t>
            </a:r>
          </a:p>
          <a:p>
            <a:pPr algn="l" rtl="0" fontAlgn="base">
              <a:buFont typeface="Arial" panose="020B0604020202020204" pitchFamily="34" charset="0"/>
              <a:buChar char="•"/>
            </a:pPr>
            <a:endParaRPr lang="en-US" sz="1100" b="0" i="0">
              <a:solidFill>
                <a:srgbClr val="0070C0"/>
              </a:solidFill>
              <a:effectLst/>
              <a:latin typeface="Calibri" panose="020F0502020204030204" pitchFamily="34" charset="0"/>
            </a:endParaRPr>
          </a:p>
          <a:p>
            <a:pPr algn="l" rtl="0" fontAlgn="base">
              <a:buFont typeface="Arial" panose="020B0604020202020204" pitchFamily="34" charset="0"/>
              <a:buChar char="•"/>
            </a:pPr>
            <a:r>
              <a:rPr lang="en-US" sz="1100" b="0" i="0" u="sng" strike="noStrike">
                <a:solidFill>
                  <a:srgbClr val="0070C0"/>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Using AWS Lambda with Amazon SNS - AWS Lambda</a:t>
            </a:r>
            <a:r>
              <a:rPr lang="en-US" sz="1100" b="0" i="0">
                <a:solidFill>
                  <a:srgbClr val="0070C0"/>
                </a:solidFill>
                <a:effectLst/>
                <a:latin typeface="Calibri" panose="020F0502020204030204" pitchFamily="34" charset="0"/>
              </a:rPr>
              <a:t> </a:t>
            </a:r>
            <a:endParaRPr lang="en-US" sz="1200" b="0" i="0">
              <a:solidFill>
                <a:srgbClr val="0070C0"/>
              </a:solidFill>
              <a:effectLst/>
              <a:latin typeface="Calibri" panose="020F0502020204030204" pitchFamily="34" charset="0"/>
            </a:endParaRPr>
          </a:p>
          <a:p>
            <a:pPr algn="l" rtl="0" fontAlgn="base">
              <a:buFont typeface="Arial" panose="020B0604020202020204" pitchFamily="34" charset="0"/>
              <a:buChar char="•"/>
            </a:pPr>
            <a:endParaRPr lang="en-US" sz="1200" b="0" i="0">
              <a:solidFill>
                <a:srgbClr val="0070C0"/>
              </a:solidFill>
              <a:effectLst/>
              <a:latin typeface="Calibri" panose="020F0502020204030204" pitchFamily="34" charset="0"/>
            </a:endParaRPr>
          </a:p>
          <a:p>
            <a:pPr algn="l" rtl="0" fontAlgn="base">
              <a:buFont typeface="Arial" panose="020B0604020202020204" pitchFamily="34" charset="0"/>
              <a:buChar char="•"/>
            </a:pPr>
            <a:r>
              <a:rPr lang="en-US" sz="1100" b="0" i="0" u="sng" strike="noStrike">
                <a:solidFill>
                  <a:srgbClr val="0070C0"/>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Working with WebSocket APIs - Amazon API Gateway</a:t>
            </a:r>
            <a:r>
              <a:rPr lang="en-US" sz="1100" b="0" i="0">
                <a:solidFill>
                  <a:srgbClr val="0070C0"/>
                </a:solidFill>
                <a:effectLst/>
                <a:latin typeface="Calibri" panose="020F0502020204030204" pitchFamily="34" charset="0"/>
              </a:rPr>
              <a:t> </a:t>
            </a:r>
          </a:p>
          <a:p>
            <a:pPr algn="l" rtl="0" fontAlgn="base"/>
            <a:endParaRPr lang="en-US" sz="1100" b="0" i="0">
              <a:solidFill>
                <a:srgbClr val="0070C0"/>
              </a:solidFill>
              <a:effectLst/>
              <a:latin typeface="Calibri" panose="020F0502020204030204" pitchFamily="34" charset="0"/>
            </a:endParaRPr>
          </a:p>
          <a:p>
            <a:pPr algn="l" rtl="0" fontAlgn="base">
              <a:buFont typeface="Arial" panose="020B0604020202020204" pitchFamily="34" charset="0"/>
              <a:buChar char="•"/>
            </a:pPr>
            <a:r>
              <a:rPr lang="en-US" sz="1100" b="0" i="0" u="sng" strike="noStrike">
                <a:solidFill>
                  <a:srgbClr val="0070C0"/>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Amazon Simple Queue Service Documentation</a:t>
            </a:r>
            <a:r>
              <a:rPr lang="en-US" sz="1100" b="0" i="0">
                <a:solidFill>
                  <a:srgbClr val="0070C0"/>
                </a:solidFill>
                <a:effectLst/>
                <a:latin typeface="Calibri" panose="020F0502020204030204" pitchFamily="34" charset="0"/>
              </a:rPr>
              <a:t> </a:t>
            </a:r>
          </a:p>
          <a:p>
            <a:pPr algn="l" rtl="0" fontAlgn="base">
              <a:buFont typeface="Arial" panose="020B0604020202020204" pitchFamily="34" charset="0"/>
              <a:buChar char="•"/>
            </a:pPr>
            <a:endParaRPr lang="en-US" sz="1100" b="0" i="0">
              <a:solidFill>
                <a:srgbClr val="0070C0"/>
              </a:solidFill>
              <a:effectLst/>
              <a:latin typeface="Calibri" panose="020F0502020204030204" pitchFamily="34" charset="0"/>
            </a:endParaRPr>
          </a:p>
          <a:p>
            <a:pPr algn="l" rtl="0" fontAlgn="base">
              <a:buFont typeface="Arial" panose="020B0604020202020204" pitchFamily="34" charset="0"/>
              <a:buChar char="•"/>
            </a:pPr>
            <a:r>
              <a:rPr lang="en-US" sz="1100" b="0" i="0" u="sng" strike="noStrike">
                <a:solidFill>
                  <a:srgbClr val="0070C0"/>
                </a:solidFill>
                <a:effectLst/>
                <a:latin typeface="Calibri" panose="020F0502020204030204" pitchFamily="34" charset="0"/>
                <a:hlinkClick r:id="rId9">
                  <a:extLst>
                    <a:ext uri="{A12FA001-AC4F-418D-AE19-62706E023703}">
                      <ahyp:hlinkClr xmlns:ahyp="http://schemas.microsoft.com/office/drawing/2018/hyperlinkcolor" val="tx"/>
                    </a:ext>
                  </a:extLst>
                </a:hlinkClick>
              </a:rPr>
              <a:t>Amazon Simple Notification Service Documentation</a:t>
            </a:r>
            <a:r>
              <a:rPr lang="en-US" sz="1100" b="0" i="0">
                <a:solidFill>
                  <a:srgbClr val="0070C0"/>
                </a:solidFill>
                <a:effectLst/>
                <a:latin typeface="Calibri" panose="020F0502020204030204" pitchFamily="34" charset="0"/>
              </a:rPr>
              <a:t> </a:t>
            </a:r>
          </a:p>
          <a:p>
            <a:pPr algn="l" rtl="0" fontAlgn="base">
              <a:buFont typeface="Arial" panose="020B0604020202020204" pitchFamily="34" charset="0"/>
              <a:buChar char="•"/>
            </a:pPr>
            <a:endParaRPr lang="en-US" sz="1100" b="0" i="0">
              <a:solidFill>
                <a:srgbClr val="0070C0"/>
              </a:solidFill>
              <a:effectLst/>
              <a:latin typeface="Calibri" panose="020F0502020204030204" pitchFamily="34" charset="0"/>
            </a:endParaRPr>
          </a:p>
          <a:p>
            <a:pPr algn="l" rtl="0" fontAlgn="base">
              <a:buFont typeface="Arial" panose="020B0604020202020204" pitchFamily="34" charset="0"/>
              <a:buChar char="•"/>
            </a:pPr>
            <a:r>
              <a:rPr lang="en-US" sz="1100" b="0" i="0" u="sng" strike="noStrike">
                <a:solidFill>
                  <a:srgbClr val="0070C0"/>
                </a:solidFill>
                <a:effectLst/>
                <a:latin typeface="Calibri" panose="020F0502020204030204" pitchFamily="34" charset="0"/>
                <a:hlinkClick r:id="rId10">
                  <a:extLst>
                    <a:ext uri="{A12FA001-AC4F-418D-AE19-62706E023703}">
                      <ahyp:hlinkClr xmlns:ahyp="http://schemas.microsoft.com/office/drawing/2018/hyperlinkcolor" val="tx"/>
                    </a:ext>
                  </a:extLst>
                </a:hlinkClick>
              </a:rPr>
              <a:t>AWS Lambda Documentation (amazon.com)</a:t>
            </a:r>
            <a:r>
              <a:rPr lang="en-US" sz="1100" b="0" i="0">
                <a:solidFill>
                  <a:srgbClr val="0070C0"/>
                </a:solidFill>
                <a:effectLst/>
                <a:latin typeface="Calibri" panose="020F0502020204030204" pitchFamily="34" charset="0"/>
              </a:rPr>
              <a:t> </a:t>
            </a:r>
          </a:p>
          <a:p>
            <a:pPr algn="l" rtl="0" fontAlgn="base">
              <a:buFont typeface="Arial" panose="020B0604020202020204" pitchFamily="34" charset="0"/>
              <a:buChar char="•"/>
            </a:pPr>
            <a:endParaRPr lang="en-US" sz="1100" b="0" i="0">
              <a:solidFill>
                <a:srgbClr val="0070C0"/>
              </a:solidFill>
              <a:effectLst/>
              <a:latin typeface="Calibri" panose="020F0502020204030204" pitchFamily="34" charset="0"/>
            </a:endParaRPr>
          </a:p>
          <a:p>
            <a:pPr algn="l" rtl="0" fontAlgn="base"/>
            <a:r>
              <a:rPr lang="en-US" sz="1200" b="1" i="0" u="sng">
                <a:solidFill>
                  <a:srgbClr val="000000"/>
                </a:solidFill>
                <a:effectLst/>
                <a:latin typeface="Calibri" panose="020F0502020204030204" pitchFamily="34" charset="0"/>
              </a:rPr>
              <a:t>Chat PwC: </a:t>
            </a:r>
            <a:r>
              <a:rPr lang="en-US" sz="12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l" rtl="0" fontAlgn="base"/>
            <a:r>
              <a:rPr lang="en-US" sz="1100" b="0" i="0">
                <a:solidFill>
                  <a:srgbClr val="548DD4"/>
                </a:solidFill>
                <a:effectLst/>
                <a:latin typeface="Calibri" panose="020F0502020204030204" pitchFamily="34" charset="0"/>
              </a:rPr>
              <a:t>https://chat.pwc.com/</a:t>
            </a:r>
            <a:r>
              <a:rPr lang="en-US" sz="1100" b="0" i="0">
                <a:solidFill>
                  <a:srgbClr val="548DD4"/>
                </a:solidFill>
                <a:effectLst/>
                <a:latin typeface="WordVisiCarriageReturn_MSFontService"/>
              </a:rPr>
              <a:t> </a:t>
            </a:r>
            <a:br>
              <a:rPr lang="en-US" sz="1100" b="0" i="0">
                <a:solidFill>
                  <a:srgbClr val="548DD4"/>
                </a:solidFill>
                <a:effectLst/>
                <a:latin typeface="WordVisiCarriageReturn_MSFontService"/>
              </a:rPr>
            </a:br>
            <a:endParaRPr lang="en-US"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13895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2066" name="Google Shape;2066;p361"/>
          <p:cNvSpPr txBox="1">
            <a:spLocks noGrp="1"/>
          </p:cNvSpPr>
          <p:nvPr>
            <p:ph type="ctrTitle"/>
          </p:nvPr>
        </p:nvSpPr>
        <p:spPr>
          <a:xfrm>
            <a:off x="332185" y="321469"/>
            <a:ext cx="4105500" cy="1821600"/>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lt1"/>
              </a:buClr>
              <a:buSzPts val="4400"/>
              <a:buFont typeface="Georgia"/>
              <a:buNone/>
            </a:pPr>
            <a:r>
              <a:rPr lang="en" sz="4400" b="0" i="0" u="none" strike="noStrike" cap="none">
                <a:solidFill>
                  <a:schemeClr val="lt1"/>
                </a:solidFill>
                <a:latin typeface="Georgia"/>
                <a:ea typeface="Georgia"/>
                <a:cs typeface="Georgia"/>
                <a:sym typeface="Georgia"/>
              </a:rPr>
              <a:t>Thank you</a:t>
            </a:r>
            <a:endParaRPr/>
          </a:p>
        </p:txBody>
      </p:sp>
      <p:sp>
        <p:nvSpPr>
          <p:cNvPr id="2067" name="Google Shape;2067;p361"/>
          <p:cNvSpPr txBox="1">
            <a:spLocks noGrp="1"/>
          </p:cNvSpPr>
          <p:nvPr>
            <p:ph type="body" idx="1"/>
          </p:nvPr>
        </p:nvSpPr>
        <p:spPr>
          <a:xfrm>
            <a:off x="332184" y="3944700"/>
            <a:ext cx="8479500" cy="1088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900"/>
              <a:buFont typeface="Arial"/>
              <a:buNone/>
            </a:pPr>
            <a:r>
              <a:rPr lang="en" sz="900" b="0" i="0" u="none" strike="noStrike" cap="none">
                <a:solidFill>
                  <a:schemeClr val="lt1"/>
                </a:solidFill>
                <a:latin typeface="Arial"/>
                <a:ea typeface="Arial"/>
                <a:cs typeface="Arial"/>
                <a:sym typeface="Arial"/>
              </a:rPr>
              <a:t>© </a:t>
            </a:r>
            <a:r>
              <a:rPr lang="en"/>
              <a:t>2022</a:t>
            </a:r>
            <a:r>
              <a:rPr lang="en" sz="900" b="0" i="0" u="none" strike="noStrike" cap="none">
                <a:solidFill>
                  <a:schemeClr val="lt1"/>
                </a:solidFill>
                <a:latin typeface="Arial"/>
                <a:ea typeface="Arial"/>
                <a:cs typeface="Arial"/>
                <a:sym typeface="Arial"/>
              </a:rPr>
              <a:t> PwC. All rights reserved. Not for further distribution without the permission of PwC. “PwC” refers to the network of member firms of PricewaterhouseCoopers International Limited (PwCIL), or, as the context requires, individual member firms of the PwC network. Each member firm is a separate legal entity and does not act as agent of PwCIL or any other member firm. PwCIL does not provide any services to clients. PwCIL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PwCIL in any way.</a:t>
            </a:r>
            <a:endParaRPr/>
          </a:p>
        </p:txBody>
      </p:sp>
      <p:sp>
        <p:nvSpPr>
          <p:cNvPr id="2068" name="Google Shape;2068;p361"/>
          <p:cNvSpPr txBox="1"/>
          <p:nvPr/>
        </p:nvSpPr>
        <p:spPr>
          <a:xfrm>
            <a:off x="332185" y="3300411"/>
            <a:ext cx="4105500" cy="25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900"/>
              <a:buFont typeface="Arial"/>
              <a:buNone/>
            </a:pPr>
            <a:r>
              <a:rPr lang="en" sz="900" b="0" i="0" u="none" strike="noStrike" cap="none">
                <a:solidFill>
                  <a:schemeClr val="lt1"/>
                </a:solidFill>
                <a:latin typeface="Arial"/>
                <a:ea typeface="Arial"/>
                <a:cs typeface="Arial"/>
                <a:sym typeface="Arial"/>
              </a:rPr>
              <a:t>pwc.com</a:t>
            </a:r>
            <a:endParaRPr sz="9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350"/>
          <p:cNvSpPr txBox="1">
            <a:spLocks noGrp="1"/>
          </p:cNvSpPr>
          <p:nvPr>
            <p:ph type="body" idx="1"/>
          </p:nvPr>
        </p:nvSpPr>
        <p:spPr>
          <a:xfrm>
            <a:off x="332185" y="1300234"/>
            <a:ext cx="4105500" cy="332894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1"/>
              </a:buClr>
              <a:buSzPts val="1200"/>
              <a:buFont typeface="Arial"/>
              <a:buNone/>
            </a:pPr>
            <a:r>
              <a:rPr lang="en" b="1">
                <a:solidFill>
                  <a:schemeClr val="accent1"/>
                </a:solidFill>
              </a:rPr>
              <a:t>Main Assumptions</a:t>
            </a:r>
            <a:endParaRPr b="1">
              <a:solidFill>
                <a:schemeClr val="accent1"/>
              </a:solidFill>
            </a:endParaRPr>
          </a:p>
          <a:p>
            <a:pPr marL="0" lvl="0" indent="0" algn="l">
              <a:spcAft>
                <a:spcPts val="0"/>
              </a:spcAft>
              <a:buNone/>
            </a:pPr>
            <a:endParaRPr lang="en" b="1">
              <a:solidFill>
                <a:schemeClr val="accent1"/>
              </a:solidFill>
            </a:endParaRPr>
          </a:p>
          <a:p>
            <a:pPr>
              <a:buNone/>
            </a:pPr>
            <a:r>
              <a:rPr lang="en">
                <a:solidFill>
                  <a:schemeClr val="tx1"/>
                </a:solidFill>
              </a:rPr>
              <a:t>1. </a:t>
            </a:r>
            <a:r>
              <a:rPr lang="en" b="1">
                <a:solidFill>
                  <a:schemeClr val="tx1"/>
                </a:solidFill>
              </a:rPr>
              <a:t>User Availability:</a:t>
            </a:r>
            <a:r>
              <a:rPr lang="en">
                <a:solidFill>
                  <a:schemeClr val="tx1"/>
                </a:solidFill>
              </a:rPr>
              <a:t> Users are assumed to have reliable internet connectivity and uninterrupted access to the chat application</a:t>
            </a:r>
          </a:p>
          <a:p>
            <a:pPr>
              <a:buNone/>
            </a:pPr>
            <a:r>
              <a:rPr lang="en">
                <a:solidFill>
                  <a:schemeClr val="tx1"/>
                </a:solidFill>
              </a:rPr>
              <a:t>2. </a:t>
            </a:r>
            <a:r>
              <a:rPr lang="en" b="1">
                <a:solidFill>
                  <a:schemeClr val="tx1"/>
                </a:solidFill>
              </a:rPr>
              <a:t>Modern Web Browsers: </a:t>
            </a:r>
            <a:r>
              <a:rPr lang="en">
                <a:solidFill>
                  <a:schemeClr val="tx1"/>
                </a:solidFill>
              </a:rPr>
              <a:t>Usage on modern web browsers that support WebSocket technology and required web standards. </a:t>
            </a:r>
          </a:p>
          <a:p>
            <a:pPr>
              <a:buNone/>
            </a:pPr>
            <a:r>
              <a:rPr lang="en">
                <a:solidFill>
                  <a:schemeClr val="tx1"/>
                </a:solidFill>
              </a:rPr>
              <a:t>3. </a:t>
            </a:r>
            <a:r>
              <a:rPr lang="en" b="1">
                <a:solidFill>
                  <a:schemeClr val="tx1"/>
                </a:solidFill>
              </a:rPr>
              <a:t>AWS Service Availability: </a:t>
            </a:r>
            <a:r>
              <a:rPr lang="en">
                <a:solidFill>
                  <a:schemeClr val="tx1"/>
                </a:solidFill>
              </a:rPr>
              <a:t> Availability and accessibility of required AWS services for integration and usage throughout development and deployment.</a:t>
            </a:r>
          </a:p>
          <a:p>
            <a:pPr>
              <a:buNone/>
            </a:pPr>
            <a:r>
              <a:rPr lang="en">
                <a:solidFill>
                  <a:schemeClr val="tx1"/>
                </a:solidFill>
              </a:rPr>
              <a:t>4. </a:t>
            </a:r>
            <a:r>
              <a:rPr lang="en" b="1">
                <a:solidFill>
                  <a:schemeClr val="tx1"/>
                </a:solidFill>
              </a:rPr>
              <a:t>Scalability and Performance: </a:t>
            </a:r>
            <a:r>
              <a:rPr lang="en">
                <a:solidFill>
                  <a:schemeClr val="tx1"/>
                </a:solidFill>
              </a:rPr>
              <a:t> Can scale to handle expected user load and message throughput. Performance testing and optimization may be required for high usage scenarios.</a:t>
            </a:r>
          </a:p>
          <a:p>
            <a:pPr>
              <a:buNone/>
            </a:pPr>
            <a:endParaRPr lang="en">
              <a:solidFill>
                <a:schemeClr val="tx1"/>
              </a:solidFill>
            </a:endParaRPr>
          </a:p>
          <a:p>
            <a:pPr marL="0" indent="0">
              <a:spcBef>
                <a:spcPts val="500"/>
              </a:spcBef>
              <a:buNone/>
            </a:pPr>
            <a:endParaRPr lang="en-US">
              <a:solidFill>
                <a:srgbClr val="000000"/>
              </a:solidFill>
            </a:endParaRPr>
          </a:p>
          <a:p>
            <a:pPr marL="0" indent="0">
              <a:spcBef>
                <a:spcPts val="500"/>
              </a:spcBef>
              <a:spcAft>
                <a:spcPts val="500"/>
              </a:spcAft>
              <a:buNone/>
            </a:pPr>
            <a:endParaRPr lang="en-US" b="1">
              <a:solidFill>
                <a:schemeClr val="accent1"/>
              </a:solidFill>
            </a:endParaRPr>
          </a:p>
        </p:txBody>
      </p:sp>
      <p:sp>
        <p:nvSpPr>
          <p:cNvPr id="1964" name="Google Shape;1964;p350"/>
          <p:cNvSpPr txBox="1">
            <a:spLocks noGrp="1"/>
          </p:cNvSpPr>
          <p:nvPr>
            <p:ph type="body" idx="2"/>
          </p:nvPr>
        </p:nvSpPr>
        <p:spPr>
          <a:xfrm>
            <a:off x="4706541" y="1301046"/>
            <a:ext cx="4105500" cy="3051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1"/>
              </a:buClr>
              <a:buSzPts val="1200"/>
              <a:buFont typeface="Arial"/>
              <a:buNone/>
            </a:pPr>
            <a:r>
              <a:rPr lang="en" b="1">
                <a:solidFill>
                  <a:schemeClr val="accent1"/>
                </a:solidFill>
              </a:rPr>
              <a:t>Understanding &amp; Objectives</a:t>
            </a:r>
            <a:endParaRPr b="1">
              <a:solidFill>
                <a:schemeClr val="accent1"/>
              </a:solidFill>
            </a:endParaRPr>
          </a:p>
          <a:p>
            <a:pPr marL="0" indent="0">
              <a:buNone/>
            </a:pPr>
            <a:endParaRPr lang="en" b="1">
              <a:solidFill>
                <a:schemeClr val="accent1"/>
              </a:solidFill>
            </a:endParaRPr>
          </a:p>
          <a:p>
            <a:pPr marL="285750" indent="-285750"/>
            <a:r>
              <a:rPr lang="en" b="1">
                <a:solidFill>
                  <a:schemeClr val="tx1"/>
                </a:solidFill>
              </a:rPr>
              <a:t>Provide a Secure Communication Platform:</a:t>
            </a:r>
            <a:r>
              <a:rPr lang="en">
                <a:solidFill>
                  <a:schemeClr val="tx1"/>
                </a:solidFill>
              </a:rPr>
              <a:t> Develop a chat application that ensures the security and privacy within the organization.</a:t>
            </a:r>
          </a:p>
          <a:p>
            <a:pPr marL="285750" indent="-285750"/>
            <a:r>
              <a:rPr lang="en" b="1">
                <a:solidFill>
                  <a:schemeClr val="tx1"/>
                </a:solidFill>
              </a:rPr>
              <a:t>Foster Collaboration and Efficiency:</a:t>
            </a:r>
            <a:r>
              <a:rPr lang="en">
                <a:solidFill>
                  <a:schemeClr val="tx1"/>
                </a:solidFill>
              </a:rPr>
              <a:t> Enhance collaboration and efficiency within the organization by providing a user-friendly and intuitive chat application. This includes features such as real-time messaging, chat room management, and user-friendly interfaces.</a:t>
            </a:r>
          </a:p>
          <a:p>
            <a:pPr marL="0" indent="0">
              <a:buNone/>
            </a:pPr>
            <a:endParaRPr lang="en">
              <a:solidFill>
                <a:schemeClr val="tx1"/>
              </a:solidFill>
            </a:endParaRPr>
          </a:p>
          <a:p>
            <a:pPr marL="0" indent="0">
              <a:spcBef>
                <a:spcPts val="500"/>
              </a:spcBef>
              <a:spcAft>
                <a:spcPts val="500"/>
              </a:spcAft>
              <a:buNone/>
            </a:pPr>
            <a:endParaRPr lang="en-US">
              <a:solidFill>
                <a:schemeClr val="tx1"/>
              </a:solidFill>
            </a:endParaRPr>
          </a:p>
        </p:txBody>
      </p:sp>
      <p:sp>
        <p:nvSpPr>
          <p:cNvPr id="1965" name="Google Shape;1965;p350"/>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Georgia"/>
              <a:buNone/>
            </a:pPr>
            <a:r>
              <a:rPr lang="en"/>
              <a:t>Project Overview</a:t>
            </a:r>
            <a:endParaRPr sz="2400" b="0" i="0" u="none" strike="noStrike" cap="none">
              <a:solidFill>
                <a:schemeClr val="dk1"/>
              </a:solidFill>
              <a:latin typeface="Georgia"/>
              <a:ea typeface="Georgia"/>
              <a:cs typeface="Georgia"/>
              <a:sym typeface="Georgia"/>
            </a:endParaRPr>
          </a:p>
        </p:txBody>
      </p:sp>
      <p:sp>
        <p:nvSpPr>
          <p:cNvPr id="1966" name="Google Shape;1966;p350"/>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600"/>
              <a:buFont typeface="Arial"/>
              <a:buNone/>
            </a:pPr>
            <a:fld id="{00000000-1234-1234-1234-123412341234}" type="slidenum">
              <a:rPr lang="en"/>
              <a:t>3</a:t>
            </a:fld>
            <a:endParaRPr/>
          </a:p>
        </p:txBody>
      </p:sp>
      <p:sp>
        <p:nvSpPr>
          <p:cNvPr id="1967" name="Google Shape;1967;p350"/>
          <p:cNvSpPr txBox="1">
            <a:spLocks noGrp="1"/>
          </p:cNvSpPr>
          <p:nvPr>
            <p:ph type="subTitle" idx="3"/>
          </p:nvPr>
        </p:nvSpPr>
        <p:spPr>
          <a:xfrm>
            <a:off x="332184" y="700075"/>
            <a:ext cx="8479500" cy="6645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SzPts val="1800"/>
              <a:buNone/>
            </a:pPr>
            <a:r>
              <a:rPr lang="en-US"/>
              <a:t>Chat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p351"/>
          <p:cNvSpPr txBox="1">
            <a:spLocks noGrp="1"/>
          </p:cNvSpPr>
          <p:nvPr>
            <p:ph type="body" idx="1"/>
          </p:nvPr>
        </p:nvSpPr>
        <p:spPr>
          <a:xfrm>
            <a:off x="332185" y="2571750"/>
            <a:ext cx="1920300" cy="2057400"/>
          </a:xfrm>
          <a:prstGeom prst="rect">
            <a:avLst/>
          </a:prstGeom>
          <a:noFill/>
          <a:ln>
            <a:noFill/>
          </a:ln>
        </p:spPr>
        <p:txBody>
          <a:bodyPr spcFirstLastPara="1" wrap="square" lIns="0" tIns="0" rIns="0" bIns="0" anchor="t" anchorCtr="0">
            <a:noAutofit/>
          </a:bodyPr>
          <a:lstStyle/>
          <a:p>
            <a:pPr marL="0" indent="0">
              <a:spcAft>
                <a:spcPts val="200"/>
              </a:spcAft>
              <a:buNone/>
            </a:pPr>
            <a:r>
              <a:rPr lang="en"/>
              <a:t>Design the architecture of the project and decide the flow of the Application.</a:t>
            </a:r>
          </a:p>
        </p:txBody>
      </p:sp>
      <p:sp>
        <p:nvSpPr>
          <p:cNvPr id="1974" name="Google Shape;1974;p351"/>
          <p:cNvSpPr txBox="1">
            <a:spLocks noGrp="1"/>
          </p:cNvSpPr>
          <p:nvPr>
            <p:ph type="body" idx="2"/>
          </p:nvPr>
        </p:nvSpPr>
        <p:spPr>
          <a:xfrm>
            <a:off x="2519728" y="2578500"/>
            <a:ext cx="1714500" cy="2050800"/>
          </a:xfrm>
          <a:prstGeom prst="rect">
            <a:avLst/>
          </a:prstGeom>
          <a:noFill/>
          <a:ln>
            <a:noFill/>
          </a:ln>
        </p:spPr>
        <p:txBody>
          <a:bodyPr spcFirstLastPara="1" wrap="square" lIns="0" tIns="0" rIns="0" bIns="0" anchor="t" anchorCtr="0">
            <a:noAutofit/>
          </a:bodyPr>
          <a:lstStyle/>
          <a:p>
            <a:pPr marL="0" indent="0">
              <a:buNone/>
            </a:pPr>
            <a:r>
              <a:rPr lang="en"/>
              <a:t>Build a working backend in AWS console with functional API endpoints.</a:t>
            </a:r>
            <a:endParaRPr/>
          </a:p>
          <a:p>
            <a:pPr marL="0" lvl="0" indent="0" algn="l" rtl="0">
              <a:lnSpc>
                <a:spcPct val="100000"/>
              </a:lnSpc>
              <a:spcBef>
                <a:spcPts val="200"/>
              </a:spcBef>
              <a:spcAft>
                <a:spcPts val="200"/>
              </a:spcAft>
              <a:buClr>
                <a:schemeClr val="dk1"/>
              </a:buClr>
              <a:buSzPts val="1200"/>
              <a:buFont typeface="Arial"/>
              <a:buNone/>
            </a:pPr>
            <a:endParaRPr/>
          </a:p>
        </p:txBody>
      </p:sp>
      <p:sp>
        <p:nvSpPr>
          <p:cNvPr id="1975" name="Google Shape;1975;p351"/>
          <p:cNvSpPr txBox="1">
            <a:spLocks noGrp="1"/>
          </p:cNvSpPr>
          <p:nvPr>
            <p:ph type="body" idx="3"/>
          </p:nvPr>
        </p:nvSpPr>
        <p:spPr>
          <a:xfrm>
            <a:off x="4707272" y="2578500"/>
            <a:ext cx="1714500" cy="2050800"/>
          </a:xfrm>
          <a:prstGeom prst="rect">
            <a:avLst/>
          </a:prstGeom>
          <a:noFill/>
          <a:ln>
            <a:noFill/>
          </a:ln>
        </p:spPr>
        <p:txBody>
          <a:bodyPr spcFirstLastPara="1" wrap="square" lIns="0" tIns="0" rIns="0" bIns="0" anchor="t" anchorCtr="0">
            <a:noAutofit/>
          </a:bodyPr>
          <a:lstStyle/>
          <a:p>
            <a:pPr marL="0" indent="0">
              <a:buNone/>
            </a:pPr>
            <a:r>
              <a:rPr lang="en"/>
              <a:t>Add the database to store the incoming traffic.</a:t>
            </a:r>
          </a:p>
          <a:p>
            <a:pPr marL="0" lvl="0" indent="0" algn="l" rtl="0">
              <a:lnSpc>
                <a:spcPct val="100000"/>
              </a:lnSpc>
              <a:spcBef>
                <a:spcPts val="200"/>
              </a:spcBef>
              <a:spcAft>
                <a:spcPts val="200"/>
              </a:spcAft>
              <a:buClr>
                <a:schemeClr val="dk1"/>
              </a:buClr>
              <a:buSzPts val="1200"/>
              <a:buFont typeface="Arial"/>
              <a:buNone/>
            </a:pPr>
            <a:endParaRPr/>
          </a:p>
        </p:txBody>
      </p:sp>
      <p:sp>
        <p:nvSpPr>
          <p:cNvPr id="1976" name="Google Shape;1976;p351"/>
          <p:cNvSpPr txBox="1">
            <a:spLocks noGrp="1"/>
          </p:cNvSpPr>
          <p:nvPr>
            <p:ph type="body" idx="4"/>
          </p:nvPr>
        </p:nvSpPr>
        <p:spPr>
          <a:xfrm>
            <a:off x="6894816" y="2578500"/>
            <a:ext cx="1714500" cy="2050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Font typeface="Arial"/>
              <a:buNone/>
            </a:pPr>
            <a:r>
              <a:rPr lang="en"/>
              <a:t>Assemble frontend web pages and integrate with existing API.</a:t>
            </a:r>
            <a:endParaRPr/>
          </a:p>
          <a:p>
            <a:pPr marL="0" lvl="0" indent="0" algn="l" rtl="0">
              <a:lnSpc>
                <a:spcPct val="100000"/>
              </a:lnSpc>
              <a:spcBef>
                <a:spcPts val="200"/>
              </a:spcBef>
              <a:spcAft>
                <a:spcPts val="200"/>
              </a:spcAft>
              <a:buClr>
                <a:schemeClr val="dk1"/>
              </a:buClr>
              <a:buSzPts val="1200"/>
              <a:buFont typeface="Arial"/>
              <a:buNone/>
            </a:pPr>
            <a:endParaRPr/>
          </a:p>
        </p:txBody>
      </p:sp>
      <p:sp>
        <p:nvSpPr>
          <p:cNvPr id="1977" name="Google Shape;1977;p351"/>
          <p:cNvSpPr txBox="1">
            <a:spLocks noGrp="1"/>
          </p:cNvSpPr>
          <p:nvPr>
            <p:ph type="title"/>
          </p:nvPr>
        </p:nvSpPr>
        <p:spPr>
          <a:xfrm>
            <a:off x="332185" y="324000"/>
            <a:ext cx="8479500" cy="10404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Georgia"/>
              <a:buNone/>
            </a:pPr>
            <a:r>
              <a:rPr lang="en"/>
              <a:t>Our Approach</a:t>
            </a:r>
            <a:endParaRPr sz="2400" b="0" i="0" u="none" strike="noStrike" cap="none">
              <a:solidFill>
                <a:schemeClr val="dk1"/>
              </a:solidFill>
              <a:latin typeface="Georgia"/>
              <a:ea typeface="Georgia"/>
              <a:cs typeface="Georgia"/>
              <a:sym typeface="Georgia"/>
            </a:endParaRPr>
          </a:p>
        </p:txBody>
      </p:sp>
      <p:grpSp>
        <p:nvGrpSpPr>
          <p:cNvPr id="1978" name="Google Shape;1978;p351"/>
          <p:cNvGrpSpPr/>
          <p:nvPr/>
        </p:nvGrpSpPr>
        <p:grpSpPr>
          <a:xfrm>
            <a:off x="2519729" y="1576800"/>
            <a:ext cx="725091" cy="725091"/>
            <a:chOff x="3314701" y="2632075"/>
            <a:chExt cx="966788" cy="966788"/>
          </a:xfrm>
        </p:grpSpPr>
        <p:sp>
          <p:nvSpPr>
            <p:cNvPr id="1979" name="Google Shape;1979;p351"/>
            <p:cNvSpPr/>
            <p:nvPr/>
          </p:nvSpPr>
          <p:spPr>
            <a:xfrm>
              <a:off x="3314701"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3" y="583"/>
                  </a:lnTo>
                  <a:lnTo>
                    <a:pt x="583" y="26"/>
                  </a:lnTo>
                  <a:lnTo>
                    <a:pt x="26" y="26"/>
                  </a:lnTo>
                  <a:lnTo>
                    <a:pt x="26" y="583"/>
                  </a:lnTo>
                  <a:lnTo>
                    <a:pt x="26" y="583"/>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0" name="Google Shape;1980;p351"/>
            <p:cNvSpPr/>
            <p:nvPr/>
          </p:nvSpPr>
          <p:spPr>
            <a:xfrm>
              <a:off x="3335338" y="2652713"/>
              <a:ext cx="277813" cy="431800"/>
            </a:xfrm>
            <a:custGeom>
              <a:avLst/>
              <a:gdLst/>
              <a:ahLst/>
              <a:cxnLst/>
              <a:rect l="l" t="t" r="r" b="b"/>
              <a:pathLst>
                <a:path w="175" h="272" extrusionOk="0">
                  <a:moveTo>
                    <a:pt x="175" y="272"/>
                  </a:moveTo>
                  <a:lnTo>
                    <a:pt x="0" y="272"/>
                  </a:lnTo>
                  <a:lnTo>
                    <a:pt x="0" y="247"/>
                  </a:lnTo>
                  <a:lnTo>
                    <a:pt x="149" y="247"/>
                  </a:lnTo>
                  <a:lnTo>
                    <a:pt x="149" y="0"/>
                  </a:lnTo>
                  <a:lnTo>
                    <a:pt x="175" y="0"/>
                  </a:lnTo>
                  <a:lnTo>
                    <a:pt x="175" y="272"/>
                  </a:lnTo>
                  <a:lnTo>
                    <a:pt x="175" y="272"/>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1" name="Google Shape;1981;p351"/>
            <p:cNvSpPr/>
            <p:nvPr/>
          </p:nvSpPr>
          <p:spPr>
            <a:xfrm>
              <a:off x="3998913" y="3144838"/>
              <a:ext cx="261938" cy="433388"/>
            </a:xfrm>
            <a:custGeom>
              <a:avLst/>
              <a:gdLst/>
              <a:ahLst/>
              <a:cxnLst/>
              <a:rect l="l" t="t" r="r" b="b"/>
              <a:pathLst>
                <a:path w="165" h="273" extrusionOk="0">
                  <a:moveTo>
                    <a:pt x="26" y="273"/>
                  </a:moveTo>
                  <a:lnTo>
                    <a:pt x="0" y="273"/>
                  </a:lnTo>
                  <a:lnTo>
                    <a:pt x="0" y="0"/>
                  </a:lnTo>
                  <a:lnTo>
                    <a:pt x="165" y="0"/>
                  </a:lnTo>
                  <a:lnTo>
                    <a:pt x="165" y="25"/>
                  </a:lnTo>
                  <a:lnTo>
                    <a:pt x="26" y="25"/>
                  </a:lnTo>
                  <a:lnTo>
                    <a:pt x="26" y="273"/>
                  </a:lnTo>
                  <a:lnTo>
                    <a:pt x="26" y="273"/>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2" name="Google Shape;1982;p351"/>
            <p:cNvSpPr/>
            <p:nvPr/>
          </p:nvSpPr>
          <p:spPr>
            <a:xfrm>
              <a:off x="3343276" y="2878138"/>
              <a:ext cx="792163" cy="476250"/>
            </a:xfrm>
            <a:custGeom>
              <a:avLst/>
              <a:gdLst/>
              <a:ahLst/>
              <a:cxnLst/>
              <a:rect l="l" t="t" r="r" b="b"/>
              <a:pathLst>
                <a:path w="499" h="300" extrusionOk="0">
                  <a:moveTo>
                    <a:pt x="270" y="300"/>
                  </a:moveTo>
                  <a:lnTo>
                    <a:pt x="231" y="300"/>
                  </a:lnTo>
                  <a:lnTo>
                    <a:pt x="231" y="274"/>
                  </a:lnTo>
                  <a:lnTo>
                    <a:pt x="270" y="274"/>
                  </a:lnTo>
                  <a:lnTo>
                    <a:pt x="270" y="300"/>
                  </a:lnTo>
                  <a:lnTo>
                    <a:pt x="270" y="300"/>
                  </a:lnTo>
                  <a:close/>
                  <a:moveTo>
                    <a:pt x="193" y="300"/>
                  </a:moveTo>
                  <a:lnTo>
                    <a:pt x="154" y="300"/>
                  </a:lnTo>
                  <a:lnTo>
                    <a:pt x="154" y="274"/>
                  </a:lnTo>
                  <a:lnTo>
                    <a:pt x="193" y="274"/>
                  </a:lnTo>
                  <a:lnTo>
                    <a:pt x="193" y="300"/>
                  </a:lnTo>
                  <a:lnTo>
                    <a:pt x="193" y="300"/>
                  </a:lnTo>
                  <a:close/>
                  <a:moveTo>
                    <a:pt x="116" y="300"/>
                  </a:moveTo>
                  <a:lnTo>
                    <a:pt x="77" y="300"/>
                  </a:lnTo>
                  <a:lnTo>
                    <a:pt x="77" y="274"/>
                  </a:lnTo>
                  <a:lnTo>
                    <a:pt x="116" y="274"/>
                  </a:lnTo>
                  <a:lnTo>
                    <a:pt x="116" y="300"/>
                  </a:lnTo>
                  <a:lnTo>
                    <a:pt x="116" y="300"/>
                  </a:lnTo>
                  <a:close/>
                  <a:moveTo>
                    <a:pt x="39" y="300"/>
                  </a:moveTo>
                  <a:lnTo>
                    <a:pt x="0" y="300"/>
                  </a:lnTo>
                  <a:lnTo>
                    <a:pt x="0" y="274"/>
                  </a:lnTo>
                  <a:lnTo>
                    <a:pt x="39" y="274"/>
                  </a:lnTo>
                  <a:lnTo>
                    <a:pt x="39" y="300"/>
                  </a:lnTo>
                  <a:lnTo>
                    <a:pt x="39" y="300"/>
                  </a:lnTo>
                  <a:close/>
                  <a:moveTo>
                    <a:pt x="302" y="268"/>
                  </a:moveTo>
                  <a:lnTo>
                    <a:pt x="277" y="268"/>
                  </a:lnTo>
                  <a:lnTo>
                    <a:pt x="277" y="230"/>
                  </a:lnTo>
                  <a:lnTo>
                    <a:pt x="302" y="230"/>
                  </a:lnTo>
                  <a:lnTo>
                    <a:pt x="302" y="268"/>
                  </a:lnTo>
                  <a:lnTo>
                    <a:pt x="302" y="268"/>
                  </a:lnTo>
                  <a:close/>
                  <a:moveTo>
                    <a:pt x="302" y="191"/>
                  </a:moveTo>
                  <a:lnTo>
                    <a:pt x="277" y="191"/>
                  </a:lnTo>
                  <a:lnTo>
                    <a:pt x="277" y="153"/>
                  </a:lnTo>
                  <a:lnTo>
                    <a:pt x="302" y="153"/>
                  </a:lnTo>
                  <a:lnTo>
                    <a:pt x="302" y="191"/>
                  </a:lnTo>
                  <a:lnTo>
                    <a:pt x="302" y="191"/>
                  </a:lnTo>
                  <a:close/>
                  <a:moveTo>
                    <a:pt x="302" y="114"/>
                  </a:moveTo>
                  <a:lnTo>
                    <a:pt x="277" y="114"/>
                  </a:lnTo>
                  <a:lnTo>
                    <a:pt x="277" y="76"/>
                  </a:lnTo>
                  <a:lnTo>
                    <a:pt x="302" y="76"/>
                  </a:lnTo>
                  <a:lnTo>
                    <a:pt x="302" y="114"/>
                  </a:lnTo>
                  <a:lnTo>
                    <a:pt x="302" y="114"/>
                  </a:lnTo>
                  <a:close/>
                  <a:moveTo>
                    <a:pt x="302" y="37"/>
                  </a:moveTo>
                  <a:lnTo>
                    <a:pt x="277" y="37"/>
                  </a:lnTo>
                  <a:lnTo>
                    <a:pt x="277" y="0"/>
                  </a:lnTo>
                  <a:lnTo>
                    <a:pt x="303" y="0"/>
                  </a:lnTo>
                  <a:lnTo>
                    <a:pt x="303" y="25"/>
                  </a:lnTo>
                  <a:lnTo>
                    <a:pt x="302" y="25"/>
                  </a:lnTo>
                  <a:lnTo>
                    <a:pt x="302" y="37"/>
                  </a:lnTo>
                  <a:lnTo>
                    <a:pt x="302" y="37"/>
                  </a:lnTo>
                  <a:close/>
                  <a:moveTo>
                    <a:pt x="499" y="25"/>
                  </a:moveTo>
                  <a:lnTo>
                    <a:pt x="495" y="25"/>
                  </a:lnTo>
                  <a:lnTo>
                    <a:pt x="495" y="0"/>
                  </a:lnTo>
                  <a:lnTo>
                    <a:pt x="499" y="0"/>
                  </a:lnTo>
                  <a:lnTo>
                    <a:pt x="499" y="25"/>
                  </a:lnTo>
                  <a:lnTo>
                    <a:pt x="499" y="25"/>
                  </a:lnTo>
                  <a:close/>
                  <a:moveTo>
                    <a:pt x="457" y="25"/>
                  </a:moveTo>
                  <a:lnTo>
                    <a:pt x="418" y="25"/>
                  </a:lnTo>
                  <a:lnTo>
                    <a:pt x="418" y="0"/>
                  </a:lnTo>
                  <a:lnTo>
                    <a:pt x="457" y="0"/>
                  </a:lnTo>
                  <a:lnTo>
                    <a:pt x="457" y="25"/>
                  </a:lnTo>
                  <a:lnTo>
                    <a:pt x="457" y="25"/>
                  </a:lnTo>
                  <a:close/>
                  <a:moveTo>
                    <a:pt x="380" y="25"/>
                  </a:moveTo>
                  <a:lnTo>
                    <a:pt x="341" y="25"/>
                  </a:lnTo>
                  <a:lnTo>
                    <a:pt x="341" y="0"/>
                  </a:lnTo>
                  <a:lnTo>
                    <a:pt x="380" y="0"/>
                  </a:lnTo>
                  <a:lnTo>
                    <a:pt x="380" y="25"/>
                  </a:lnTo>
                  <a:lnTo>
                    <a:pt x="380" y="25"/>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3" name="Google Shape;1983;p351"/>
            <p:cNvSpPr/>
            <p:nvPr/>
          </p:nvSpPr>
          <p:spPr>
            <a:xfrm>
              <a:off x="4035426" y="2800350"/>
              <a:ext cx="130175" cy="203200"/>
            </a:xfrm>
            <a:custGeom>
              <a:avLst/>
              <a:gdLst/>
              <a:ahLst/>
              <a:cxnLst/>
              <a:rect l="l" t="t" r="r" b="b"/>
              <a:pathLst>
                <a:path w="82" h="128" extrusionOk="0">
                  <a:moveTo>
                    <a:pt x="18" y="128"/>
                  </a:moveTo>
                  <a:lnTo>
                    <a:pt x="0" y="110"/>
                  </a:lnTo>
                  <a:lnTo>
                    <a:pt x="46" y="64"/>
                  </a:lnTo>
                  <a:lnTo>
                    <a:pt x="1" y="18"/>
                  </a:lnTo>
                  <a:lnTo>
                    <a:pt x="19" y="0"/>
                  </a:lnTo>
                  <a:lnTo>
                    <a:pt x="82" y="64"/>
                  </a:lnTo>
                  <a:lnTo>
                    <a:pt x="18" y="128"/>
                  </a:lnTo>
                  <a:lnTo>
                    <a:pt x="18" y="128"/>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984" name="Google Shape;1984;p351"/>
          <p:cNvGrpSpPr/>
          <p:nvPr/>
        </p:nvGrpSpPr>
        <p:grpSpPr>
          <a:xfrm>
            <a:off x="6894816" y="1576800"/>
            <a:ext cx="725091" cy="725091"/>
            <a:chOff x="9048751" y="2632075"/>
            <a:chExt cx="966788" cy="966788"/>
          </a:xfrm>
        </p:grpSpPr>
        <p:sp>
          <p:nvSpPr>
            <p:cNvPr id="1985" name="Google Shape;1985;p351"/>
            <p:cNvSpPr/>
            <p:nvPr/>
          </p:nvSpPr>
          <p:spPr>
            <a:xfrm>
              <a:off x="9048751"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3" y="583"/>
                  </a:lnTo>
                  <a:lnTo>
                    <a:pt x="583" y="26"/>
                  </a:lnTo>
                  <a:lnTo>
                    <a:pt x="26" y="26"/>
                  </a:lnTo>
                  <a:lnTo>
                    <a:pt x="26" y="583"/>
                  </a:lnTo>
                  <a:lnTo>
                    <a:pt x="26" y="58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6" name="Google Shape;1986;p351"/>
            <p:cNvSpPr/>
            <p:nvPr/>
          </p:nvSpPr>
          <p:spPr>
            <a:xfrm>
              <a:off x="9207501" y="2822575"/>
              <a:ext cx="215900" cy="214313"/>
            </a:xfrm>
            <a:custGeom>
              <a:avLst/>
              <a:gdLst/>
              <a:ahLst/>
              <a:cxnLst/>
              <a:rect l="l" t="t" r="r" b="b"/>
              <a:pathLst>
                <a:path w="460" h="459" extrusionOk="0">
                  <a:moveTo>
                    <a:pt x="230" y="459"/>
                  </a:moveTo>
                  <a:cubicBezTo>
                    <a:pt x="103" y="459"/>
                    <a:pt x="0" y="356"/>
                    <a:pt x="0" y="230"/>
                  </a:cubicBezTo>
                  <a:cubicBezTo>
                    <a:pt x="0" y="103"/>
                    <a:pt x="103" y="0"/>
                    <a:pt x="230" y="0"/>
                  </a:cubicBezTo>
                  <a:cubicBezTo>
                    <a:pt x="357" y="0"/>
                    <a:pt x="460" y="103"/>
                    <a:pt x="460" y="230"/>
                  </a:cubicBezTo>
                  <a:cubicBezTo>
                    <a:pt x="460" y="356"/>
                    <a:pt x="357" y="459"/>
                    <a:pt x="230" y="459"/>
                  </a:cubicBezTo>
                  <a:close/>
                  <a:moveTo>
                    <a:pt x="230" y="88"/>
                  </a:moveTo>
                  <a:cubicBezTo>
                    <a:pt x="152" y="88"/>
                    <a:pt x="88" y="151"/>
                    <a:pt x="88" y="230"/>
                  </a:cubicBezTo>
                  <a:cubicBezTo>
                    <a:pt x="88" y="308"/>
                    <a:pt x="152" y="372"/>
                    <a:pt x="230" y="372"/>
                  </a:cubicBezTo>
                  <a:cubicBezTo>
                    <a:pt x="309" y="372"/>
                    <a:pt x="372" y="308"/>
                    <a:pt x="372" y="230"/>
                  </a:cubicBezTo>
                  <a:cubicBezTo>
                    <a:pt x="372" y="151"/>
                    <a:pt x="309" y="88"/>
                    <a:pt x="230" y="88"/>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7" name="Google Shape;1987;p351"/>
            <p:cNvSpPr/>
            <p:nvPr/>
          </p:nvSpPr>
          <p:spPr>
            <a:xfrm>
              <a:off x="9602788" y="3217863"/>
              <a:ext cx="215900" cy="215900"/>
            </a:xfrm>
            <a:custGeom>
              <a:avLst/>
              <a:gdLst/>
              <a:ahLst/>
              <a:cxnLst/>
              <a:rect l="l" t="t" r="r" b="b"/>
              <a:pathLst>
                <a:path w="459" h="460" extrusionOk="0">
                  <a:moveTo>
                    <a:pt x="229" y="460"/>
                  </a:moveTo>
                  <a:cubicBezTo>
                    <a:pt x="103" y="460"/>
                    <a:pt x="0" y="357"/>
                    <a:pt x="0" y="230"/>
                  </a:cubicBezTo>
                  <a:cubicBezTo>
                    <a:pt x="0" y="103"/>
                    <a:pt x="103" y="0"/>
                    <a:pt x="229" y="0"/>
                  </a:cubicBezTo>
                  <a:cubicBezTo>
                    <a:pt x="356" y="0"/>
                    <a:pt x="459" y="103"/>
                    <a:pt x="459" y="230"/>
                  </a:cubicBezTo>
                  <a:cubicBezTo>
                    <a:pt x="459" y="357"/>
                    <a:pt x="356" y="460"/>
                    <a:pt x="229" y="460"/>
                  </a:cubicBezTo>
                  <a:close/>
                  <a:moveTo>
                    <a:pt x="229" y="88"/>
                  </a:moveTo>
                  <a:cubicBezTo>
                    <a:pt x="151" y="88"/>
                    <a:pt x="87" y="152"/>
                    <a:pt x="87" y="230"/>
                  </a:cubicBezTo>
                  <a:cubicBezTo>
                    <a:pt x="87" y="308"/>
                    <a:pt x="151" y="372"/>
                    <a:pt x="229" y="372"/>
                  </a:cubicBezTo>
                  <a:cubicBezTo>
                    <a:pt x="308" y="372"/>
                    <a:pt x="372" y="308"/>
                    <a:pt x="372" y="230"/>
                  </a:cubicBezTo>
                  <a:cubicBezTo>
                    <a:pt x="372" y="152"/>
                    <a:pt x="308" y="88"/>
                    <a:pt x="229" y="88"/>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88" name="Google Shape;1988;p351"/>
            <p:cNvSpPr/>
            <p:nvPr/>
          </p:nvSpPr>
          <p:spPr>
            <a:xfrm>
              <a:off x="9055101" y="2638425"/>
              <a:ext cx="954088" cy="954088"/>
            </a:xfrm>
            <a:custGeom>
              <a:avLst/>
              <a:gdLst/>
              <a:ahLst/>
              <a:cxnLst/>
              <a:rect l="l" t="t" r="r" b="b"/>
              <a:pathLst>
                <a:path w="601" h="601" extrusionOk="0">
                  <a:moveTo>
                    <a:pt x="18" y="601"/>
                  </a:moveTo>
                  <a:lnTo>
                    <a:pt x="0" y="583"/>
                  </a:lnTo>
                  <a:lnTo>
                    <a:pt x="583" y="0"/>
                  </a:lnTo>
                  <a:lnTo>
                    <a:pt x="601" y="18"/>
                  </a:lnTo>
                  <a:lnTo>
                    <a:pt x="18" y="601"/>
                  </a:lnTo>
                  <a:lnTo>
                    <a:pt x="18" y="60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989" name="Google Shape;1989;p351"/>
          <p:cNvGrpSpPr/>
          <p:nvPr/>
        </p:nvGrpSpPr>
        <p:grpSpPr>
          <a:xfrm>
            <a:off x="332185" y="1576800"/>
            <a:ext cx="725091" cy="725091"/>
            <a:chOff x="442913" y="2632075"/>
            <a:chExt cx="966788" cy="966788"/>
          </a:xfrm>
        </p:grpSpPr>
        <p:sp>
          <p:nvSpPr>
            <p:cNvPr id="1990" name="Google Shape;1990;p351"/>
            <p:cNvSpPr/>
            <p:nvPr/>
          </p:nvSpPr>
          <p:spPr>
            <a:xfrm>
              <a:off x="442913"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4" y="583"/>
                  </a:lnTo>
                  <a:lnTo>
                    <a:pt x="584" y="26"/>
                  </a:lnTo>
                  <a:lnTo>
                    <a:pt x="26" y="26"/>
                  </a:lnTo>
                  <a:lnTo>
                    <a:pt x="26" y="583"/>
                  </a:lnTo>
                  <a:lnTo>
                    <a:pt x="26" y="583"/>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1" name="Google Shape;1991;p351"/>
            <p:cNvSpPr/>
            <p:nvPr/>
          </p:nvSpPr>
          <p:spPr>
            <a:xfrm>
              <a:off x="463551" y="2863850"/>
              <a:ext cx="923925" cy="41275"/>
            </a:xfrm>
            <a:custGeom>
              <a:avLst/>
              <a:gdLst/>
              <a:ahLst/>
              <a:cxnLst/>
              <a:rect l="l" t="t" r="r" b="b"/>
              <a:pathLst>
                <a:path w="582" h="26" extrusionOk="0">
                  <a:moveTo>
                    <a:pt x="582" y="26"/>
                  </a:moveTo>
                  <a:lnTo>
                    <a:pt x="0" y="26"/>
                  </a:lnTo>
                  <a:lnTo>
                    <a:pt x="0" y="0"/>
                  </a:lnTo>
                  <a:lnTo>
                    <a:pt x="582" y="0"/>
                  </a:lnTo>
                  <a:lnTo>
                    <a:pt x="582" y="26"/>
                  </a:lnTo>
                  <a:lnTo>
                    <a:pt x="582" y="2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2" name="Google Shape;1992;p351"/>
            <p:cNvSpPr/>
            <p:nvPr/>
          </p:nvSpPr>
          <p:spPr>
            <a:xfrm>
              <a:off x="466726" y="3095625"/>
              <a:ext cx="922338" cy="39688"/>
            </a:xfrm>
            <a:custGeom>
              <a:avLst/>
              <a:gdLst/>
              <a:ahLst/>
              <a:cxnLst/>
              <a:rect l="l" t="t" r="r" b="b"/>
              <a:pathLst>
                <a:path w="581" h="25" extrusionOk="0">
                  <a:moveTo>
                    <a:pt x="581" y="25"/>
                  </a:moveTo>
                  <a:lnTo>
                    <a:pt x="0" y="25"/>
                  </a:lnTo>
                  <a:lnTo>
                    <a:pt x="0" y="0"/>
                  </a:lnTo>
                  <a:lnTo>
                    <a:pt x="581" y="0"/>
                  </a:lnTo>
                  <a:lnTo>
                    <a:pt x="581" y="25"/>
                  </a:lnTo>
                  <a:lnTo>
                    <a:pt x="581" y="2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3" name="Google Shape;1993;p351"/>
            <p:cNvSpPr/>
            <p:nvPr/>
          </p:nvSpPr>
          <p:spPr>
            <a:xfrm>
              <a:off x="466726" y="3327400"/>
              <a:ext cx="922338" cy="39688"/>
            </a:xfrm>
            <a:custGeom>
              <a:avLst/>
              <a:gdLst/>
              <a:ahLst/>
              <a:cxnLst/>
              <a:rect l="l" t="t" r="r" b="b"/>
              <a:pathLst>
                <a:path w="581" h="25" extrusionOk="0">
                  <a:moveTo>
                    <a:pt x="581" y="25"/>
                  </a:moveTo>
                  <a:lnTo>
                    <a:pt x="0" y="25"/>
                  </a:lnTo>
                  <a:lnTo>
                    <a:pt x="0" y="0"/>
                  </a:lnTo>
                  <a:lnTo>
                    <a:pt x="581" y="0"/>
                  </a:lnTo>
                  <a:lnTo>
                    <a:pt x="581" y="25"/>
                  </a:lnTo>
                  <a:lnTo>
                    <a:pt x="581" y="2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4" name="Google Shape;1994;p351"/>
            <p:cNvSpPr/>
            <p:nvPr/>
          </p:nvSpPr>
          <p:spPr>
            <a:xfrm>
              <a:off x="449263" y="3348038"/>
              <a:ext cx="244475" cy="244475"/>
            </a:xfrm>
            <a:custGeom>
              <a:avLst/>
              <a:gdLst/>
              <a:ahLst/>
              <a:cxnLst/>
              <a:rect l="l" t="t" r="r" b="b"/>
              <a:pathLst>
                <a:path w="154" h="154" extrusionOk="0">
                  <a:moveTo>
                    <a:pt x="18" y="154"/>
                  </a:moveTo>
                  <a:lnTo>
                    <a:pt x="0" y="136"/>
                  </a:lnTo>
                  <a:lnTo>
                    <a:pt x="27" y="109"/>
                  </a:lnTo>
                  <a:lnTo>
                    <a:pt x="45" y="127"/>
                  </a:lnTo>
                  <a:lnTo>
                    <a:pt x="18" y="154"/>
                  </a:lnTo>
                  <a:lnTo>
                    <a:pt x="18" y="154"/>
                  </a:lnTo>
                  <a:close/>
                  <a:moveTo>
                    <a:pt x="72" y="100"/>
                  </a:moveTo>
                  <a:lnTo>
                    <a:pt x="54" y="81"/>
                  </a:lnTo>
                  <a:lnTo>
                    <a:pt x="82" y="54"/>
                  </a:lnTo>
                  <a:lnTo>
                    <a:pt x="100" y="73"/>
                  </a:lnTo>
                  <a:lnTo>
                    <a:pt x="72" y="100"/>
                  </a:lnTo>
                  <a:lnTo>
                    <a:pt x="72" y="100"/>
                  </a:lnTo>
                  <a:close/>
                  <a:moveTo>
                    <a:pt x="127" y="46"/>
                  </a:moveTo>
                  <a:lnTo>
                    <a:pt x="109" y="27"/>
                  </a:lnTo>
                  <a:lnTo>
                    <a:pt x="136" y="0"/>
                  </a:lnTo>
                  <a:lnTo>
                    <a:pt x="154" y="18"/>
                  </a:lnTo>
                  <a:lnTo>
                    <a:pt x="127" y="46"/>
                  </a:lnTo>
                  <a:lnTo>
                    <a:pt x="127" y="4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5" name="Google Shape;1995;p351"/>
            <p:cNvSpPr/>
            <p:nvPr/>
          </p:nvSpPr>
          <p:spPr>
            <a:xfrm>
              <a:off x="798513" y="2874963"/>
              <a:ext cx="611188" cy="487363"/>
            </a:xfrm>
            <a:custGeom>
              <a:avLst/>
              <a:gdLst/>
              <a:ahLst/>
              <a:cxnLst/>
              <a:rect l="l" t="t" r="r" b="b"/>
              <a:pathLst>
                <a:path w="385" h="307" extrusionOk="0">
                  <a:moveTo>
                    <a:pt x="18" y="307"/>
                  </a:moveTo>
                  <a:lnTo>
                    <a:pt x="0" y="289"/>
                  </a:lnTo>
                  <a:lnTo>
                    <a:pt x="27" y="262"/>
                  </a:lnTo>
                  <a:lnTo>
                    <a:pt x="45" y="280"/>
                  </a:lnTo>
                  <a:lnTo>
                    <a:pt x="18" y="307"/>
                  </a:lnTo>
                  <a:lnTo>
                    <a:pt x="18" y="307"/>
                  </a:lnTo>
                  <a:close/>
                  <a:moveTo>
                    <a:pt x="72" y="253"/>
                  </a:moveTo>
                  <a:lnTo>
                    <a:pt x="54" y="235"/>
                  </a:lnTo>
                  <a:lnTo>
                    <a:pt x="81" y="208"/>
                  </a:lnTo>
                  <a:lnTo>
                    <a:pt x="100" y="226"/>
                  </a:lnTo>
                  <a:lnTo>
                    <a:pt x="72" y="253"/>
                  </a:lnTo>
                  <a:lnTo>
                    <a:pt x="72" y="253"/>
                  </a:lnTo>
                  <a:close/>
                  <a:moveTo>
                    <a:pt x="127" y="198"/>
                  </a:moveTo>
                  <a:lnTo>
                    <a:pt x="108" y="180"/>
                  </a:lnTo>
                  <a:lnTo>
                    <a:pt x="136" y="153"/>
                  </a:lnTo>
                  <a:lnTo>
                    <a:pt x="154" y="171"/>
                  </a:lnTo>
                  <a:lnTo>
                    <a:pt x="127" y="198"/>
                  </a:lnTo>
                  <a:lnTo>
                    <a:pt x="127" y="198"/>
                  </a:lnTo>
                  <a:close/>
                  <a:moveTo>
                    <a:pt x="217" y="164"/>
                  </a:moveTo>
                  <a:lnTo>
                    <a:pt x="179" y="164"/>
                  </a:lnTo>
                  <a:lnTo>
                    <a:pt x="179" y="138"/>
                  </a:lnTo>
                  <a:lnTo>
                    <a:pt x="217" y="138"/>
                  </a:lnTo>
                  <a:lnTo>
                    <a:pt x="217" y="164"/>
                  </a:lnTo>
                  <a:lnTo>
                    <a:pt x="217" y="164"/>
                  </a:lnTo>
                  <a:close/>
                  <a:moveTo>
                    <a:pt x="259" y="145"/>
                  </a:moveTo>
                  <a:lnTo>
                    <a:pt x="240" y="127"/>
                  </a:lnTo>
                  <a:lnTo>
                    <a:pt x="267" y="100"/>
                  </a:lnTo>
                  <a:lnTo>
                    <a:pt x="285" y="118"/>
                  </a:lnTo>
                  <a:lnTo>
                    <a:pt x="259" y="145"/>
                  </a:lnTo>
                  <a:lnTo>
                    <a:pt x="259" y="145"/>
                  </a:lnTo>
                  <a:close/>
                  <a:moveTo>
                    <a:pt x="313" y="90"/>
                  </a:moveTo>
                  <a:lnTo>
                    <a:pt x="294" y="72"/>
                  </a:lnTo>
                  <a:lnTo>
                    <a:pt x="321" y="45"/>
                  </a:lnTo>
                  <a:lnTo>
                    <a:pt x="340" y="63"/>
                  </a:lnTo>
                  <a:lnTo>
                    <a:pt x="313" y="90"/>
                  </a:lnTo>
                  <a:lnTo>
                    <a:pt x="313" y="90"/>
                  </a:lnTo>
                  <a:close/>
                  <a:moveTo>
                    <a:pt x="367" y="36"/>
                  </a:moveTo>
                  <a:lnTo>
                    <a:pt x="348" y="18"/>
                  </a:lnTo>
                  <a:lnTo>
                    <a:pt x="366" y="0"/>
                  </a:lnTo>
                  <a:lnTo>
                    <a:pt x="385" y="18"/>
                  </a:lnTo>
                  <a:lnTo>
                    <a:pt x="367" y="36"/>
                  </a:lnTo>
                  <a:lnTo>
                    <a:pt x="367" y="3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996" name="Google Shape;1996;p351"/>
          <p:cNvGrpSpPr/>
          <p:nvPr/>
        </p:nvGrpSpPr>
        <p:grpSpPr>
          <a:xfrm>
            <a:off x="4707272" y="1576800"/>
            <a:ext cx="725091" cy="803672"/>
            <a:chOff x="6181726" y="2632075"/>
            <a:chExt cx="966788" cy="1071563"/>
          </a:xfrm>
        </p:grpSpPr>
        <p:sp>
          <p:nvSpPr>
            <p:cNvPr id="1997" name="Google Shape;1997;p351"/>
            <p:cNvSpPr/>
            <p:nvPr/>
          </p:nvSpPr>
          <p:spPr>
            <a:xfrm>
              <a:off x="6181726" y="2632075"/>
              <a:ext cx="966788" cy="966788"/>
            </a:xfrm>
            <a:custGeom>
              <a:avLst/>
              <a:gdLst/>
              <a:ahLst/>
              <a:cxnLst/>
              <a:rect l="l" t="t" r="r" b="b"/>
              <a:pathLst>
                <a:path w="609" h="609" extrusionOk="0">
                  <a:moveTo>
                    <a:pt x="609" y="609"/>
                  </a:moveTo>
                  <a:lnTo>
                    <a:pt x="352" y="609"/>
                  </a:lnTo>
                  <a:lnTo>
                    <a:pt x="352" y="583"/>
                  </a:lnTo>
                  <a:lnTo>
                    <a:pt x="583" y="583"/>
                  </a:lnTo>
                  <a:lnTo>
                    <a:pt x="583" y="26"/>
                  </a:lnTo>
                  <a:lnTo>
                    <a:pt x="26" y="26"/>
                  </a:lnTo>
                  <a:lnTo>
                    <a:pt x="26" y="583"/>
                  </a:lnTo>
                  <a:lnTo>
                    <a:pt x="294" y="583"/>
                  </a:lnTo>
                  <a:lnTo>
                    <a:pt x="294" y="609"/>
                  </a:lnTo>
                  <a:lnTo>
                    <a:pt x="0" y="609"/>
                  </a:lnTo>
                  <a:lnTo>
                    <a:pt x="0" y="0"/>
                  </a:lnTo>
                  <a:lnTo>
                    <a:pt x="609" y="0"/>
                  </a:lnTo>
                  <a:lnTo>
                    <a:pt x="609" y="609"/>
                  </a:lnTo>
                  <a:lnTo>
                    <a:pt x="609" y="609"/>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8" name="Google Shape;1998;p351"/>
            <p:cNvSpPr/>
            <p:nvPr/>
          </p:nvSpPr>
          <p:spPr>
            <a:xfrm>
              <a:off x="6294438" y="3211513"/>
              <a:ext cx="741362" cy="354013"/>
            </a:xfrm>
            <a:custGeom>
              <a:avLst/>
              <a:gdLst/>
              <a:ahLst/>
              <a:cxnLst/>
              <a:rect l="l" t="t" r="r" b="b"/>
              <a:pathLst>
                <a:path w="1583" h="757" extrusionOk="0">
                  <a:moveTo>
                    <a:pt x="86" y="757"/>
                  </a:moveTo>
                  <a:cubicBezTo>
                    <a:pt x="0" y="745"/>
                    <a:pt x="0" y="745"/>
                    <a:pt x="0" y="745"/>
                  </a:cubicBezTo>
                  <a:cubicBezTo>
                    <a:pt x="56" y="342"/>
                    <a:pt x="56" y="342"/>
                    <a:pt x="56" y="342"/>
                  </a:cubicBezTo>
                  <a:cubicBezTo>
                    <a:pt x="89" y="237"/>
                    <a:pt x="171" y="153"/>
                    <a:pt x="276" y="117"/>
                  </a:cubicBezTo>
                  <a:cubicBezTo>
                    <a:pt x="584" y="12"/>
                    <a:pt x="584" y="12"/>
                    <a:pt x="584" y="12"/>
                  </a:cubicBezTo>
                  <a:cubicBezTo>
                    <a:pt x="620" y="0"/>
                    <a:pt x="660" y="10"/>
                    <a:pt x="686" y="37"/>
                  </a:cubicBezTo>
                  <a:cubicBezTo>
                    <a:pt x="710" y="62"/>
                    <a:pt x="710" y="62"/>
                    <a:pt x="710" y="62"/>
                  </a:cubicBezTo>
                  <a:cubicBezTo>
                    <a:pt x="731" y="84"/>
                    <a:pt x="760" y="96"/>
                    <a:pt x="791" y="96"/>
                  </a:cubicBezTo>
                  <a:cubicBezTo>
                    <a:pt x="791" y="96"/>
                    <a:pt x="791" y="96"/>
                    <a:pt x="791" y="96"/>
                  </a:cubicBezTo>
                  <a:cubicBezTo>
                    <a:pt x="822" y="96"/>
                    <a:pt x="851" y="84"/>
                    <a:pt x="873" y="62"/>
                  </a:cubicBezTo>
                  <a:cubicBezTo>
                    <a:pt x="897" y="37"/>
                    <a:pt x="897" y="37"/>
                    <a:pt x="897" y="37"/>
                  </a:cubicBezTo>
                  <a:cubicBezTo>
                    <a:pt x="923" y="10"/>
                    <a:pt x="963" y="0"/>
                    <a:pt x="998" y="12"/>
                  </a:cubicBezTo>
                  <a:cubicBezTo>
                    <a:pt x="1307" y="117"/>
                    <a:pt x="1307" y="117"/>
                    <a:pt x="1307" y="117"/>
                  </a:cubicBezTo>
                  <a:cubicBezTo>
                    <a:pt x="1412" y="153"/>
                    <a:pt x="1494" y="237"/>
                    <a:pt x="1527" y="342"/>
                  </a:cubicBezTo>
                  <a:cubicBezTo>
                    <a:pt x="1528" y="349"/>
                    <a:pt x="1528" y="349"/>
                    <a:pt x="1528" y="349"/>
                  </a:cubicBezTo>
                  <a:cubicBezTo>
                    <a:pt x="1583" y="745"/>
                    <a:pt x="1583" y="745"/>
                    <a:pt x="1583" y="745"/>
                  </a:cubicBezTo>
                  <a:cubicBezTo>
                    <a:pt x="1497" y="757"/>
                    <a:pt x="1497" y="757"/>
                    <a:pt x="1497" y="757"/>
                  </a:cubicBezTo>
                  <a:cubicBezTo>
                    <a:pt x="1442" y="365"/>
                    <a:pt x="1442" y="365"/>
                    <a:pt x="1442" y="365"/>
                  </a:cubicBezTo>
                  <a:cubicBezTo>
                    <a:pt x="1417" y="287"/>
                    <a:pt x="1356" y="226"/>
                    <a:pt x="1279" y="200"/>
                  </a:cubicBezTo>
                  <a:cubicBezTo>
                    <a:pt x="970" y="95"/>
                    <a:pt x="970" y="95"/>
                    <a:pt x="970" y="95"/>
                  </a:cubicBezTo>
                  <a:cubicBezTo>
                    <a:pt x="967" y="94"/>
                    <a:pt x="962" y="95"/>
                    <a:pt x="960" y="98"/>
                  </a:cubicBezTo>
                  <a:cubicBezTo>
                    <a:pt x="936" y="122"/>
                    <a:pt x="936" y="122"/>
                    <a:pt x="936" y="122"/>
                  </a:cubicBezTo>
                  <a:cubicBezTo>
                    <a:pt x="897" y="162"/>
                    <a:pt x="846" y="183"/>
                    <a:pt x="791" y="183"/>
                  </a:cubicBezTo>
                  <a:cubicBezTo>
                    <a:pt x="791" y="183"/>
                    <a:pt x="791" y="183"/>
                    <a:pt x="791" y="183"/>
                  </a:cubicBezTo>
                  <a:cubicBezTo>
                    <a:pt x="737" y="183"/>
                    <a:pt x="685" y="162"/>
                    <a:pt x="647" y="122"/>
                  </a:cubicBezTo>
                  <a:cubicBezTo>
                    <a:pt x="623" y="98"/>
                    <a:pt x="623" y="98"/>
                    <a:pt x="623" y="98"/>
                  </a:cubicBezTo>
                  <a:cubicBezTo>
                    <a:pt x="620" y="95"/>
                    <a:pt x="616" y="94"/>
                    <a:pt x="612" y="95"/>
                  </a:cubicBezTo>
                  <a:cubicBezTo>
                    <a:pt x="304" y="200"/>
                    <a:pt x="304" y="200"/>
                    <a:pt x="304" y="200"/>
                  </a:cubicBezTo>
                  <a:cubicBezTo>
                    <a:pt x="227" y="226"/>
                    <a:pt x="166" y="287"/>
                    <a:pt x="141" y="365"/>
                  </a:cubicBezTo>
                  <a:cubicBezTo>
                    <a:pt x="86" y="757"/>
                    <a:pt x="86" y="757"/>
                    <a:pt x="86" y="757"/>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99" name="Google Shape;1999;p351"/>
            <p:cNvSpPr/>
            <p:nvPr/>
          </p:nvSpPr>
          <p:spPr>
            <a:xfrm>
              <a:off x="6534151" y="2836863"/>
              <a:ext cx="261938" cy="358775"/>
            </a:xfrm>
            <a:custGeom>
              <a:avLst/>
              <a:gdLst/>
              <a:ahLst/>
              <a:cxnLst/>
              <a:rect l="l" t="t" r="r" b="b"/>
              <a:pathLst>
                <a:path w="557" h="765" extrusionOk="0">
                  <a:moveTo>
                    <a:pt x="278" y="765"/>
                  </a:moveTo>
                  <a:cubicBezTo>
                    <a:pt x="193" y="765"/>
                    <a:pt x="144" y="718"/>
                    <a:pt x="93" y="661"/>
                  </a:cubicBezTo>
                  <a:cubicBezTo>
                    <a:pt x="31" y="592"/>
                    <a:pt x="0" y="473"/>
                    <a:pt x="0" y="307"/>
                  </a:cubicBezTo>
                  <a:cubicBezTo>
                    <a:pt x="0" y="138"/>
                    <a:pt x="125" y="0"/>
                    <a:pt x="278" y="0"/>
                  </a:cubicBezTo>
                  <a:cubicBezTo>
                    <a:pt x="432" y="0"/>
                    <a:pt x="557" y="138"/>
                    <a:pt x="557" y="307"/>
                  </a:cubicBezTo>
                  <a:cubicBezTo>
                    <a:pt x="557" y="473"/>
                    <a:pt x="526" y="592"/>
                    <a:pt x="464" y="661"/>
                  </a:cubicBezTo>
                  <a:cubicBezTo>
                    <a:pt x="413" y="718"/>
                    <a:pt x="364" y="765"/>
                    <a:pt x="278" y="765"/>
                  </a:cubicBezTo>
                  <a:close/>
                  <a:moveTo>
                    <a:pt x="278" y="88"/>
                  </a:moveTo>
                  <a:cubicBezTo>
                    <a:pt x="173" y="88"/>
                    <a:pt x="87" y="186"/>
                    <a:pt x="87" y="307"/>
                  </a:cubicBezTo>
                  <a:cubicBezTo>
                    <a:pt x="87" y="447"/>
                    <a:pt x="112" y="552"/>
                    <a:pt x="158" y="603"/>
                  </a:cubicBezTo>
                  <a:cubicBezTo>
                    <a:pt x="210" y="661"/>
                    <a:pt x="236" y="678"/>
                    <a:pt x="278" y="678"/>
                  </a:cubicBezTo>
                  <a:cubicBezTo>
                    <a:pt x="321" y="678"/>
                    <a:pt x="346" y="661"/>
                    <a:pt x="399" y="603"/>
                  </a:cubicBezTo>
                  <a:cubicBezTo>
                    <a:pt x="444" y="552"/>
                    <a:pt x="470" y="447"/>
                    <a:pt x="470" y="307"/>
                  </a:cubicBezTo>
                  <a:cubicBezTo>
                    <a:pt x="470" y="186"/>
                    <a:pt x="384" y="88"/>
                    <a:pt x="278" y="8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00" name="Google Shape;2000;p351"/>
            <p:cNvSpPr/>
            <p:nvPr/>
          </p:nvSpPr>
          <p:spPr>
            <a:xfrm>
              <a:off x="6523038" y="3454400"/>
              <a:ext cx="153988" cy="249238"/>
            </a:xfrm>
            <a:custGeom>
              <a:avLst/>
              <a:gdLst/>
              <a:ahLst/>
              <a:cxnLst/>
              <a:rect l="l" t="t" r="r" b="b"/>
              <a:pathLst>
                <a:path w="97" h="157" extrusionOk="0">
                  <a:moveTo>
                    <a:pt x="19" y="157"/>
                  </a:moveTo>
                  <a:lnTo>
                    <a:pt x="0" y="139"/>
                  </a:lnTo>
                  <a:lnTo>
                    <a:pt x="61" y="79"/>
                  </a:lnTo>
                  <a:lnTo>
                    <a:pt x="0" y="19"/>
                  </a:lnTo>
                  <a:lnTo>
                    <a:pt x="19" y="0"/>
                  </a:lnTo>
                  <a:lnTo>
                    <a:pt x="97" y="79"/>
                  </a:lnTo>
                  <a:lnTo>
                    <a:pt x="19" y="157"/>
                  </a:lnTo>
                  <a:lnTo>
                    <a:pt x="19" y="157"/>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2001" name="Google Shape;2001;p351"/>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SzPts val="600"/>
              <a:buNone/>
            </a:pPr>
            <a:fld id="{00000000-1234-1234-1234-123412341234}" type="slidenum">
              <a:rPr lang="en" sz="600">
                <a:solidFill>
                  <a:schemeClr val="dk1"/>
                </a:solidFill>
                <a:latin typeface="Arial"/>
                <a:ea typeface="Arial"/>
                <a:cs typeface="Arial"/>
                <a:sym typeface="Arial"/>
              </a:rPr>
              <a:t>4</a:t>
            </a:fld>
            <a:endParaRPr sz="6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2008" name="Google Shape;2008;p352"/>
          <p:cNvSpPr txBox="1">
            <a:spLocks noGrp="1"/>
          </p:cNvSpPr>
          <p:nvPr>
            <p:ph type="title"/>
          </p:nvPr>
        </p:nvSpPr>
        <p:spPr>
          <a:xfrm>
            <a:off x="332185" y="322885"/>
            <a:ext cx="8479500" cy="377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Georgia"/>
              <a:buNone/>
            </a:pPr>
            <a:r>
              <a:rPr lang="en"/>
              <a:t>Technical Implementation</a:t>
            </a:r>
            <a:endParaRPr sz="2400" b="0" i="0" u="none" strike="noStrike" cap="none">
              <a:solidFill>
                <a:schemeClr val="dk1"/>
              </a:solidFill>
              <a:latin typeface="Georgia"/>
              <a:ea typeface="Georgia"/>
              <a:cs typeface="Georgia"/>
              <a:sym typeface="Georgia"/>
            </a:endParaRPr>
          </a:p>
        </p:txBody>
      </p:sp>
      <p:sp>
        <p:nvSpPr>
          <p:cNvPr id="2009" name="Google Shape;2009;p352"/>
          <p:cNvSpPr txBox="1">
            <a:spLocks noGrp="1"/>
          </p:cNvSpPr>
          <p:nvPr>
            <p:ph type="sldNum" idx="12"/>
          </p:nvPr>
        </p:nvSpPr>
        <p:spPr>
          <a:xfrm>
            <a:off x="6163867" y="4869180"/>
            <a:ext cx="2648100" cy="1029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600"/>
              <a:buFont typeface="Arial"/>
              <a:buNone/>
            </a:pPr>
            <a:fld id="{00000000-1234-1234-1234-123412341234}" type="slidenum">
              <a:rPr lang="en"/>
              <a:t>5</a:t>
            </a:fld>
            <a:endParaRPr/>
          </a:p>
        </p:txBody>
      </p:sp>
      <p:sp>
        <p:nvSpPr>
          <p:cNvPr id="2010" name="Google Shape;2010;p352"/>
          <p:cNvSpPr txBox="1">
            <a:spLocks noGrp="1"/>
          </p:cNvSpPr>
          <p:nvPr>
            <p:ph type="subTitle" idx="2"/>
          </p:nvPr>
        </p:nvSpPr>
        <p:spPr>
          <a:xfrm>
            <a:off x="332184" y="700075"/>
            <a:ext cx="8479500" cy="6645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dk1"/>
              </a:buClr>
              <a:buSzPts val="1800"/>
              <a:buFont typeface="Arial"/>
              <a:buNone/>
            </a:pPr>
            <a:r>
              <a:rPr lang="en-US"/>
              <a:t>Chat Application</a:t>
            </a:r>
            <a:endParaRPr sz="1200"/>
          </a:p>
          <a:p>
            <a:pPr marL="0" lvl="0" indent="0" algn="l" rtl="0">
              <a:lnSpc>
                <a:spcPct val="85000"/>
              </a:lnSpc>
              <a:spcBef>
                <a:spcPts val="0"/>
              </a:spcBef>
              <a:spcAft>
                <a:spcPts val="0"/>
              </a:spcAft>
              <a:buSzPts val="1800"/>
              <a:buNone/>
            </a:pPr>
            <a:endParaRPr/>
          </a:p>
        </p:txBody>
      </p:sp>
      <p:sp>
        <p:nvSpPr>
          <p:cNvPr id="4" name="TextBox 3">
            <a:extLst>
              <a:ext uri="{FF2B5EF4-FFF2-40B4-BE49-F238E27FC236}">
                <a16:creationId xmlns:a16="http://schemas.microsoft.com/office/drawing/2014/main" id="{CDAD4A79-766E-8A50-CADB-751EC89137EF}"/>
              </a:ext>
            </a:extLst>
          </p:cNvPr>
          <p:cNvSpPr txBox="1"/>
          <p:nvPr/>
        </p:nvSpPr>
        <p:spPr>
          <a:xfrm>
            <a:off x="424543" y="1014867"/>
            <a:ext cx="8033658" cy="3754874"/>
          </a:xfrm>
          <a:prstGeom prst="rect">
            <a:avLst/>
          </a:prstGeom>
          <a:noFill/>
        </p:spPr>
        <p:txBody>
          <a:bodyPr wrap="square">
            <a:spAutoFit/>
          </a:bodyPr>
          <a:lstStyle/>
          <a:p>
            <a:endParaRPr lang="en-US"/>
          </a:p>
          <a:p>
            <a:pPr marL="285750" indent="-285750">
              <a:buFont typeface="Arial" panose="020B0604020202020204" pitchFamily="34" charset="0"/>
              <a:buChar char="•"/>
            </a:pPr>
            <a:r>
              <a:rPr lang="en-US"/>
              <a:t>The chat application uses Amazon services for key functionalities.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Amazon Cognito is used for user authentication.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Amazon API Gateway manages WebSocket connections for real-time communication.</a:t>
            </a:r>
          </a:p>
          <a:p>
            <a:endParaRPr lang="en-US"/>
          </a:p>
          <a:p>
            <a:pPr marL="285750" indent="-285750">
              <a:buFont typeface="Arial" panose="020B0604020202020204" pitchFamily="34" charset="0"/>
              <a:buChar char="•"/>
            </a:pPr>
            <a:r>
              <a:rPr lang="en-US"/>
              <a:t>Messages are sent to Amazon SQS and stored in DynamoDB's Message Table.</a:t>
            </a:r>
          </a:p>
          <a:p>
            <a:endParaRPr lang="en-US"/>
          </a:p>
          <a:p>
            <a:pPr marL="285750" indent="-285750">
              <a:buFont typeface="Arial" panose="020B0604020202020204" pitchFamily="34" charset="0"/>
              <a:buChar char="•"/>
            </a:pPr>
            <a:r>
              <a:rPr lang="en-US"/>
              <a:t>Amazon SNS is used for notifying existing users when new users are added.</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AWS Lambda functions are activated by events from the API Gateway, SQS, and SNS.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These functions manage updates to DynamoDB's User and Message Tables.</a:t>
            </a:r>
          </a:p>
          <a:p>
            <a:pPr marL="285750" indent="-285750">
              <a:buFont typeface="Arial" panose="020B0604020202020204" pitchFamily="34" charset="0"/>
              <a:buChar char="•"/>
            </a:pPr>
            <a:endParaRPr lang="en-US" b="1"/>
          </a:p>
          <a:p>
            <a:pPr marL="285750" indent="-285750">
              <a:buFont typeface="Arial" panose="020B0604020202020204" pitchFamily="34" charset="0"/>
              <a:buChar char="•"/>
            </a:pPr>
            <a:r>
              <a:rPr lang="en-US"/>
              <a:t>The architecture ensures scalability and high availability of the application.</a:t>
            </a:r>
          </a:p>
          <a:p>
            <a:pPr marL="285750" indent="-285750">
              <a:buFont typeface="Arial" panose="020B0604020202020204" pitchFamily="34" charset="0"/>
              <a:buChar char="•"/>
            </a:pPr>
            <a:endParaRPr lang="en-US"/>
          </a:p>
        </p:txBody>
      </p:sp>
      <p:pic>
        <p:nvPicPr>
          <p:cNvPr id="2" name="Picture 1" descr="A diagram of a network&#10;&#10;Description automatically generated">
            <a:extLst>
              <a:ext uri="{FF2B5EF4-FFF2-40B4-BE49-F238E27FC236}">
                <a16:creationId xmlns:a16="http://schemas.microsoft.com/office/drawing/2014/main" id="{9C2D9634-9136-388D-4C83-1307D9B8CCEC}"/>
              </a:ext>
            </a:extLst>
          </p:cNvPr>
          <p:cNvPicPr>
            <a:picLocks noChangeAspect="1"/>
          </p:cNvPicPr>
          <p:nvPr/>
        </p:nvPicPr>
        <p:blipFill>
          <a:blip r:embed="rId3"/>
          <a:stretch>
            <a:fillRect/>
          </a:stretch>
        </p:blipFill>
        <p:spPr>
          <a:xfrm>
            <a:off x="0" y="1002795"/>
            <a:ext cx="9144000" cy="41407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6" name="Google Shape;2016;p353"/>
          <p:cNvSpPr txBox="1">
            <a:spLocks noGrp="1"/>
          </p:cNvSpPr>
          <p:nvPr>
            <p:ph type="ctrTitle"/>
          </p:nvPr>
        </p:nvSpPr>
        <p:spPr>
          <a:xfrm>
            <a:off x="332172" y="321475"/>
            <a:ext cx="7117200" cy="1988700"/>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dk1"/>
              </a:buClr>
              <a:buSzPts val="4500"/>
              <a:buFont typeface="Georgia"/>
              <a:buNone/>
            </a:pPr>
            <a:r>
              <a:rPr lang="en"/>
              <a:t>Application Screenshots</a:t>
            </a:r>
            <a:endParaRPr sz="4500" b="0" i="0" u="none" strike="noStrike" cap="none">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BBA906CC-76E2-7EEB-C31D-813F7264E8E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43D0FED-6724-84BD-0A94-24B2A7F08753}"/>
              </a:ext>
            </a:extLst>
          </p:cNvPr>
          <p:cNvSpPr>
            <a:spLocks noGrp="1"/>
          </p:cNvSpPr>
          <p:nvPr>
            <p:ph type="title"/>
          </p:nvPr>
        </p:nvSpPr>
        <p:spPr/>
        <p:txBody>
          <a:bodyPr/>
          <a:lstStyle/>
          <a:p>
            <a:r>
              <a:rPr lang="en-US"/>
              <a:t>Sign In/Sign Up Page</a:t>
            </a:r>
          </a:p>
        </p:txBody>
      </p:sp>
      <p:pic>
        <p:nvPicPr>
          <p:cNvPr id="1026" name="Picture 2">
            <a:extLst>
              <a:ext uri="{FF2B5EF4-FFF2-40B4-BE49-F238E27FC236}">
                <a16:creationId xmlns:a16="http://schemas.microsoft.com/office/drawing/2014/main" id="{ABD26767-FECC-AFF3-5C4F-DFD0A1DCE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29" y="844200"/>
            <a:ext cx="7046216" cy="319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38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EE6AC137-5AA0-AD5F-A966-7529E682CE4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20880C4-1676-5DAB-4931-5DA1D49B5CE3}"/>
              </a:ext>
            </a:extLst>
          </p:cNvPr>
          <p:cNvSpPr>
            <a:spLocks noGrp="1"/>
          </p:cNvSpPr>
          <p:nvPr>
            <p:ph type="title"/>
          </p:nvPr>
        </p:nvSpPr>
        <p:spPr/>
        <p:txBody>
          <a:bodyPr/>
          <a:lstStyle/>
          <a:p>
            <a:r>
              <a:rPr lang="en-US"/>
              <a:t>Homepage</a:t>
            </a:r>
          </a:p>
        </p:txBody>
      </p:sp>
      <p:pic>
        <p:nvPicPr>
          <p:cNvPr id="2050" name="Picture 2">
            <a:extLst>
              <a:ext uri="{FF2B5EF4-FFF2-40B4-BE49-F238E27FC236}">
                <a16:creationId xmlns:a16="http://schemas.microsoft.com/office/drawing/2014/main" id="{57F1A484-1C17-B1A2-AB70-31A129873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92" y="844200"/>
            <a:ext cx="7625508" cy="368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2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6"/>
        <p:cNvGrpSpPr/>
        <p:nvPr/>
      </p:nvGrpSpPr>
      <p:grpSpPr>
        <a:xfrm>
          <a:off x="0" y="0"/>
          <a:ext cx="0" cy="0"/>
          <a:chOff x="0" y="0"/>
          <a:chExt cx="0" cy="0"/>
        </a:xfrm>
      </p:grpSpPr>
      <p:sp>
        <p:nvSpPr>
          <p:cNvPr id="2027" name="Google Shape;2027;p355"/>
          <p:cNvSpPr txBox="1">
            <a:spLocks noGrp="1"/>
          </p:cNvSpPr>
          <p:nvPr>
            <p:ph type="title"/>
          </p:nvPr>
        </p:nvSpPr>
        <p:spPr>
          <a:xfrm>
            <a:off x="332180" y="324000"/>
            <a:ext cx="4239820" cy="59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Notification of user online</a:t>
            </a:r>
            <a:endParaRPr/>
          </a:p>
        </p:txBody>
      </p:sp>
      <p:pic>
        <p:nvPicPr>
          <p:cNvPr id="2" name="Picture 1" descr="A screenshot of a black screen&#10;&#10;Description automatically generated">
            <a:extLst>
              <a:ext uri="{FF2B5EF4-FFF2-40B4-BE49-F238E27FC236}">
                <a16:creationId xmlns:a16="http://schemas.microsoft.com/office/drawing/2014/main" id="{554AA90F-63DC-11D5-99B2-C40EE347C8A9}"/>
              </a:ext>
            </a:extLst>
          </p:cNvPr>
          <p:cNvPicPr>
            <a:picLocks noChangeAspect="1"/>
          </p:cNvPicPr>
          <p:nvPr/>
        </p:nvPicPr>
        <p:blipFill>
          <a:blip r:embed="rId3"/>
          <a:stretch>
            <a:fillRect/>
          </a:stretch>
        </p:blipFill>
        <p:spPr>
          <a:xfrm>
            <a:off x="1000573" y="787160"/>
            <a:ext cx="6495873" cy="381718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66,12,Slide11"/>
</p:tagLst>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962</Words>
  <Application>Microsoft Office PowerPoint</Application>
  <PresentationFormat>On-screen Show (16:9)</PresentationFormat>
  <Paragraphs>134</Paragraphs>
  <Slides>22</Slides>
  <Notes>20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22</vt:i4>
      </vt:variant>
    </vt:vector>
  </HeadingPairs>
  <TitlesOfParts>
    <vt:vector size="32" baseType="lpstr">
      <vt:lpstr>Arial</vt:lpstr>
      <vt:lpstr>Calibri</vt:lpstr>
      <vt:lpstr>Georgia</vt:lpstr>
      <vt:lpstr>Segoe UI</vt:lpstr>
      <vt:lpstr>WordVisiCarriageReturn_MSFontService</vt:lpstr>
      <vt:lpstr>PwC</vt:lpstr>
      <vt:lpstr>PwC</vt:lpstr>
      <vt:lpstr>PwC</vt:lpstr>
      <vt:lpstr>PwC</vt:lpstr>
      <vt:lpstr>PwC</vt:lpstr>
      <vt:lpstr> CHAT APPLICATION</vt:lpstr>
      <vt:lpstr>Agenda </vt:lpstr>
      <vt:lpstr>Project Overview</vt:lpstr>
      <vt:lpstr>Our Approach</vt:lpstr>
      <vt:lpstr>Technical Implementation</vt:lpstr>
      <vt:lpstr>Application Screenshots</vt:lpstr>
      <vt:lpstr>Sign In/Sign Up Page</vt:lpstr>
      <vt:lpstr>Homepage</vt:lpstr>
      <vt:lpstr>Notification of user online</vt:lpstr>
      <vt:lpstr>Sending Message Publicly</vt:lpstr>
      <vt:lpstr>Sending Message Privately</vt:lpstr>
      <vt:lpstr>Technical Demo</vt:lpstr>
      <vt:lpstr>Cognito User Pool</vt:lpstr>
      <vt:lpstr>API Gateway</vt:lpstr>
      <vt:lpstr>Users Table</vt:lpstr>
      <vt:lpstr>SNS Subscriptions</vt:lpstr>
      <vt:lpstr>  Chats Table</vt:lpstr>
      <vt:lpstr>Lambda Functions</vt:lpstr>
      <vt:lpstr>Reflections &amp; Future Extensions</vt:lpstr>
      <vt:lpstr>Reflections &amp; Future Extensions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Registration System</dc:title>
  <cp:lastModifiedBy>Jyotikrishna Behera (US)</cp:lastModifiedBy>
  <cp:revision>5</cp:revision>
  <dcterms:modified xsi:type="dcterms:W3CDTF">2024-05-19T17:46:45Z</dcterms:modified>
</cp:coreProperties>
</file>