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0FF12-8201-5D4D-6F69-42D7DA65EDE2}" v="1" dt="2024-04-21T13:41:10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pra Singh (US)" userId="S::aripra.singh@pwc.com::8c615a3e-3a67-4ebf-a960-99d04618e9cc" providerId="AD" clId="Web-{00B0FF12-8201-5D4D-6F69-42D7DA65EDE2}"/>
    <pc:docChg chg="modSld">
      <pc:chgData name="Aripra Singh (US)" userId="S::aripra.singh@pwc.com::8c615a3e-3a67-4ebf-a960-99d04618e9cc" providerId="AD" clId="Web-{00B0FF12-8201-5D4D-6F69-42D7DA65EDE2}" dt="2024-04-21T13:41:10.995" v="0" actId="14100"/>
      <pc:docMkLst>
        <pc:docMk/>
      </pc:docMkLst>
      <pc:sldChg chg="modSp">
        <pc:chgData name="Aripra Singh (US)" userId="S::aripra.singh@pwc.com::8c615a3e-3a67-4ebf-a960-99d04618e9cc" providerId="AD" clId="Web-{00B0FF12-8201-5D4D-6F69-42D7DA65EDE2}" dt="2024-04-21T13:41:10.995" v="0" actId="14100"/>
        <pc:sldMkLst>
          <pc:docMk/>
          <pc:sldMk cId="3600394123" sldId="264"/>
        </pc:sldMkLst>
        <pc:picChg chg="mod">
          <ac:chgData name="Aripra Singh (US)" userId="S::aripra.singh@pwc.com::8c615a3e-3a67-4ebf-a960-99d04618e9cc" providerId="AD" clId="Web-{00B0FF12-8201-5D4D-6F69-42D7DA65EDE2}" dt="2024-04-21T13:41:10.995" v="0" actId="14100"/>
          <ac:picMkLst>
            <pc:docMk/>
            <pc:sldMk cId="3600394123" sldId="264"/>
            <ac:picMk id="5" creationId="{F65ABBCF-2C9F-5B50-60D0-5A9CCA1F8650}"/>
          </ac:picMkLst>
        </pc:picChg>
        <pc:cxnChg chg="mod">
          <ac:chgData name="Aripra Singh (US)" userId="S::aripra.singh@pwc.com::8c615a3e-3a67-4ebf-a960-99d04618e9cc" providerId="AD" clId="Web-{00B0FF12-8201-5D4D-6F69-42D7DA65EDE2}" dt="2024-04-21T13:41:10.995" v="0" actId="14100"/>
          <ac:cxnSpMkLst>
            <pc:docMk/>
            <pc:sldMk cId="3600394123" sldId="264"/>
            <ac:cxnSpMk id="16" creationId="{3C9F8042-6F6A-AC79-819C-8B82A9E69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E0650-30E7-4C18-99B7-A02E453C63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86683-E2BE-4996-8965-C2BB3579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5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BF49-58AC-94EE-78ED-5F219BE2B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71E27-E5FC-032D-6B68-9C277EB4F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129E0-4283-EEC2-3CD6-54BF3C68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8DFB-0917-4421-8C04-F165BFCE512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79AB3-AF49-2174-4F21-2533BF6C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6B4A9-176F-8609-799A-1267F908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7F11-DDF8-4991-9858-B0E5A396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9AC2-CE8C-DF09-250C-6A76F3BE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881C5-1719-02EB-D6F4-5F577F5E1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7E6C-6CEA-CA37-E4D5-B54BF78F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8DFB-0917-4421-8C04-F165BFCE512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3FA2-46FE-72EE-2871-DDF35EFE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5524-2558-6D08-0897-059B3F32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7F11-DDF8-4991-9858-B0E5A396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1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71861-26D6-1A97-FD78-487C823C4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D11C6-2F88-6DC2-053E-F24A16AEB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FD928-9106-90D1-DA04-2B2946E7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8DFB-0917-4421-8C04-F165BFCE512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010D2-07D8-F502-AC5E-238EF475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7D9F7-5AAA-34DA-AE5C-21088D44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7F11-DDF8-4991-9858-B0E5A396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8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5423-D398-A534-D879-0911B99C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C8B92-C77F-29C1-D728-1E1D441A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3C5E5-80AB-5472-7E55-A98D2B27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8DFB-0917-4421-8C04-F165BFCE512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7DC7D-6B21-D20C-B663-9D830B8E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B9D35-BB3F-5806-A618-DBD3E769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7F11-DDF8-4991-9858-B0E5A396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111A-4DFC-FBA6-99FE-58BDA6A8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2F8E4-ED28-24EF-CED6-09653237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B4F53-CC66-6516-625E-E83363A0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8DFB-0917-4421-8C04-F165BFCE512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1CAA5-3058-CDA8-48A0-2041752E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951BB-FA5D-6B8A-F0E3-88763A99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7F11-DDF8-4991-9858-B0E5A396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9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CFBD-538D-F56D-F2A6-BC0A2C26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A7EC-5873-59A0-4099-B7D1B84EB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92A3F-F3AA-7DFA-EF2D-426DA2A80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E8470-05EA-88F6-A660-83DD91AE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8DFB-0917-4421-8C04-F165BFCE512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1A814-E08C-1CE7-09BB-85A4CC24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D039F-82AD-069F-2B91-CE7CEC4A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7F11-DDF8-4991-9858-B0E5A396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11AB-A810-BA63-28DD-D8574208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77926-3CF8-BEA1-12DD-3D1CE570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8F50F-BFF0-E1AC-326E-9F52BFFAC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18D6E-0949-D7C1-9391-2B0442730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63748-3143-8F7D-1B53-E7876263B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3C333-6F79-7D11-6D69-65433583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8DFB-0917-4421-8C04-F165BFCE512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60A3C-F113-154B-F241-97EA5C41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55208-8270-F366-CA74-D631EFE6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7F11-DDF8-4991-9858-B0E5A396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6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ECF6-CB79-A32D-7F35-CB32F1A8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02B86-C9E3-1C4B-1B19-28A180E8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8DFB-0917-4421-8C04-F165BFCE512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64443-3D96-C6D6-0246-13E82AE3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D612C-F9F7-4F5C-A570-4ACB9305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7F11-DDF8-4991-9858-B0E5A396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2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A8C8A-7669-93F3-D5F5-2EE93580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8DFB-0917-4421-8C04-F165BFCE512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E267A-01CB-D18D-541B-3381ADE0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DB6A4-2CC7-796B-99CB-DA4B6C94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7F11-DDF8-4991-9858-B0E5A396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5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07FF-5C23-D593-92C5-EA179AA7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43AC-C9EA-7633-D779-5CECBA0EF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AF53D-AD38-3142-CC94-9D836E6F6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F9A37-22AA-4E5C-FE41-17E2C3A9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8DFB-0917-4421-8C04-F165BFCE512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7545E-4A81-E2D2-2AFA-627D632C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24CBC-B211-08FA-029A-F510993A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7F11-DDF8-4991-9858-B0E5A396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3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A22D-E7C8-9615-B7BC-FC593FE4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74441-8EC4-974B-2B10-83416B13A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07B00-BED0-5FBB-2811-FF2BEC573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FCFBF-3C0D-B48A-49DB-EA8D3916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8DFB-0917-4421-8C04-F165BFCE512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250FF-2B38-7F4B-9240-66F74F7F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7E282-CC98-245F-050D-274CB1A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7F11-DDF8-4991-9858-B0E5A396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B2803-35ED-6C4B-C527-C206491E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26ED-BFDB-5797-CA07-638E4661C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14FF4-4E56-CE6E-844E-90D40377D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68DFB-0917-4421-8C04-F165BFCE512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6B514-5221-F64D-000A-BE589FF64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BD958-150F-E5DB-5BC8-1776002E4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7F11-DDF8-4991-9858-B0E5A396F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BDBB3-A820-8798-A72B-12A4A5A77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1">
            <a:extLst>
              <a:ext uri="{FF2B5EF4-FFF2-40B4-BE49-F238E27FC236}">
                <a16:creationId xmlns:a16="http://schemas.microsoft.com/office/drawing/2014/main" id="{4F61C7A6-93E8-00A1-7313-F0FA84A9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269" y="5051244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74B5B468-2B78-5556-F060-150F5FA92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6493" y="1691934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19" name="TextBox 40">
            <a:extLst>
              <a:ext uri="{FF2B5EF4-FFF2-40B4-BE49-F238E27FC236}">
                <a16:creationId xmlns:a16="http://schemas.microsoft.com/office/drawing/2014/main" id="{9D7532B3-E66F-166B-5C55-AF5B33653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0" y="2761858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1C0512CE-FB95-5141-3488-34544ED75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107" y="186910"/>
            <a:ext cx="762066" cy="76206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521A7CE-78ED-A335-5238-9D1DF1419871}"/>
              </a:ext>
            </a:extLst>
          </p:cNvPr>
          <p:cNvGrpSpPr/>
          <p:nvPr/>
        </p:nvGrpSpPr>
        <p:grpSpPr>
          <a:xfrm>
            <a:off x="360459" y="448329"/>
            <a:ext cx="11631302" cy="6203827"/>
            <a:chOff x="360459" y="448329"/>
            <a:chExt cx="11631302" cy="6203827"/>
          </a:xfrm>
        </p:grpSpPr>
        <p:pic>
          <p:nvPicPr>
            <p:cNvPr id="10" name="Graphic 22" descr="User resource icon for the General Icons category.">
              <a:extLst>
                <a:ext uri="{FF2B5EF4-FFF2-40B4-BE49-F238E27FC236}">
                  <a16:creationId xmlns:a16="http://schemas.microsoft.com/office/drawing/2014/main" id="{90E52356-A4F0-ED33-542A-1B6FF031B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360459" y="230889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CC4D1F-A419-50DF-6EC1-D24625C39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6750" y="2115287"/>
              <a:ext cx="762066" cy="7620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517279-9A24-CA0B-6185-6A7BBAD62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63029" y="448329"/>
              <a:ext cx="762066" cy="76206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D13D54-63F9-5C9E-BD95-DD11B6555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01243" y="2140586"/>
              <a:ext cx="762066" cy="76206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DC329D-EAB8-C853-20CC-9796D59C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90203" y="4256733"/>
              <a:ext cx="762066" cy="7620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17FA2F-4166-94BB-9864-FF16FE439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7158" y="1745999"/>
              <a:ext cx="762066" cy="7620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833B7C4-6B4B-F873-4063-16AB3A32D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7411" y="4253208"/>
              <a:ext cx="762066" cy="76206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6E87A93-ED6A-8613-4292-B56F71F54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58602" y="4280713"/>
              <a:ext cx="762066" cy="762066"/>
            </a:xfrm>
            <a:prstGeom prst="rect">
              <a:avLst/>
            </a:prstGeom>
          </p:spPr>
        </p:pic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BCC982B-4400-7D77-D7F9-24983C2F9412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 flipV="1">
              <a:off x="2145989" y="2496320"/>
              <a:ext cx="1090761" cy="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3DD0A6B-93D3-5569-4B85-D940A1AD802E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998816" y="829362"/>
              <a:ext cx="2264213" cy="166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11">
              <a:extLst>
                <a:ext uri="{FF2B5EF4-FFF2-40B4-BE49-F238E27FC236}">
                  <a16:creationId xmlns:a16="http://schemas.microsoft.com/office/drawing/2014/main" id="{6DFCDBB9-3C80-BC0D-4FFB-B9665BB78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3066" y="5042779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SQS</a:t>
              </a:r>
            </a:p>
          </p:txBody>
        </p:sp>
        <p:sp>
          <p:nvSpPr>
            <p:cNvPr id="92" name="TextBox 9">
              <a:extLst>
                <a:ext uri="{FF2B5EF4-FFF2-40B4-BE49-F238E27FC236}">
                  <a16:creationId xmlns:a16="http://schemas.microsoft.com/office/drawing/2014/main" id="{5FD5A3C9-54FD-E029-C8BD-F99AD99F2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2978" y="2919544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  <p:sp>
          <p:nvSpPr>
            <p:cNvPr id="97" name="TextBox 11">
              <a:extLst>
                <a:ext uri="{FF2B5EF4-FFF2-40B4-BE49-F238E27FC236}">
                  <a16:creationId xmlns:a16="http://schemas.microsoft.com/office/drawing/2014/main" id="{92EF42BB-0E68-2E60-7E80-45107BD96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4892" y="1250635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 Socket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Connect</a:t>
              </a:r>
            </a:p>
          </p:txBody>
        </p:sp>
        <p:sp>
          <p:nvSpPr>
            <p:cNvPr id="98" name="TextBox 11">
              <a:extLst>
                <a:ext uri="{FF2B5EF4-FFF2-40B4-BE49-F238E27FC236}">
                  <a16:creationId xmlns:a16="http://schemas.microsoft.com/office/drawing/2014/main" id="{09BA1C95-0B1B-32F0-3332-944F3B011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468" y="4435276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       Send Message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Publicly</a:t>
              </a:r>
            </a:p>
          </p:txBody>
        </p:sp>
        <p:sp>
          <p:nvSpPr>
            <p:cNvPr id="99" name="TextBox 11">
              <a:extLst>
                <a:ext uri="{FF2B5EF4-FFF2-40B4-BE49-F238E27FC236}">
                  <a16:creationId xmlns:a16="http://schemas.microsoft.com/office/drawing/2014/main" id="{4A338CB4-52BF-A988-593A-983F4D95C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3770" y="5027264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SQS to Message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Table</a:t>
              </a:r>
            </a:p>
          </p:txBody>
        </p:sp>
        <p:sp>
          <p:nvSpPr>
            <p:cNvPr id="104" name="TextBox 11">
              <a:extLst>
                <a:ext uri="{FF2B5EF4-FFF2-40B4-BE49-F238E27FC236}">
                  <a16:creationId xmlns:a16="http://schemas.microsoft.com/office/drawing/2014/main" id="{F0E7454D-9DB0-65BB-8998-618280867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3460" y="2539261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Existing User Table</a:t>
              </a:r>
            </a:p>
          </p:txBody>
        </p:sp>
        <p:pic>
          <p:nvPicPr>
            <p:cNvPr id="3" name="Graphic 24" descr="Amazon Simple Notification Service (Amazon SNS) service icon.">
              <a:extLst>
                <a:ext uri="{FF2B5EF4-FFF2-40B4-BE49-F238E27FC236}">
                  <a16:creationId xmlns:a16="http://schemas.microsoft.com/office/drawing/2014/main" id="{F25322CE-177B-6558-298F-BB462F00D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11229761" y="79211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C13C58-D095-DDE7-7C47-1C4655266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01662" y="3711591"/>
              <a:ext cx="762066" cy="762066"/>
            </a:xfrm>
            <a:prstGeom prst="rect">
              <a:avLst/>
            </a:prstGeom>
          </p:spPr>
        </p:pic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3A82A613-E4FC-0C89-F608-3CB2AD6BF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4892" y="2855540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 Socket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Disconnect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8A8152A-EFBB-78F1-6E9C-ADB9D441AD20}"/>
                </a:ext>
              </a:extLst>
            </p:cNvPr>
            <p:cNvCxnSpPr>
              <a:stCxn id="6" idx="3"/>
              <a:endCxn id="22" idx="1"/>
            </p:cNvCxnSpPr>
            <p:nvPr/>
          </p:nvCxnSpPr>
          <p:spPr>
            <a:xfrm>
              <a:off x="3998816" y="2496320"/>
              <a:ext cx="2202846" cy="1596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2ED55EA-8AE6-2C4E-ED61-6D26154D9CD4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998816" y="2496320"/>
              <a:ext cx="2302427" cy="25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1F64056-13C4-DBB4-4C77-7559E393726B}"/>
                </a:ext>
              </a:extLst>
            </p:cNvPr>
            <p:cNvCxnSpPr>
              <a:stCxn id="22" idx="3"/>
              <a:endCxn id="15" idx="1"/>
            </p:cNvCxnSpPr>
            <p:nvPr/>
          </p:nvCxnSpPr>
          <p:spPr>
            <a:xfrm>
              <a:off x="6963728" y="4092624"/>
              <a:ext cx="1094874" cy="56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CA40DB7-9F94-005D-CF7F-625376053A60}"/>
                </a:ext>
              </a:extLst>
            </p:cNvPr>
            <p:cNvCxnSpPr>
              <a:cxnSpLocks/>
              <a:stCxn id="15" idx="3"/>
              <a:endCxn id="9" idx="1"/>
            </p:cNvCxnSpPr>
            <p:nvPr/>
          </p:nvCxnSpPr>
          <p:spPr>
            <a:xfrm flipV="1">
              <a:off x="8820668" y="4637766"/>
              <a:ext cx="869535" cy="23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76A8A99-F582-F708-7DAA-B3F9FE400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34607" y="800510"/>
              <a:ext cx="762066" cy="762066"/>
            </a:xfrm>
            <a:prstGeom prst="rect">
              <a:avLst/>
            </a:prstGeom>
          </p:spPr>
        </p:pic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3E7DA16-14C7-C31B-D702-05E98D022BF8}"/>
                </a:ext>
              </a:extLst>
            </p:cNvPr>
            <p:cNvCxnSpPr>
              <a:cxnSpLocks/>
              <a:stCxn id="133" idx="3"/>
              <a:endCxn id="109" idx="1"/>
            </p:cNvCxnSpPr>
            <p:nvPr/>
          </p:nvCxnSpPr>
          <p:spPr>
            <a:xfrm>
              <a:off x="8607173" y="567943"/>
              <a:ext cx="927434" cy="613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CDBBF038-CC3E-6F41-A40C-D90D1D17A44F}"/>
                </a:ext>
              </a:extLst>
            </p:cNvPr>
            <p:cNvCxnSpPr>
              <a:cxnSpLocks/>
              <a:stCxn id="109" idx="3"/>
              <a:endCxn id="3" idx="1"/>
            </p:cNvCxnSpPr>
            <p:nvPr/>
          </p:nvCxnSpPr>
          <p:spPr>
            <a:xfrm flipV="1">
              <a:off x="10296673" y="1173110"/>
              <a:ext cx="933088" cy="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9">
              <a:extLst>
                <a:ext uri="{FF2B5EF4-FFF2-40B4-BE49-F238E27FC236}">
                  <a16:creationId xmlns:a16="http://schemas.microsoft.com/office/drawing/2014/main" id="{E1BBD539-C431-0AE3-1BE6-590324B5D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2610" y="1629687"/>
              <a:ext cx="22685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Add subscription via SNS</a:t>
              </a:r>
              <a:b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(triggered when new user added to user table)</a:t>
              </a:r>
            </a:p>
          </p:txBody>
        </p:sp>
        <p:pic>
          <p:nvPicPr>
            <p:cNvPr id="2" name="Graphic 17" descr="Amazon Cognito service icon.">
              <a:extLst>
                <a:ext uri="{FF2B5EF4-FFF2-40B4-BE49-F238E27FC236}">
                  <a16:creationId xmlns:a16="http://schemas.microsoft.com/office/drawing/2014/main" id="{B73D77AD-EAA9-778D-0783-5E038E52E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1383989" y="211535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017ED4E-3543-1ADF-5B33-E51CB1094ABD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880451" y="2496353"/>
              <a:ext cx="503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2DBE5C1-F81E-DC6E-6C03-31F9FB1EC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88686" y="5295851"/>
              <a:ext cx="762066" cy="762066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087FF54-5FE1-7E39-B1AE-A586EC5CFD1D}"/>
                </a:ext>
              </a:extLst>
            </p:cNvPr>
            <p:cNvCxnSpPr>
              <a:cxnSpLocks/>
              <a:stCxn id="6" idx="3"/>
              <a:endCxn id="42" idx="1"/>
            </p:cNvCxnSpPr>
            <p:nvPr/>
          </p:nvCxnSpPr>
          <p:spPr>
            <a:xfrm>
              <a:off x="3998816" y="2496320"/>
              <a:ext cx="2189870" cy="3180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11">
              <a:extLst>
                <a:ext uri="{FF2B5EF4-FFF2-40B4-BE49-F238E27FC236}">
                  <a16:creationId xmlns:a16="http://schemas.microsoft.com/office/drawing/2014/main" id="{12690C7B-EA88-B4C4-F6B8-71A719DEE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370" y="2923361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  <p:sp>
          <p:nvSpPr>
            <p:cNvPr id="58" name="TextBox 11">
              <a:extLst>
                <a:ext uri="{FF2B5EF4-FFF2-40B4-BE49-F238E27FC236}">
                  <a16:creationId xmlns:a16="http://schemas.microsoft.com/office/drawing/2014/main" id="{AB70E18D-C013-8942-6192-30EEE3C70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51" y="6081844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Send Message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Privately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2161885-57DC-C69E-5059-A2A55DF8E279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 flipV="1">
              <a:off x="10452269" y="4634241"/>
              <a:ext cx="765142" cy="3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3FFF3DF-E35F-CE19-481F-BF36494AD133}"/>
                </a:ext>
              </a:extLst>
            </p:cNvPr>
            <p:cNvCxnSpPr>
              <a:stCxn id="42" idx="3"/>
              <a:endCxn id="15" idx="1"/>
            </p:cNvCxnSpPr>
            <p:nvPr/>
          </p:nvCxnSpPr>
          <p:spPr>
            <a:xfrm flipV="1">
              <a:off x="6950752" y="4661746"/>
              <a:ext cx="1107850" cy="1015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39286360-A6CB-FDBB-3B16-82C6671B4DF3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 flipV="1">
              <a:off x="7063309" y="2127032"/>
              <a:ext cx="863849" cy="394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4EC41CF-4B97-4970-743C-061B5D00565F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>
              <a:off x="7025095" y="829362"/>
              <a:ext cx="902063" cy="1297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5ABBCF-2C9F-5B50-60D0-5A9CCA1F8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208690" y="3032806"/>
              <a:ext cx="695004" cy="695004"/>
            </a:xfrm>
            <a:prstGeom prst="rect">
              <a:avLst/>
            </a:prstGeom>
          </p:spPr>
        </p:pic>
        <p:pic>
          <p:nvPicPr>
            <p:cNvPr id="13" name="Graphic 22" descr="User resource icon for the General Icons category.">
              <a:extLst>
                <a:ext uri="{FF2B5EF4-FFF2-40B4-BE49-F238E27FC236}">
                  <a16:creationId xmlns:a16="http://schemas.microsoft.com/office/drawing/2014/main" id="{C7C6A514-3224-421B-438F-55BFAFF7C8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8399251" y="593353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C9F8042-6F6A-AC79-819C-8B82A9E69229}"/>
                </a:ext>
              </a:extLst>
            </p:cNvPr>
            <p:cNvCxnSpPr>
              <a:stCxn id="22" idx="3"/>
              <a:endCxn id="5" idx="1"/>
            </p:cNvCxnSpPr>
            <p:nvPr/>
          </p:nvCxnSpPr>
          <p:spPr>
            <a:xfrm flipV="1">
              <a:off x="6963728" y="3380308"/>
              <a:ext cx="1244962" cy="712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9363667-8AB4-27C2-DDA1-2854B7053C3D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6950752" y="5676884"/>
              <a:ext cx="1387370" cy="609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40">
              <a:extLst>
                <a:ext uri="{FF2B5EF4-FFF2-40B4-BE49-F238E27FC236}">
                  <a16:creationId xmlns:a16="http://schemas.microsoft.com/office/drawing/2014/main" id="{BB5C33FA-A336-4294-2D53-8885080E4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589" y="3409673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(message)</a:t>
              </a:r>
            </a:p>
          </p:txBody>
        </p:sp>
        <p:sp>
          <p:nvSpPr>
            <p:cNvPr id="24" name="TextBox 40">
              <a:extLst>
                <a:ext uri="{FF2B5EF4-FFF2-40B4-BE49-F238E27FC236}">
                  <a16:creationId xmlns:a16="http://schemas.microsoft.com/office/drawing/2014/main" id="{E1790455-B89E-2DEF-EF6C-C796AF7E5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1276" y="6375157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User(id: x)</a:t>
              </a:r>
            </a:p>
          </p:txBody>
        </p:sp>
        <p:sp>
          <p:nvSpPr>
            <p:cNvPr id="25" name="TextBox 40">
              <a:extLst>
                <a:ext uri="{FF2B5EF4-FFF2-40B4-BE49-F238E27FC236}">
                  <a16:creationId xmlns:a16="http://schemas.microsoft.com/office/drawing/2014/main" id="{FD5CCF0F-C3FC-D299-D78A-9F8F5AC7D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4395" y="5005077"/>
              <a:ext cx="127097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(message, id: x)</a:t>
              </a:r>
            </a:p>
          </p:txBody>
        </p:sp>
        <p:sp>
          <p:nvSpPr>
            <p:cNvPr id="134" name="TextBox 11">
              <a:extLst>
                <a:ext uri="{FF2B5EF4-FFF2-40B4-BE49-F238E27FC236}">
                  <a16:creationId xmlns:a16="http://schemas.microsoft.com/office/drawing/2014/main" id="{20793D0C-A3CF-65FD-2217-F06E5C4E9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9965" y="966121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SNS-Connection Table</a:t>
              </a:r>
            </a:p>
          </p:txBody>
        </p:sp>
        <p:sp>
          <p:nvSpPr>
            <p:cNvPr id="147" name="TextBox 40">
              <a:extLst>
                <a:ext uri="{FF2B5EF4-FFF2-40B4-BE49-F238E27FC236}">
                  <a16:creationId xmlns:a16="http://schemas.microsoft.com/office/drawing/2014/main" id="{4B4B5E72-81BB-B2FF-81AE-B63DA61E6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3086" y="373627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C61A5C52-1C99-8150-CA74-E820E530BB02}"/>
                </a:ext>
              </a:extLst>
            </p:cNvPr>
            <p:cNvCxnSpPr>
              <a:stCxn id="7" idx="3"/>
              <a:endCxn id="133" idx="1"/>
            </p:cNvCxnSpPr>
            <p:nvPr/>
          </p:nvCxnSpPr>
          <p:spPr>
            <a:xfrm flipV="1">
              <a:off x="7025095" y="567943"/>
              <a:ext cx="820012" cy="261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3941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CPRESENTATION" val="true"/>
  <p:tag name="LASTSLIDEVIEWED" val="264,1,Slide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7744FD8-6399-476A-A76F-96D6493598C2}">
  <we:reference id="2cb3dfe7-199f-46bf-bb56-17a7fca0f469" version="12.1.0.1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Aripra Singh (US)</dc:creator>
  <cp:revision>3</cp:revision>
  <dcterms:created xsi:type="dcterms:W3CDTF">2024-04-02T16:59:23Z</dcterms:created>
  <dcterms:modified xsi:type="dcterms:W3CDTF">2024-04-21T13:41:14Z</dcterms:modified>
</cp:coreProperties>
</file>