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707" y="770164"/>
            <a:ext cx="7772400" cy="772886"/>
          </a:xfrm>
        </p:spPr>
        <p:txBody>
          <a:bodyPr/>
          <a:lstStyle/>
          <a:p>
            <a:pPr algn="just"/>
            <a:r>
              <a:rPr dirty="0">
                <a:solidFill>
                  <a:schemeClr val="accent2"/>
                </a:solidFill>
              </a:rPr>
              <a:t>Mini Project on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507" y="2008414"/>
            <a:ext cx="6400800" cy="17526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BANDI DIVYA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|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AIML |University College of Engineering And Technology For Women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What is Machine Learning?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What is Linear Regression?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895"/>
            <a:ext cx="3020786" cy="1036864"/>
          </a:xfrm>
        </p:spPr>
        <p:txBody>
          <a:bodyPr/>
          <a:lstStyle/>
          <a:p>
            <a:pPr algn="l"/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1812472"/>
            <a:ext cx="8229600" cy="1036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Build a simple linear regression model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Visualize results using matplotlib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96193" y="364445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Import libraries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Load dataset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Train-test split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Apply Linear Regression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Plot regression 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79" y="560388"/>
            <a:ext cx="8229600" cy="803048"/>
          </a:xfrm>
        </p:spPr>
        <p:txBody>
          <a:bodyPr/>
          <a:lstStyle/>
          <a:p>
            <a:pPr algn="l"/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28950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Python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NumPy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Pandas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Scikit-learn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Matplotlib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79" y="252752"/>
            <a:ext cx="2155371" cy="958169"/>
          </a:xfrm>
        </p:spPr>
        <p:txBody>
          <a:bodyPr/>
          <a:lstStyle/>
          <a:p>
            <a:pPr algn="l"/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79" y="1232806"/>
            <a:ext cx="8499021" cy="4893357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tx2">
                    <a:lumMod val="75000"/>
                  </a:schemeClr>
                </a:solidFill>
              </a:rPr>
              <a:t>• Scatter plot with regression line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tx2">
                    <a:lumMod val="75000"/>
                  </a:schemeClr>
                </a:solidFill>
              </a:rPr>
              <a:t>• R² score /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2320"/>
            <a:ext cx="3559629" cy="805317"/>
          </a:xfrm>
        </p:spPr>
        <p:txBody>
          <a:bodyPr/>
          <a:lstStyle/>
          <a:p>
            <a:pPr algn="l"/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84791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Linear regression successfully implemented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Visualized predictions vs actual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3371850" cy="974498"/>
          </a:xfrm>
        </p:spPr>
        <p:txBody>
          <a:bodyPr/>
          <a:lstStyle/>
          <a:p>
            <a:pPr algn="l"/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417638"/>
            <a:ext cx="8556171" cy="4708525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Multiple regression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Other ML models</a:t>
            </a:r>
          </a:p>
          <a:p>
            <a:pPr marL="0" indent="0">
              <a:buNone/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• Real-world dataset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CF83C-9F03-A03E-340E-EEC1BDAAA33C}"/>
              </a:ext>
            </a:extLst>
          </p:cNvPr>
          <p:cNvSpPr txBox="1"/>
          <p:nvPr/>
        </p:nvSpPr>
        <p:spPr>
          <a:xfrm>
            <a:off x="3026228" y="2863725"/>
            <a:ext cx="28738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Thankyou</a:t>
            </a:r>
            <a:endParaRPr lang="en-IN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6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113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Mini Project on Linear Regression</vt:lpstr>
      <vt:lpstr>Introduction</vt:lpstr>
      <vt:lpstr>Objective</vt:lpstr>
      <vt:lpstr>Methodology</vt:lpstr>
      <vt:lpstr>Tools &amp; Technologies</vt:lpstr>
      <vt:lpstr>Results</vt:lpstr>
      <vt:lpstr>Conclusion</vt:lpstr>
      <vt:lpstr>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Bandi Divya</cp:lastModifiedBy>
  <cp:revision>3</cp:revision>
  <dcterms:created xsi:type="dcterms:W3CDTF">2013-01-27T09:14:16Z</dcterms:created>
  <dcterms:modified xsi:type="dcterms:W3CDTF">2025-09-20T07:57:17Z</dcterms:modified>
  <cp:category/>
</cp:coreProperties>
</file>