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92F08D9-DFBC-4DAE-91EC-8C395CCC3F9D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4036EF3-0314-45A2-80BE-0C3E5A2F9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75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8D9-DFBC-4DAE-91EC-8C395CCC3F9D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6EF3-0314-45A2-80BE-0C3E5A2F9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39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8D9-DFBC-4DAE-91EC-8C395CCC3F9D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6EF3-0314-45A2-80BE-0C3E5A2F9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14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8D9-DFBC-4DAE-91EC-8C395CCC3F9D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6EF3-0314-45A2-80BE-0C3E5A2F9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8D9-DFBC-4DAE-91EC-8C395CCC3F9D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6EF3-0314-45A2-80BE-0C3E5A2F9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9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8D9-DFBC-4DAE-91EC-8C395CCC3F9D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6EF3-0314-45A2-80BE-0C3E5A2F9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8D9-DFBC-4DAE-91EC-8C395CCC3F9D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6EF3-0314-45A2-80BE-0C3E5A2F9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2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8D9-DFBC-4DAE-91EC-8C395CCC3F9D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6EF3-0314-45A2-80BE-0C3E5A2F9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51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8D9-DFBC-4DAE-91EC-8C395CCC3F9D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6EF3-0314-45A2-80BE-0C3E5A2F9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69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8D9-DFBC-4DAE-91EC-8C395CCC3F9D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4036EF3-0314-45A2-80BE-0C3E5A2F9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20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92F08D9-DFBC-4DAE-91EC-8C395CCC3F9D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4036EF3-0314-45A2-80BE-0C3E5A2F9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483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92F08D9-DFBC-4DAE-91EC-8C395CCC3F9D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4036EF3-0314-45A2-80BE-0C3E5A2F9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95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F20D-8D07-41D6-B9A4-CA0B436F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453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CICD Approach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Jenkins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D8EA3-D402-49CE-A320-58FB92D37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9" y="14000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CICD Pipeline Stages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SCM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(Maven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war/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NPM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Quality (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SonarQube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Artifactory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Jfrog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Nexus -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IBM UCD/Docker/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 in Development)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Approval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 in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F901C810-2F25-41D1-AB0E-2FAC8CF7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96" y="3710226"/>
            <a:ext cx="6942293" cy="180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2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50E9A-7209-4B7E-9160-577ECAA0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272"/>
            <a:ext cx="10515600" cy="724087"/>
          </a:xfrm>
        </p:spPr>
        <p:txBody>
          <a:bodyPr>
            <a:normAutofit/>
          </a:bodyPr>
          <a:lstStyle/>
          <a:p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CICD Approach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Jenkins</a:t>
            </a:r>
            <a:endParaRPr lang="de-DE" sz="32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5D76E-FA76-4369-8450-ECA5E211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5" y="1129553"/>
            <a:ext cx="10515600" cy="541244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Continous</a:t>
            </a:r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(CI):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CI/CD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Jenkins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 a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Jenkins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Maven,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JaCoCo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Sonarqube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Nexus,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Tools,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1st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SCM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GitHub. As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Maven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code.Once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war/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artifactories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Jfrog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/Nexus).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sonarqube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Jenkins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de-DE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(CD):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(UCD/Docker)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deployed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de-DE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AppDynamics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/Prometheus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continuosly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Jenkins)  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3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4C15A-EB16-45A3-81F7-0D108E6E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452532"/>
            <a:ext cx="10515600" cy="932516"/>
          </a:xfrm>
        </p:spPr>
        <p:txBody>
          <a:bodyPr>
            <a:normAutofit/>
          </a:bodyPr>
          <a:lstStyle/>
          <a:p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CICD Approach in AWS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4054118-4B41-4DEF-A0C1-359E66A2A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741" y="2832147"/>
            <a:ext cx="8606394" cy="3693319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D1DA1E9-111C-477F-87ED-3BE31E3E2565}"/>
              </a:ext>
            </a:extLst>
          </p:cNvPr>
          <p:cNvSpPr txBox="1"/>
          <p:nvPr/>
        </p:nvSpPr>
        <p:spPr>
          <a:xfrm>
            <a:off x="702609" y="1385048"/>
            <a:ext cx="1078678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CICD Pipeline Stages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configured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AWS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AWS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deploy an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CodeCommit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mandatory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pull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CodeBuild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CodeDeploy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CodePipeline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Lambda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ElasticBeanStalk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2800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333</Words>
  <Application>Microsoft Office PowerPoint</Application>
  <PresentationFormat>Breitbild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 Light</vt:lpstr>
      <vt:lpstr>Times New Roman</vt:lpstr>
      <vt:lpstr>Wingdings</vt:lpstr>
      <vt:lpstr>Metropolitan</vt:lpstr>
      <vt:lpstr>CICD Approach Using Jenkins</vt:lpstr>
      <vt:lpstr>CICD Approach Using Jenkins</vt:lpstr>
      <vt:lpstr>CICD Approach in 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Divya C</dc:creator>
  <cp:lastModifiedBy>Divya C</cp:lastModifiedBy>
  <cp:revision>8</cp:revision>
  <dcterms:created xsi:type="dcterms:W3CDTF">2022-02-15T14:08:06Z</dcterms:created>
  <dcterms:modified xsi:type="dcterms:W3CDTF">2022-02-15T14:58:07Z</dcterms:modified>
</cp:coreProperties>
</file>