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903443"/>
            <a:ext cx="8610600" cy="1938992"/>
          </a:xfrm>
          <a:prstGeom prst="rect">
            <a:avLst/>
          </a:prstGeom>
          <a:noFill/>
        </p:spPr>
        <p:txBody>
          <a:bodyPr wrap="square" rtlCol="0">
            <a:spAutoFit/>
          </a:bodyPr>
          <a:lstStyle/>
          <a:p>
            <a:pPr marL="342900" indent="-342900">
              <a:buFont typeface="Arial" panose="020B0604020202020204" pitchFamily="34" charset="0"/>
              <a:buChar char="•"/>
            </a:pPr>
            <a:r>
              <a:rPr lang="en-US" sz="2400" b="1" dirty="0"/>
              <a:t>STUDENT NAME:M.NARMADHA</a:t>
            </a:r>
          </a:p>
          <a:p>
            <a:pPr marL="342900" indent="-342900">
              <a:buFont typeface="Arial" panose="020B0604020202020204" pitchFamily="34" charset="0"/>
              <a:buChar char="•"/>
            </a:pPr>
            <a:r>
              <a:rPr lang="en-US" sz="2400" b="1" dirty="0"/>
              <a:t>REGISTER NO:22CO148</a:t>
            </a:r>
          </a:p>
          <a:p>
            <a:pPr marL="342900" indent="-342900">
              <a:buFont typeface="Arial" panose="020B0604020202020204" pitchFamily="34" charset="0"/>
              <a:buChar char="•"/>
            </a:pPr>
            <a:r>
              <a:rPr lang="en-US" sz="2400" b="1" dirty="0"/>
              <a:t>NAAN MUDHALVAN ID:asunm110122200222</a:t>
            </a:r>
          </a:p>
          <a:p>
            <a:pPr marL="342900" indent="-342900">
              <a:buFont typeface="Arial" panose="020B0604020202020204" pitchFamily="34" charset="0"/>
              <a:buChar char="•"/>
            </a:pPr>
            <a:r>
              <a:rPr lang="en-US" sz="2400" b="1" dirty="0"/>
              <a:t>DEPARTMENT:B.COM CORPORATE SECRETARY SHIP</a:t>
            </a:r>
          </a:p>
          <a:p>
            <a:pPr marL="342900" indent="-342900">
              <a:buFont typeface="Arial" panose="020B0604020202020204" pitchFamily="34" charset="0"/>
              <a:buChar char="•"/>
            </a:pPr>
            <a:r>
              <a:rPr lang="en-US" sz="2400" b="1" dirty="0"/>
              <a:t>COLLEGE:D.R.B.C.C.C.HINDU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E6DDA0A-1010-F01B-8E24-DA0FEA34C1C8}"/>
              </a:ext>
            </a:extLst>
          </p:cNvPr>
          <p:cNvSpPr txBox="1"/>
          <p:nvPr/>
        </p:nvSpPr>
        <p:spPr>
          <a:xfrm>
            <a:off x="470646" y="2331727"/>
            <a:ext cx="6104964" cy="2862322"/>
          </a:xfrm>
          <a:prstGeom prst="rect">
            <a:avLst/>
          </a:prstGeom>
          <a:noFill/>
        </p:spPr>
        <p:txBody>
          <a:bodyPr wrap="square">
            <a:spAutoFit/>
          </a:bodyPr>
          <a:lstStyle/>
          <a:p>
            <a:r>
              <a:rPr lang="en-US" b="1" dirty="0"/>
              <a:t>*Define Metrics: Determine what performance metrics you want to track, such as sales numbers, project completion rates, attendance, customer feedback, or specific KPIs relevant to your organization.</a:t>
            </a:r>
          </a:p>
          <a:p>
            <a:r>
              <a:rPr lang="en-US" b="1" dirty="0"/>
              <a:t>*Create a Data Table: 1 Columns: Include columns for Employee Name, ID, Department, and each performance metric you’ve identified.2 Rows: Each row will represent a different employee.</a:t>
            </a:r>
          </a:p>
          <a:p>
            <a:r>
              <a:rPr lang="en-US" b="1" dirty="0"/>
              <a:t>*Input Data: Enter the performance data into the table. You might want to include historical data for trend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44A1ABB-8D54-B8C5-1768-561390813489}"/>
              </a:ext>
            </a:extLst>
          </p:cNvPr>
          <p:cNvSpPr txBox="1"/>
          <p:nvPr/>
        </p:nvSpPr>
        <p:spPr>
          <a:xfrm>
            <a:off x="627530" y="1861857"/>
            <a:ext cx="7131423" cy="2677656"/>
          </a:xfrm>
          <a:prstGeom prst="rect">
            <a:avLst/>
          </a:prstGeom>
          <a:noFill/>
        </p:spPr>
        <p:txBody>
          <a:bodyPr wrap="square">
            <a:spAutoFit/>
          </a:bodyPr>
          <a:lstStyle/>
          <a:p>
            <a:r>
              <a:rPr lang="en-US" sz="2400" b="1" dirty="0"/>
              <a:t>*Organize Data: Enter the data into Excel. Typically, columns might include employee names, performance metrics, dates, and any other relevant criteria.</a:t>
            </a:r>
          </a:p>
          <a:p>
            <a:r>
              <a:rPr lang="en-US" sz="2400" b="1" dirty="0"/>
              <a:t>*Use Formulas:1 Averages: Use =AVERAGE(range) to find average performance.2 Totals: Use =SUM(range) to aggregate totals.3 Percentages: Use =(part/total)</a:t>
            </a:r>
          </a:p>
          <a:p>
            <a:r>
              <a:rPr lang="en-US" sz="2400" b="1" dirty="0"/>
              <a:t>*100 for percentage calculations.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7C23-B9BB-949A-54D9-7F66C3CB6C93}"/>
              </a:ext>
            </a:extLst>
          </p:cNvPr>
          <p:cNvSpPr>
            <a:spLocks noGrp="1"/>
          </p:cNvSpPr>
          <p:nvPr>
            <p:ph type="title"/>
          </p:nvPr>
        </p:nvSpPr>
        <p:spPr>
          <a:xfrm>
            <a:off x="2297" y="485383"/>
            <a:ext cx="10681335" cy="758190"/>
          </a:xfrm>
        </p:spPr>
        <p:txBody>
          <a:bodyPr/>
          <a:lstStyle/>
          <a:p>
            <a:r>
              <a:rPr lang="en-US" dirty="0"/>
              <a:t>                      Results </a:t>
            </a:r>
          </a:p>
        </p:txBody>
      </p:sp>
      <p:pic>
        <p:nvPicPr>
          <p:cNvPr id="3" name="Picture 2">
            <a:extLst>
              <a:ext uri="{FF2B5EF4-FFF2-40B4-BE49-F238E27FC236}">
                <a16:creationId xmlns:a16="http://schemas.microsoft.com/office/drawing/2014/main" id="{B9AE857E-8747-2E11-3454-0C9860FB1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7465" y="1745596"/>
            <a:ext cx="4191000" cy="4048125"/>
          </a:xfrm>
          <a:prstGeom prst="rect">
            <a:avLst/>
          </a:prstGeom>
        </p:spPr>
      </p:pic>
    </p:spTree>
    <p:extLst>
      <p:ext uri="{BB962C8B-B14F-4D97-AF65-F5344CB8AC3E}">
        <p14:creationId xmlns:p14="http://schemas.microsoft.com/office/powerpoint/2010/main" val="1939290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339F378-6824-7B8D-E557-29F1FF82CEFC}"/>
              </a:ext>
            </a:extLst>
          </p:cNvPr>
          <p:cNvSpPr txBox="1"/>
          <p:nvPr/>
        </p:nvSpPr>
        <p:spPr>
          <a:xfrm>
            <a:off x="1304364" y="2151727"/>
            <a:ext cx="6104964" cy="2554545"/>
          </a:xfrm>
          <a:prstGeom prst="rect">
            <a:avLst/>
          </a:prstGeom>
          <a:noFill/>
        </p:spPr>
        <p:txBody>
          <a:bodyPr wrap="square">
            <a:spAutoFit/>
          </a:bodyPr>
          <a:lstStyle/>
          <a:p>
            <a:r>
              <a:rPr lang="en-US" sz="2000" b="1" dirty="0"/>
              <a:t>*Summary of Findings: Recap the main insights derived from the data. This could include overall performance trends, top performers, areas needing improvement, and any patterns or anomalies observed.</a:t>
            </a:r>
          </a:p>
          <a:p>
            <a:r>
              <a:rPr lang="en-US" sz="2000" b="1" dirty="0"/>
              <a:t>*Performance Metrics: Highlight specific metrics used in the analysis, such as productivity rates, quality of work, attendance, or goal achievement, and how these metrics relate to the performance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Our Solution and Proposition</a:t>
            </a:r>
          </a:p>
          <a:p>
            <a:pPr marL="457200" indent="-457200" algn="l">
              <a:buFont typeface="Arial" panose="020B0604020202020204" pitchFamily="34" charset="0"/>
              <a:buChar char="•"/>
            </a:pPr>
            <a:r>
              <a:rPr lang="en-US" sz="2800" b="1" dirty="0">
                <a:solidFill>
                  <a:srgbClr val="0D0D0D"/>
                </a:solidFill>
                <a:latin typeface="Times New Roman" panose="02020603050405020304" pitchFamily="18" charset="0"/>
                <a:cs typeface="Times New Roman" panose="02020603050405020304" pitchFamily="18" charset="0"/>
              </a:rPr>
              <a:t>Dataset Description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Modelling Approach</a:t>
            </a: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Discussion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8C2CDE9-56DE-C932-2048-CFDA6FB4684D}"/>
              </a:ext>
            </a:extLst>
          </p:cNvPr>
          <p:cNvSpPr txBox="1"/>
          <p:nvPr/>
        </p:nvSpPr>
        <p:spPr>
          <a:xfrm>
            <a:off x="834072" y="2019300"/>
            <a:ext cx="6409410" cy="2308324"/>
          </a:xfrm>
          <a:prstGeom prst="rect">
            <a:avLst/>
          </a:prstGeom>
          <a:noFill/>
        </p:spPr>
        <p:txBody>
          <a:bodyPr wrap="square">
            <a:spAutoFit/>
          </a:bodyPr>
          <a:lstStyle/>
          <a:p>
            <a:r>
              <a:rPr lang="en-US" b="1" dirty="0"/>
              <a:t>*Data Collection: Gather data on employee performance metrics, including sales figures, project completion rates, attendance records, and customer feedback scores. Ensure the data is collected for each employee over a consistent time period. </a:t>
            </a:r>
          </a:p>
          <a:p>
            <a:r>
              <a:rPr lang="en-US" b="1" dirty="0"/>
              <a:t>*Data Organization: Import and organize the data into Excel, ensuring each metric is clearly labeled and each employee's data is accurately recorded. Use Excel features such as tables and named ranges for better data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algn="l"/>
            <a:r>
              <a:rPr lang="en-US" sz="2400" b="1" i="0" dirty="0">
                <a:solidFill>
                  <a:srgbClr val="0D0D0D"/>
                </a:solidFill>
                <a:effectLst/>
                <a:latin typeface="Times New Roman" panose="02020603050405020304" pitchFamily="18" charset="0"/>
                <a:cs typeface="Times New Roman" panose="02020603050405020304" pitchFamily="18" charset="0"/>
              </a:rPr>
              <a:t>*Data Points: Identify the key performance indicators (KPIs) relevant to your analysis (e.g., sales numbers, project completion rates, attendance).</a:t>
            </a:r>
          </a:p>
          <a:p>
            <a:pPr algn="l"/>
            <a:r>
              <a:rPr lang="en-US" sz="2400" b="1" i="0" dirty="0">
                <a:solidFill>
                  <a:srgbClr val="0D0D0D"/>
                </a:solidFill>
                <a:effectLst/>
                <a:latin typeface="Times New Roman" panose="02020603050405020304" pitchFamily="18" charset="0"/>
                <a:cs typeface="Times New Roman" panose="02020603050405020304" pitchFamily="18" charset="0"/>
              </a:rPr>
              <a:t>*Sources: Gather data from relevant sources (e.g., HR systems, sales reports, project management tools).</a:t>
            </a:r>
          </a:p>
          <a:p>
            <a:pPr algn="l"/>
            <a:r>
              <a:rPr lang="en-US" sz="2400" b="1" i="0" dirty="0">
                <a:solidFill>
                  <a:srgbClr val="0D0D0D"/>
                </a:solidFill>
                <a:effectLst/>
                <a:latin typeface="Times New Roman" panose="02020603050405020304" pitchFamily="18" charset="0"/>
                <a:cs typeface="Times New Roman" panose="02020603050405020304" pitchFamily="18" charset="0"/>
              </a:rPr>
              <a:t>*Determine what aspects of performance you want to analyze (e.g., productivity, attendance, goal achievement).</a:t>
            </a:r>
          </a:p>
          <a:p>
            <a:pPr algn="l"/>
            <a:r>
              <a:rPr lang="en-US" sz="2400" b="1" i="0" dirty="0">
                <a:solidFill>
                  <a:srgbClr val="0D0D0D"/>
                </a:solidFill>
                <a:effectLst/>
                <a:latin typeface="Times New Roman" panose="02020603050405020304" pitchFamily="18" charset="0"/>
                <a:cs typeface="Times New Roman" panose="02020603050405020304" pitchFamily="18" charset="0"/>
              </a:rPr>
              <a:t>*Set clear goals for what you aim to achieve with the analysis (e.g., improving performance, identifying top performers).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370835E-879D-10D4-E284-3B568F0A06BF}"/>
              </a:ext>
            </a:extLst>
          </p:cNvPr>
          <p:cNvSpPr txBox="1"/>
          <p:nvPr/>
        </p:nvSpPr>
        <p:spPr>
          <a:xfrm>
            <a:off x="1044388" y="2590746"/>
            <a:ext cx="6104964" cy="1569660"/>
          </a:xfrm>
          <a:prstGeom prst="rect">
            <a:avLst/>
          </a:prstGeom>
          <a:noFill/>
        </p:spPr>
        <p:txBody>
          <a:bodyPr wrap="square">
            <a:spAutoFit/>
          </a:bodyPr>
          <a:lstStyle/>
          <a:p>
            <a:r>
              <a:rPr lang="en-US" sz="2400" b="1" dirty="0"/>
              <a:t>*Manager and supervisor </a:t>
            </a:r>
          </a:p>
          <a:p>
            <a:r>
              <a:rPr lang="en-US" sz="2400" b="1" dirty="0"/>
              <a:t>*Human resources </a:t>
            </a:r>
          </a:p>
          <a:p>
            <a:r>
              <a:rPr lang="en-US" sz="2400" b="1" dirty="0"/>
              <a:t>*Team leader</a:t>
            </a:r>
          </a:p>
          <a:p>
            <a:r>
              <a:rPr lang="en-US" sz="2400" b="1" dirty="0"/>
              <a:t>*Senior executive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78AC9D8-0B06-415B-4D21-D94EA8355F06}"/>
              </a:ext>
            </a:extLst>
          </p:cNvPr>
          <p:cNvSpPr txBox="1"/>
          <p:nvPr/>
        </p:nvSpPr>
        <p:spPr>
          <a:xfrm>
            <a:off x="3052482" y="2011286"/>
            <a:ext cx="6104964" cy="2862322"/>
          </a:xfrm>
          <a:prstGeom prst="rect">
            <a:avLst/>
          </a:prstGeom>
          <a:noFill/>
        </p:spPr>
        <p:txBody>
          <a:bodyPr wrap="square">
            <a:spAutoFit/>
          </a:bodyPr>
          <a:lstStyle/>
          <a:p>
            <a:r>
              <a:rPr lang="en-US" b="1" dirty="0"/>
              <a:t>*Data Collection: Excel allows for easy aggregation of performance data, including metrics like productivity, punctuality, quality of work, and goals achieved.</a:t>
            </a:r>
          </a:p>
          <a:p>
            <a:r>
              <a:rPr lang="en-US" b="1" dirty="0"/>
              <a:t>*Customizable Metrics: Create tailored performance metrics relevant to your organization’s needs.</a:t>
            </a:r>
          </a:p>
          <a:p>
            <a:r>
              <a:rPr lang="en-US" b="1" dirty="0"/>
              <a:t>*Data Analysis Tools: Utilize formulas, pivot tables, and charts to analyze performance trends, compare individuals, and identify areas for improvement.</a:t>
            </a:r>
          </a:p>
          <a:p>
            <a:r>
              <a:rPr lang="en-US" b="1" dirty="0"/>
              <a:t>*Visualization: Use Excel’s charting and graphing tools to visualize performance data for better 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3AB1B10-7392-5D31-58C5-B66AF388AA3C}"/>
              </a:ext>
            </a:extLst>
          </p:cNvPr>
          <p:cNvSpPr txBox="1"/>
          <p:nvPr/>
        </p:nvSpPr>
        <p:spPr>
          <a:xfrm>
            <a:off x="755332" y="2097358"/>
            <a:ext cx="6104964" cy="3416320"/>
          </a:xfrm>
          <a:prstGeom prst="rect">
            <a:avLst/>
          </a:prstGeom>
          <a:noFill/>
        </p:spPr>
        <p:txBody>
          <a:bodyPr wrap="square">
            <a:spAutoFit/>
          </a:bodyPr>
          <a:lstStyle/>
          <a:p>
            <a:r>
              <a:rPr lang="en-US" sz="2400" b="1" dirty="0"/>
              <a:t>*Descriptive Statistics: Calculate averages, medians, and standard deviations for performance scores and other key metrics.</a:t>
            </a:r>
          </a:p>
          <a:p>
            <a:r>
              <a:rPr lang="en-US" sz="2400" b="1" dirty="0"/>
              <a:t>*Performance Trends: Create charts (e.g., bar charts, line graphs) to visualize trends over time or across departments.</a:t>
            </a:r>
          </a:p>
          <a:p>
            <a:r>
              <a:rPr lang="en-US" sz="2400" b="1" dirty="0"/>
              <a:t>*Comparative Analysis: Use pivot tables to compare performance across different departments or job titles.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29DE9E-4586-8A66-D674-A15BE1510432}"/>
              </a:ext>
            </a:extLst>
          </p:cNvPr>
          <p:cNvSpPr txBox="1"/>
          <p:nvPr/>
        </p:nvSpPr>
        <p:spPr>
          <a:xfrm>
            <a:off x="3052482" y="2980782"/>
            <a:ext cx="6104964" cy="1938992"/>
          </a:xfrm>
          <a:prstGeom prst="rect">
            <a:avLst/>
          </a:prstGeom>
          <a:noFill/>
        </p:spPr>
        <p:txBody>
          <a:bodyPr wrap="square">
            <a:spAutoFit/>
          </a:bodyPr>
          <a:lstStyle/>
          <a:p>
            <a:r>
              <a:rPr lang="en-US" sz="2000" b="1" dirty="0"/>
              <a:t>*Data collection </a:t>
            </a:r>
          </a:p>
          <a:p>
            <a:r>
              <a:rPr lang="en-US" sz="2000" b="1" dirty="0"/>
              <a:t>*Data Organization </a:t>
            </a:r>
          </a:p>
          <a:p>
            <a:r>
              <a:rPr lang="en-US" sz="2000" b="1" dirty="0"/>
              <a:t>*Analysis</a:t>
            </a:r>
          </a:p>
          <a:p>
            <a:r>
              <a:rPr lang="en-US" sz="2000" b="1" dirty="0"/>
              <a:t> *Visualization </a:t>
            </a:r>
          </a:p>
          <a:p>
            <a:r>
              <a:rPr lang="en-US" sz="2000" b="1" dirty="0"/>
              <a:t>*Performance tracking</a:t>
            </a:r>
          </a:p>
          <a:p>
            <a:r>
              <a:rPr lang="en-US" sz="2000" b="1" dirty="0"/>
              <a:t> *Data entry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                      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Unknown User</cp:lastModifiedBy>
  <cp:revision>15</cp:revision>
  <dcterms:created xsi:type="dcterms:W3CDTF">2024-03-29T15:07:22Z</dcterms:created>
  <dcterms:modified xsi:type="dcterms:W3CDTF">2024-09-05T07:25:13Z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