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diagrams/drawing3.xml" ContentType="application/vnd.ms-office.drawingml.diagramDrawing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charts/chart2.xml" ContentType="application/vnd.openxmlformats-officedocument.drawingml.chart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21"/>
  </p:notesMasterIdLst>
  <p:handoutMasterIdLst>
    <p:handoutMasterId r:id="rId22"/>
  </p:handoutMasterIdLst>
  <p:sldIdLst>
    <p:sldId id="256" r:id="rId5"/>
    <p:sldId id="309" r:id="rId6"/>
    <p:sldId id="323" r:id="rId7"/>
    <p:sldId id="332" r:id="rId8"/>
    <p:sldId id="334" r:id="rId9"/>
    <p:sldId id="337" r:id="rId10"/>
    <p:sldId id="324" r:id="rId11"/>
    <p:sldId id="333" r:id="rId12"/>
    <p:sldId id="326" r:id="rId13"/>
    <p:sldId id="327" r:id="rId14"/>
    <p:sldId id="331" r:id="rId15"/>
    <p:sldId id="330" r:id="rId16"/>
    <p:sldId id="328" r:id="rId17"/>
    <p:sldId id="329" r:id="rId18"/>
    <p:sldId id="335" r:id="rId19"/>
    <p:sldId id="3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34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Sheet1!$A$1:$A$56</c:f>
              <c:strCache>
                <c:ptCount val="56"/>
                <c:pt idx="0">
                  <c:v>femalePropN</c:v>
                </c:pt>
                <c:pt idx="1">
                  <c:v>malePropN</c:v>
                </c:pt>
                <c:pt idx="2">
                  <c:v>countParas</c:v>
                </c:pt>
                <c:pt idx="3">
                  <c:v>avgSentsLength</c:v>
                </c:pt>
                <c:pt idx="4">
                  <c:v>semiColonCount</c:v>
                </c:pt>
                <c:pt idx="5">
                  <c:v>DT</c:v>
                </c:pt>
                <c:pt idx="6">
                  <c:v>NNP</c:v>
                </c:pt>
                <c:pt idx="7">
                  <c:v>.</c:v>
                </c:pt>
                <c:pt idx="8">
                  <c:v>JJ</c:v>
                </c:pt>
                <c:pt idx="9">
                  <c:v>'</c:v>
                </c:pt>
                <c:pt idx="10">
                  <c:v>NN</c:v>
                </c:pt>
                <c:pt idx="11">
                  <c:v>PRP</c:v>
                </c:pt>
                <c:pt idx="12">
                  <c:v>VBD</c:v>
                </c:pt>
                <c:pt idx="13">
                  <c:v>,</c:v>
                </c:pt>
                <c:pt idx="14">
                  <c:v>IN</c:v>
                </c:pt>
                <c:pt idx="15">
                  <c:v>RP</c:v>
                </c:pt>
                <c:pt idx="16">
                  <c:v>PRP$</c:v>
                </c:pt>
                <c:pt idx="17">
                  <c:v>CD</c:v>
                </c:pt>
                <c:pt idx="18">
                  <c:v>TO</c:v>
                </c:pt>
                <c:pt idx="19">
                  <c:v>``</c:v>
                </c:pt>
                <c:pt idx="20">
                  <c:v>VBZ</c:v>
                </c:pt>
                <c:pt idx="21">
                  <c:v>VB</c:v>
                </c:pt>
                <c:pt idx="22">
                  <c:v>CC</c:v>
                </c:pt>
                <c:pt idx="23">
                  <c:v>JJR</c:v>
                </c:pt>
                <c:pt idx="24">
                  <c:v>POS</c:v>
                </c:pt>
                <c:pt idx="25">
                  <c:v>UH</c:v>
                </c:pt>
                <c:pt idx="26">
                  <c:v>VBP</c:v>
                </c:pt>
                <c:pt idx="27">
                  <c:v>RB</c:v>
                </c:pt>
                <c:pt idx="28">
                  <c:v>MD</c:v>
                </c:pt>
                <c:pt idx="29">
                  <c:v>WRB</c:v>
                </c:pt>
                <c:pt idx="30">
                  <c:v>VBG</c:v>
                </c:pt>
                <c:pt idx="31">
                  <c:v>WDT</c:v>
                </c:pt>
                <c:pt idx="32">
                  <c:v>:</c:v>
                </c:pt>
                <c:pt idx="33">
                  <c:v>VBN</c:v>
                </c:pt>
                <c:pt idx="34">
                  <c:v>NNS</c:v>
                </c:pt>
                <c:pt idx="35">
                  <c:v>JJS</c:v>
                </c:pt>
                <c:pt idx="36">
                  <c:v>RBR</c:v>
                </c:pt>
                <c:pt idx="37">
                  <c:v>EX</c:v>
                </c:pt>
                <c:pt idx="38">
                  <c:v>WP$</c:v>
                </c:pt>
                <c:pt idx="39">
                  <c:v>WP</c:v>
                </c:pt>
                <c:pt idx="40">
                  <c:v>RBS</c:v>
                </c:pt>
                <c:pt idx="41">
                  <c:v>SYM</c:v>
                </c:pt>
                <c:pt idx="42">
                  <c:v>PDT</c:v>
                </c:pt>
                <c:pt idx="43">
                  <c:v>FW</c:v>
                </c:pt>
                <c:pt idx="44">
                  <c:v>NNPS</c:v>
                </c:pt>
                <c:pt idx="45">
                  <c:v>persons_count</c:v>
                </c:pt>
                <c:pt idx="46">
                  <c:v>location_count</c:v>
                </c:pt>
                <c:pt idx="47">
                  <c:v>neg</c:v>
                </c:pt>
                <c:pt idx="48">
                  <c:v>neu</c:v>
                </c:pt>
                <c:pt idx="49">
                  <c:v>pos</c:v>
                </c:pt>
                <c:pt idx="50">
                  <c:v>compound</c:v>
                </c:pt>
                <c:pt idx="51">
                  <c:v>(</c:v>
                </c:pt>
                <c:pt idx="52">
                  <c:v>)</c:v>
                </c:pt>
                <c:pt idx="53">
                  <c:v>#</c:v>
                </c:pt>
                <c:pt idx="54">
                  <c:v>$</c:v>
                </c:pt>
                <c:pt idx="55">
                  <c:v>LS</c:v>
                </c:pt>
              </c:strCache>
            </c:strRef>
          </c:cat>
          <c:val>
            <c:numRef>
              <c:f>Sheet1!$B$1:$B$56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21</c:v>
                </c:pt>
                <c:pt idx="39">
                  <c:v>1</c:v>
                </c:pt>
                <c:pt idx="40">
                  <c:v>7</c:v>
                </c:pt>
                <c:pt idx="41">
                  <c:v>173</c:v>
                </c:pt>
                <c:pt idx="42">
                  <c:v>3</c:v>
                </c:pt>
                <c:pt idx="43">
                  <c:v>23</c:v>
                </c:pt>
                <c:pt idx="44">
                  <c:v>29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984</c:v>
                </c:pt>
                <c:pt idx="52">
                  <c:v>982</c:v>
                </c:pt>
                <c:pt idx="53">
                  <c:v>987</c:v>
                </c:pt>
                <c:pt idx="54">
                  <c:v>857</c:v>
                </c:pt>
                <c:pt idx="55">
                  <c:v>925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32-4629-A4B0-0C08EB59E1C5}"/>
            </c:ext>
          </c:extLst>
        </c:ser>
        <c:dLbls>
          <c:showVal val="1"/>
        </c:dLbls>
        <c:gapWidth val="444"/>
        <c:overlap val="-90"/>
        <c:axId val="93427584"/>
        <c:axId val="97916032"/>
      </c:barChart>
      <c:catAx>
        <c:axId val="9342758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Features</a:t>
                </a:r>
                <a:endParaRPr lang="en-US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16032"/>
        <c:crosses val="autoZero"/>
        <c:auto val="1"/>
        <c:lblAlgn val="ctr"/>
        <c:lblOffset val="100"/>
      </c:catAx>
      <c:valAx>
        <c:axId val="9791603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Nan Values Count</a:t>
                </a:r>
                <a:endParaRPr lang="en-US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crossAx val="93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Books Genre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Instances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Literary</c:v>
                </c:pt>
                <c:pt idx="1">
                  <c:v>Detective and Mystery</c:v>
                </c:pt>
                <c:pt idx="2">
                  <c:v>Sea and Adventure</c:v>
                </c:pt>
                <c:pt idx="3">
                  <c:v>Western Stories</c:v>
                </c:pt>
                <c:pt idx="4">
                  <c:v>Love and Romance</c:v>
                </c:pt>
                <c:pt idx="5">
                  <c:v>Ghost and Horror</c:v>
                </c:pt>
                <c:pt idx="6">
                  <c:v>Humorous and Wit and Satire</c:v>
                </c:pt>
                <c:pt idx="7">
                  <c:v>Christmas Stories</c:v>
                </c:pt>
                <c:pt idx="8">
                  <c:v>Allegories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792</c:v>
                </c:pt>
                <c:pt idx="1">
                  <c:v>111</c:v>
                </c:pt>
                <c:pt idx="2">
                  <c:v>36</c:v>
                </c:pt>
                <c:pt idx="3">
                  <c:v>18</c:v>
                </c:pt>
                <c:pt idx="4">
                  <c:v>18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E37-4671-ABAC-0E7AEBE303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samples after over sampling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Literary</c:v>
                </c:pt>
                <c:pt idx="1">
                  <c:v>Detective and Mystery</c:v>
                </c:pt>
                <c:pt idx="2">
                  <c:v>Sea and Adventure</c:v>
                </c:pt>
                <c:pt idx="3">
                  <c:v>Western Stories</c:v>
                </c:pt>
                <c:pt idx="4">
                  <c:v>Love and Romance</c:v>
                </c:pt>
                <c:pt idx="5">
                  <c:v>Ghost and Horror</c:v>
                </c:pt>
                <c:pt idx="6">
                  <c:v>Humorous and Wit and Satire</c:v>
                </c:pt>
                <c:pt idx="7">
                  <c:v>Christmas Stories</c:v>
                </c:pt>
                <c:pt idx="8">
                  <c:v>Allegories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792</c:v>
                </c:pt>
                <c:pt idx="1">
                  <c:v>792</c:v>
                </c:pt>
                <c:pt idx="2">
                  <c:v>792</c:v>
                </c:pt>
                <c:pt idx="3">
                  <c:v>792</c:v>
                </c:pt>
                <c:pt idx="4">
                  <c:v>792</c:v>
                </c:pt>
                <c:pt idx="5">
                  <c:v>792</c:v>
                </c:pt>
                <c:pt idx="6">
                  <c:v>792</c:v>
                </c:pt>
                <c:pt idx="7">
                  <c:v>792</c:v>
                </c:pt>
                <c:pt idx="8">
                  <c:v>792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E37-4671-ABAC-0E7AEBE30362}"/>
            </c:ext>
          </c:extLst>
        </c:ser>
        <c:dLbls>
          <c:showVal val="1"/>
        </c:dLbls>
        <c:gapWidth val="444"/>
        <c:overlap val="-90"/>
        <c:axId val="78534144"/>
        <c:axId val="78536064"/>
      </c:barChart>
      <c:catAx>
        <c:axId val="7853414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Genre</a:t>
                </a:r>
                <a:endParaRPr lang="en-US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6064"/>
        <c:crosses val="autoZero"/>
        <c:auto val="1"/>
        <c:lblAlgn val="ctr"/>
        <c:lblOffset val="100"/>
      </c:catAx>
      <c:valAx>
        <c:axId val="78536064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COUNT</a:t>
                </a:r>
                <a:endParaRPr lang="en-US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4144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/>
      <dgm:t>
        <a:bodyPr lIns="288000"/>
        <a:lstStyle/>
        <a:p>
          <a:r>
            <a:rPr lang="en-US" sz="20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MOTIVATION</a:t>
          </a:r>
          <a:endParaRPr lang="en-US" sz="2000" dirty="0" smtClean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r>
            <a:rPr lang="en-US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</a:t>
          </a:r>
          <a:endParaRPr lang="en-US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2625139-F93A-4F3F-A7AA-4923A01AEDF3}">
      <dgm:prSet custT="1"/>
      <dgm:spPr/>
      <dgm:t>
        <a:bodyPr lIns="288000"/>
        <a:lstStyle/>
        <a:p>
          <a:r>
            <a:rPr lang="en-US" sz="20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ALGORITHMS</a:t>
          </a:r>
          <a:endParaRPr lang="en-US" sz="20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r>
            <a:rPr lang="en-US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</a:t>
          </a:r>
          <a:endParaRPr lang="en-US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40952D0-0E1D-4F48-9F16-53581487CFA0}">
      <dgm:prSet custT="1"/>
      <dgm:spPr/>
      <dgm:t>
        <a:bodyPr lIns="288000"/>
        <a:lstStyle/>
        <a:p>
          <a:r>
            <a:rPr lang="en-US" sz="20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EVALUATION</a:t>
          </a:r>
          <a:endParaRPr lang="en-US" sz="20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804F27C-9BA9-4D07-AB02-74BE7DFA2C0E}" type="sibTrans" cxnId="{B07163E8-ADEC-492A-8F07-7E5786AB23AE}">
      <dgm:prSet phldrT="4" phldr="0"/>
      <dgm:spPr/>
    </dgm:pt>
    <dgm:pt modelId="{F05611F0-8256-4954-B6CB-ED6B4F2DD397}">
      <dgm:prSet custT="1"/>
      <dgm:spPr/>
      <dgm:t>
        <a:bodyPr lIns="288000"/>
        <a:lstStyle/>
        <a:p>
          <a:r>
            <a:rPr lang="en-US" sz="20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DATA SET</a:t>
          </a:r>
          <a:endParaRPr lang="en-US" sz="2000" dirty="0" smtClean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r>
            <a:rPr lang="en-US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</a:t>
          </a:r>
          <a:endParaRPr lang="en-US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>
            <a:ln>
              <a:solidFill>
                <a:schemeClr val="bg1"/>
              </a:solidFill>
            </a:ln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0505AAC-2E7D-4523-9F03-5DBB72460DFE}" type="pres">
      <dgm:prSet presAssocID="{D0F07F19-1F50-4B42-A7A0-278DF9D25BB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3378BA-2BC5-4680-BD20-7F1426CD43A8}" type="pres">
      <dgm:prSet presAssocID="{D0F07F19-1F50-4B42-A7A0-278DF9D25BB1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EAD88C48-A647-4A83-9BFE-150C45265CF5}" type="pres">
      <dgm:prSet presAssocID="{D0F07F19-1F50-4B42-A7A0-278DF9D25BB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9D8CF-6192-40DE-B6C5-54947815C100}" type="pres">
      <dgm:prSet presAssocID="{D0F07F19-1F50-4B42-A7A0-278DF9D25BB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39B6FD-65C9-4D99-8F53-CE50AC7048A4}" type="pres">
      <dgm:prSet presAssocID="{D0F07F19-1F50-4B42-A7A0-278DF9D25BB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21A45-441D-451C-983F-EAD1EAEA5463}" type="pres">
      <dgm:prSet presAssocID="{D0F07F19-1F50-4B42-A7A0-278DF9D25BB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B536D-75A7-4583-B12E-ED5D59E8EB9E}" type="pres">
      <dgm:prSet presAssocID="{D0F07F19-1F50-4B42-A7A0-278DF9D25BB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89F12-E662-4FA6-936A-6AD0BBDC569E}" type="pres">
      <dgm:prSet presAssocID="{D0F07F19-1F50-4B42-A7A0-278DF9D25BB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D6DA5-C147-474C-8D41-D55DE7C02BAC}" type="pres">
      <dgm:prSet presAssocID="{D0F07F19-1F50-4B42-A7A0-278DF9D25BB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44CFB-2D2E-4315-83DE-E59FD83CAE8E}" type="pres">
      <dgm:prSet presAssocID="{D0F07F19-1F50-4B42-A7A0-278DF9D25BB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491F5-38D8-490F-AEE1-E59CBF78DCDF}" type="pres">
      <dgm:prSet presAssocID="{D0F07F19-1F50-4B42-A7A0-278DF9D25BB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A7BCB-C5BB-4C3A-A340-9A69BCB45FFC}" type="pres">
      <dgm:prSet presAssocID="{D0F07F19-1F50-4B42-A7A0-278DF9D25BB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B4D1-C89E-40E6-B583-79699254B812}" type="pres">
      <dgm:prSet presAssocID="{D0F07F19-1F50-4B42-A7A0-278DF9D25BB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7CDFC6E3-923F-47D2-AC2C-64F4FDD41A66}" type="presOf" srcId="{140952D0-0E1D-4F48-9F16-53581487CFA0}" destId="{2785B4D1-C89E-40E6-B583-79699254B812}" srcOrd="1" destOrd="0" presId="urn:microsoft.com/office/officeart/2005/8/layout/vProcess5"/>
    <dgm:cxn modelId="{0005860F-316F-42AE-9628-443AEE60102C}" type="presOf" srcId="{2EE95FC5-CD6B-4A50-9262-DC414E16C3EA}" destId="{1C744CFB-2D2E-4315-83DE-E59FD83CAE8E}" srcOrd="1" destOrd="0" presId="urn:microsoft.com/office/officeart/2005/8/layout/vProcess5"/>
    <dgm:cxn modelId="{24768007-E079-4D3D-80DA-F05A7521BAA1}" type="presOf" srcId="{F05611F0-8256-4954-B6CB-ED6B4F2DD397}" destId="{B84491F5-38D8-490F-AEE1-E59CBF78DCDF}" srcOrd="1" destOrd="0" presId="urn:microsoft.com/office/officeart/2005/8/layout/vProcess5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7BC13F5F-9065-42AE-A5B4-579C62EAC235}" type="presOf" srcId="{140952D0-0E1D-4F48-9F16-53581487CFA0}" destId="{08621A45-441D-451C-983F-EAD1EAEA5463}" srcOrd="0" destOrd="0" presId="urn:microsoft.com/office/officeart/2005/8/layout/vProcess5"/>
    <dgm:cxn modelId="{3319C2AE-1174-4045-BE4F-0F8F40386621}" type="presOf" srcId="{2EE95FC5-CD6B-4A50-9262-DC414E16C3EA}" destId="{EAD88C48-A647-4A83-9BFE-150C45265CF5}" srcOrd="0" destOrd="0" presId="urn:microsoft.com/office/officeart/2005/8/layout/vProcess5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5ED7DB29-288A-4F51-BCF5-6C5035AE8E8A}" type="presOf" srcId="{6BD5265A-8333-420D-BDB2-65F10B3EBD76}" destId="{2C489F12-E662-4FA6-936A-6AD0BBDC569E}" srcOrd="0" destOrd="0" presId="urn:microsoft.com/office/officeart/2005/8/layout/vProcess5"/>
    <dgm:cxn modelId="{C6353DD3-FE1E-4DFF-9C24-1449D7E7EB9F}" type="presOf" srcId="{A8E2FA08-4DD4-4654-A85D-9A99162D6201}" destId="{E94D6DA5-C147-474C-8D41-D55DE7C02BAC}" srcOrd="0" destOrd="0" presId="urn:microsoft.com/office/officeart/2005/8/layout/vProcess5"/>
    <dgm:cxn modelId="{E3B490F5-155B-48D4-A51D-C49B4EAE958D}" type="presOf" srcId="{22625139-F93A-4F3F-A7AA-4923A01AEDF3}" destId="{1D39B6FD-65C9-4D99-8F53-CE50AC7048A4}" srcOrd="0" destOrd="0" presId="urn:microsoft.com/office/officeart/2005/8/layout/vProcess5"/>
    <dgm:cxn modelId="{F0BE6F99-B66F-46CB-BE67-336BBFA68636}" type="presOf" srcId="{D0F07F19-1F50-4B42-A7A0-278DF9D25BB1}" destId="{10505AAC-2E7D-4523-9F03-5DBB72460DFE}" srcOrd="0" destOrd="0" presId="urn:microsoft.com/office/officeart/2005/8/layout/vProcess5"/>
    <dgm:cxn modelId="{B531F1CD-193A-4A8B-95CE-49C6B78FAD9F}" type="presOf" srcId="{F05611F0-8256-4954-B6CB-ED6B4F2DD397}" destId="{CF29D8CF-6192-40DE-B6C5-54947815C100}" srcOrd="0" destOrd="0" presId="urn:microsoft.com/office/officeart/2005/8/layout/vProcess5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AF6991FD-7938-48FE-A533-9AF72FB42964}" type="presOf" srcId="{22625139-F93A-4F3F-A7AA-4923A01AEDF3}" destId="{16BA7BCB-C5BB-4C3A-A340-9A69BCB45FFC}" srcOrd="1" destOrd="0" presId="urn:microsoft.com/office/officeart/2005/8/layout/vProcess5"/>
    <dgm:cxn modelId="{A374DA32-7FDE-4F1F-81FB-38DAAABC0905}" type="presOf" srcId="{C99EBBB1-E916-471C-83C9-ABE85B42AC26}" destId="{207B536D-75A7-4583-B12E-ED5D59E8EB9E}" srcOrd="0" destOrd="0" presId="urn:microsoft.com/office/officeart/2005/8/layout/vProcess5"/>
    <dgm:cxn modelId="{FB3D35AB-A300-4FC4-9C15-D473C07481B2}" type="presParOf" srcId="{10505AAC-2E7D-4523-9F03-5DBB72460DFE}" destId="{9C3378BA-2BC5-4680-BD20-7F1426CD43A8}" srcOrd="0" destOrd="0" presId="urn:microsoft.com/office/officeart/2005/8/layout/vProcess5"/>
    <dgm:cxn modelId="{D5EEDD6C-A0F9-4EC5-BB00-5AD9A9F37291}" type="presParOf" srcId="{10505AAC-2E7D-4523-9F03-5DBB72460DFE}" destId="{EAD88C48-A647-4A83-9BFE-150C45265CF5}" srcOrd="1" destOrd="0" presId="urn:microsoft.com/office/officeart/2005/8/layout/vProcess5"/>
    <dgm:cxn modelId="{AF9DFBDB-09ED-4D47-B4FE-D9084AD10DAD}" type="presParOf" srcId="{10505AAC-2E7D-4523-9F03-5DBB72460DFE}" destId="{CF29D8CF-6192-40DE-B6C5-54947815C100}" srcOrd="2" destOrd="0" presId="urn:microsoft.com/office/officeart/2005/8/layout/vProcess5"/>
    <dgm:cxn modelId="{79F46162-0962-408C-81B0-086CEE354833}" type="presParOf" srcId="{10505AAC-2E7D-4523-9F03-5DBB72460DFE}" destId="{1D39B6FD-65C9-4D99-8F53-CE50AC7048A4}" srcOrd="3" destOrd="0" presId="urn:microsoft.com/office/officeart/2005/8/layout/vProcess5"/>
    <dgm:cxn modelId="{2F736871-0176-419D-9312-EC8BF11CB4C2}" type="presParOf" srcId="{10505AAC-2E7D-4523-9F03-5DBB72460DFE}" destId="{08621A45-441D-451C-983F-EAD1EAEA5463}" srcOrd="4" destOrd="0" presId="urn:microsoft.com/office/officeart/2005/8/layout/vProcess5"/>
    <dgm:cxn modelId="{5A1EE73D-78EB-46BE-8B4B-3AF5F5929AA2}" type="presParOf" srcId="{10505AAC-2E7D-4523-9F03-5DBB72460DFE}" destId="{207B536D-75A7-4583-B12E-ED5D59E8EB9E}" srcOrd="5" destOrd="0" presId="urn:microsoft.com/office/officeart/2005/8/layout/vProcess5"/>
    <dgm:cxn modelId="{133CE38F-C76C-4C9C-9E3B-DB760BA59F02}" type="presParOf" srcId="{10505AAC-2E7D-4523-9F03-5DBB72460DFE}" destId="{2C489F12-E662-4FA6-936A-6AD0BBDC569E}" srcOrd="6" destOrd="0" presId="urn:microsoft.com/office/officeart/2005/8/layout/vProcess5"/>
    <dgm:cxn modelId="{57D0704B-374D-45E8-9519-16066548830F}" type="presParOf" srcId="{10505AAC-2E7D-4523-9F03-5DBB72460DFE}" destId="{E94D6DA5-C147-474C-8D41-D55DE7C02BAC}" srcOrd="7" destOrd="0" presId="urn:microsoft.com/office/officeart/2005/8/layout/vProcess5"/>
    <dgm:cxn modelId="{AEC57468-5DA5-4346-AF60-42753FA1B442}" type="presParOf" srcId="{10505AAC-2E7D-4523-9F03-5DBB72460DFE}" destId="{1C744CFB-2D2E-4315-83DE-E59FD83CAE8E}" srcOrd="8" destOrd="0" presId="urn:microsoft.com/office/officeart/2005/8/layout/vProcess5"/>
    <dgm:cxn modelId="{CD4383D5-B1E2-40FA-B8D3-E3937AF0484B}" type="presParOf" srcId="{10505AAC-2E7D-4523-9F03-5DBB72460DFE}" destId="{B84491F5-38D8-490F-AEE1-E59CBF78DCDF}" srcOrd="9" destOrd="0" presId="urn:microsoft.com/office/officeart/2005/8/layout/vProcess5"/>
    <dgm:cxn modelId="{4F3C31CB-3352-41A0-9B99-EACB6D6FF448}" type="presParOf" srcId="{10505AAC-2E7D-4523-9F03-5DBB72460DFE}" destId="{16BA7BCB-C5BB-4C3A-A340-9A69BCB45FFC}" srcOrd="10" destOrd="0" presId="urn:microsoft.com/office/officeart/2005/8/layout/vProcess5"/>
    <dgm:cxn modelId="{D529229A-5376-4709-8D54-3C49DCE3C17D}" type="presParOf" srcId="{10505AAC-2E7D-4523-9F03-5DBB72460DFE}" destId="{2785B4D1-C89E-40E6-B583-79699254B812}" srcOrd="11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923CC-7701-483B-811A-E4E059202F09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9049D3-5B49-45C0-8CEB-1DE4B2879BF1}">
      <dgm:prSet phldrT="[Text]"/>
      <dgm:spPr/>
      <dgm:t>
        <a:bodyPr/>
        <a:lstStyle/>
        <a:p>
          <a:r>
            <a:rPr lang="en-US" dirty="0" smtClean="0"/>
            <a:t>Handcrafted </a:t>
          </a:r>
          <a:r>
            <a:rPr lang="en-US" dirty="0" smtClean="0"/>
            <a:t>Features</a:t>
          </a:r>
          <a:endParaRPr lang="en-US" dirty="0"/>
        </a:p>
      </dgm:t>
    </dgm:pt>
    <dgm:pt modelId="{7F068337-7969-47ED-929F-07BA4ED1A1C6}" type="parTrans" cxnId="{63F26337-CDF6-4FAE-9B67-5CD433754F6F}">
      <dgm:prSet/>
      <dgm:spPr/>
      <dgm:t>
        <a:bodyPr/>
        <a:lstStyle/>
        <a:p>
          <a:endParaRPr lang="en-US"/>
        </a:p>
      </dgm:t>
    </dgm:pt>
    <dgm:pt modelId="{88F2F629-F8B8-4B44-8B08-8E910DB6B9D1}" type="sibTrans" cxnId="{63F26337-CDF6-4FAE-9B67-5CD433754F6F}">
      <dgm:prSet/>
      <dgm:spPr/>
      <dgm:t>
        <a:bodyPr/>
        <a:lstStyle/>
        <a:p>
          <a:endParaRPr lang="en-US"/>
        </a:p>
      </dgm:t>
    </dgm:pt>
    <dgm:pt modelId="{69A671B5-456E-40AC-AC37-E2A62A640145}">
      <dgm:prSet phldrT="[Text]"/>
      <dgm:spPr/>
      <dgm:t>
        <a:bodyPr/>
        <a:lstStyle/>
        <a:p>
          <a:r>
            <a:rPr lang="en-US" dirty="0" smtClean="0"/>
            <a:t>Bag </a:t>
          </a:r>
          <a:r>
            <a:rPr lang="en-US" dirty="0" smtClean="0"/>
            <a:t>of Words/ TF - IDF</a:t>
          </a:r>
          <a:endParaRPr lang="en-US" dirty="0"/>
        </a:p>
      </dgm:t>
    </dgm:pt>
    <dgm:pt modelId="{BE0C25C4-EBD0-4018-BBE8-F9C022AA46B4}" type="parTrans" cxnId="{F29F8A8D-58CF-4DB6-B797-055063801874}">
      <dgm:prSet/>
      <dgm:spPr/>
      <dgm:t>
        <a:bodyPr/>
        <a:lstStyle/>
        <a:p>
          <a:endParaRPr lang="en-US"/>
        </a:p>
      </dgm:t>
    </dgm:pt>
    <dgm:pt modelId="{7F66DE3A-E426-4303-88C8-467115F5A681}" type="sibTrans" cxnId="{F29F8A8D-58CF-4DB6-B797-055063801874}">
      <dgm:prSet/>
      <dgm:spPr/>
      <dgm:t>
        <a:bodyPr/>
        <a:lstStyle/>
        <a:p>
          <a:endParaRPr lang="en-US"/>
        </a:p>
      </dgm:t>
    </dgm:pt>
    <dgm:pt modelId="{0800192B-084D-4248-B03F-37950CFF4D22}" type="pres">
      <dgm:prSet presAssocID="{098923CC-7701-483B-811A-E4E059202F0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560BBA-D7C8-4AFC-A88B-E5E2665F877E}" type="pres">
      <dgm:prSet presAssocID="{098923CC-7701-483B-811A-E4E059202F09}" presName="divider" presStyleLbl="fgShp" presStyleIdx="0" presStyleCnt="1"/>
      <dgm:spPr/>
    </dgm:pt>
    <dgm:pt modelId="{8A177DEC-DAE4-488F-AFE3-81714CF60BCD}" type="pres">
      <dgm:prSet presAssocID="{F59049D3-5B49-45C0-8CEB-1DE4B2879BF1}" presName="downArrow" presStyleLbl="node1" presStyleIdx="0" presStyleCnt="2"/>
      <dgm:spPr/>
    </dgm:pt>
    <dgm:pt modelId="{2F4D88B2-37D4-42DA-AB36-0E9C562D7C88}" type="pres">
      <dgm:prSet presAssocID="{F59049D3-5B49-45C0-8CEB-1DE4B2879BF1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D5EE8-C6BD-4F54-ACDE-45A29A8AB594}" type="pres">
      <dgm:prSet presAssocID="{69A671B5-456E-40AC-AC37-E2A62A640145}" presName="upArrow" presStyleLbl="node1" presStyleIdx="1" presStyleCnt="2"/>
      <dgm:spPr/>
    </dgm:pt>
    <dgm:pt modelId="{3BE84B1B-3347-4A74-AB24-E919509FCDB6}" type="pres">
      <dgm:prSet presAssocID="{69A671B5-456E-40AC-AC37-E2A62A640145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F26337-CDF6-4FAE-9B67-5CD433754F6F}" srcId="{098923CC-7701-483B-811A-E4E059202F09}" destId="{F59049D3-5B49-45C0-8CEB-1DE4B2879BF1}" srcOrd="0" destOrd="0" parTransId="{7F068337-7969-47ED-929F-07BA4ED1A1C6}" sibTransId="{88F2F629-F8B8-4B44-8B08-8E910DB6B9D1}"/>
    <dgm:cxn modelId="{F29F8A8D-58CF-4DB6-B797-055063801874}" srcId="{098923CC-7701-483B-811A-E4E059202F09}" destId="{69A671B5-456E-40AC-AC37-E2A62A640145}" srcOrd="1" destOrd="0" parTransId="{BE0C25C4-EBD0-4018-BBE8-F9C022AA46B4}" sibTransId="{7F66DE3A-E426-4303-88C8-467115F5A681}"/>
    <dgm:cxn modelId="{4D8E909A-F1F5-4EF0-BE4F-99CFCF7B5744}" type="presOf" srcId="{69A671B5-456E-40AC-AC37-E2A62A640145}" destId="{3BE84B1B-3347-4A74-AB24-E919509FCDB6}" srcOrd="0" destOrd="0" presId="urn:microsoft.com/office/officeart/2005/8/layout/arrow3"/>
    <dgm:cxn modelId="{18EE01B8-0B2C-4FDE-A5CA-76E490B32854}" type="presOf" srcId="{F59049D3-5B49-45C0-8CEB-1DE4B2879BF1}" destId="{2F4D88B2-37D4-42DA-AB36-0E9C562D7C88}" srcOrd="0" destOrd="0" presId="urn:microsoft.com/office/officeart/2005/8/layout/arrow3"/>
    <dgm:cxn modelId="{1AEEA26F-D008-45C3-AE55-8B50FDF1C811}" type="presOf" srcId="{098923CC-7701-483B-811A-E4E059202F09}" destId="{0800192B-084D-4248-B03F-37950CFF4D22}" srcOrd="0" destOrd="0" presId="urn:microsoft.com/office/officeart/2005/8/layout/arrow3"/>
    <dgm:cxn modelId="{06422656-53A6-47FE-8A04-D3450405AF61}" type="presParOf" srcId="{0800192B-084D-4248-B03F-37950CFF4D22}" destId="{B1560BBA-D7C8-4AFC-A88B-E5E2665F877E}" srcOrd="0" destOrd="0" presId="urn:microsoft.com/office/officeart/2005/8/layout/arrow3"/>
    <dgm:cxn modelId="{BE0D5603-AB09-49E8-9DE7-5FD18CB85D15}" type="presParOf" srcId="{0800192B-084D-4248-B03F-37950CFF4D22}" destId="{8A177DEC-DAE4-488F-AFE3-81714CF60BCD}" srcOrd="1" destOrd="0" presId="urn:microsoft.com/office/officeart/2005/8/layout/arrow3"/>
    <dgm:cxn modelId="{1E333F43-6AAE-480F-8AAC-551927F00621}" type="presParOf" srcId="{0800192B-084D-4248-B03F-37950CFF4D22}" destId="{2F4D88B2-37D4-42DA-AB36-0E9C562D7C88}" srcOrd="2" destOrd="0" presId="urn:microsoft.com/office/officeart/2005/8/layout/arrow3"/>
    <dgm:cxn modelId="{01C26ADF-DC0A-4E20-9D75-0E9C6D4B4B14}" type="presParOf" srcId="{0800192B-084D-4248-B03F-37950CFF4D22}" destId="{49ED5EE8-C6BD-4F54-ACDE-45A29A8AB594}" srcOrd="3" destOrd="0" presId="urn:microsoft.com/office/officeart/2005/8/layout/arrow3"/>
    <dgm:cxn modelId="{28CA4BF7-8AC6-492D-BA08-7E6B282C547B}" type="presParOf" srcId="{0800192B-084D-4248-B03F-37950CFF4D22}" destId="{3BE84B1B-3347-4A74-AB24-E919509FCDB6}" srcOrd="4" destOrd="0" presId="urn:microsoft.com/office/officeart/2005/8/layout/arrow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5798C3-B037-45C5-A2EF-40FF13DF20E8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50DFB-A242-4FBD-93A5-3B9D8BA74FD1}">
      <dgm:prSet phldrT="[Text]"/>
      <dgm:spPr/>
      <dgm:t>
        <a:bodyPr/>
        <a:lstStyle/>
        <a:p>
          <a:r>
            <a:rPr lang="en-US" dirty="0" smtClean="0"/>
            <a:t>Dropped features with many NAN values</a:t>
          </a:r>
          <a:endParaRPr lang="en-US" dirty="0"/>
        </a:p>
      </dgm:t>
    </dgm:pt>
    <dgm:pt modelId="{52646A71-468B-446A-A046-0CF530DC01A2}" type="parTrans" cxnId="{9DD302AA-6C87-4831-93BD-72C0F7A18259}">
      <dgm:prSet/>
      <dgm:spPr/>
      <dgm:t>
        <a:bodyPr/>
        <a:lstStyle/>
        <a:p>
          <a:endParaRPr lang="en-US"/>
        </a:p>
      </dgm:t>
    </dgm:pt>
    <dgm:pt modelId="{5AF22437-1235-45A3-8684-B78B12C3A381}" type="sibTrans" cxnId="{9DD302AA-6C87-4831-93BD-72C0F7A18259}">
      <dgm:prSet/>
      <dgm:spPr/>
      <dgm:t>
        <a:bodyPr/>
        <a:lstStyle/>
        <a:p>
          <a:endParaRPr lang="en-US"/>
        </a:p>
      </dgm:t>
    </dgm:pt>
    <dgm:pt modelId="{70533A2C-512D-4F46-B23C-E2E238F2AB99}">
      <dgm:prSet phldrT="[Text]"/>
      <dgm:spPr/>
      <dgm:t>
        <a:bodyPr/>
        <a:lstStyle/>
        <a:p>
          <a:r>
            <a:rPr lang="en-US" dirty="0" smtClean="0"/>
            <a:t>Filled </a:t>
          </a:r>
          <a:r>
            <a:rPr lang="en-US" dirty="0" smtClean="0"/>
            <a:t>few NAN Values </a:t>
          </a:r>
          <a:r>
            <a:rPr lang="en-US" dirty="0" smtClean="0"/>
            <a:t>of features </a:t>
          </a:r>
          <a:r>
            <a:rPr lang="en-US" dirty="0" smtClean="0"/>
            <a:t>with mean</a:t>
          </a:r>
          <a:endParaRPr lang="en-US" dirty="0"/>
        </a:p>
      </dgm:t>
    </dgm:pt>
    <dgm:pt modelId="{7E7B3CE4-7290-4E28-A81C-9009C4B087AE}" type="parTrans" cxnId="{ADA31A04-7BC9-4D1C-AB25-6E6D48D4B4B9}">
      <dgm:prSet/>
      <dgm:spPr/>
      <dgm:t>
        <a:bodyPr/>
        <a:lstStyle/>
        <a:p>
          <a:endParaRPr lang="en-US"/>
        </a:p>
      </dgm:t>
    </dgm:pt>
    <dgm:pt modelId="{8DB5D6E5-2F0D-4BE7-83D1-5DC774C0F202}" type="sibTrans" cxnId="{ADA31A04-7BC9-4D1C-AB25-6E6D48D4B4B9}">
      <dgm:prSet/>
      <dgm:spPr/>
      <dgm:t>
        <a:bodyPr/>
        <a:lstStyle/>
        <a:p>
          <a:endParaRPr lang="en-US"/>
        </a:p>
      </dgm:t>
    </dgm:pt>
    <dgm:pt modelId="{CD5473C5-9BF5-43EA-A066-151EEE9CC798}">
      <dgm:prSet phldrT="[Text]"/>
      <dgm:spPr/>
      <dgm:t>
        <a:bodyPr/>
        <a:lstStyle/>
        <a:p>
          <a:r>
            <a:rPr lang="en-US" dirty="0" smtClean="0"/>
            <a:t>Cleaned </a:t>
          </a:r>
          <a:r>
            <a:rPr lang="en-US" dirty="0" smtClean="0"/>
            <a:t>Feature set</a:t>
          </a:r>
          <a:endParaRPr lang="en-US" dirty="0"/>
        </a:p>
      </dgm:t>
    </dgm:pt>
    <dgm:pt modelId="{2429CCE9-7ACA-482B-9541-D0508AEC1206}" type="sibTrans" cxnId="{6282DC7B-AD4D-42B4-98DF-617F9EA60ABD}">
      <dgm:prSet/>
      <dgm:spPr/>
      <dgm:t>
        <a:bodyPr/>
        <a:lstStyle/>
        <a:p>
          <a:endParaRPr lang="en-US"/>
        </a:p>
      </dgm:t>
    </dgm:pt>
    <dgm:pt modelId="{A7E07FFD-3539-4909-AE3F-6530BE92382E}" type="parTrans" cxnId="{6282DC7B-AD4D-42B4-98DF-617F9EA60ABD}">
      <dgm:prSet/>
      <dgm:spPr/>
      <dgm:t>
        <a:bodyPr/>
        <a:lstStyle/>
        <a:p>
          <a:endParaRPr lang="en-US"/>
        </a:p>
      </dgm:t>
    </dgm:pt>
    <dgm:pt modelId="{98DD161C-0B60-4D83-AE30-EF1E7982EE29}" type="pres">
      <dgm:prSet presAssocID="{715798C3-B037-45C5-A2EF-40FF13DF20E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BF196-6B2A-486C-B7FB-2E83645CDCE4}" type="pres">
      <dgm:prSet presAssocID="{B9A50DFB-A242-4FBD-93A5-3B9D8BA74FD1}" presName="circle1" presStyleLbl="node1" presStyleIdx="0" presStyleCnt="3"/>
      <dgm:spPr/>
    </dgm:pt>
    <dgm:pt modelId="{7F1769E9-ECF8-45BC-9E35-DCF9E7767013}" type="pres">
      <dgm:prSet presAssocID="{B9A50DFB-A242-4FBD-93A5-3B9D8BA74FD1}" presName="space" presStyleCnt="0"/>
      <dgm:spPr/>
    </dgm:pt>
    <dgm:pt modelId="{7A7163C5-ADF1-472F-89C9-D9922FF26CCF}" type="pres">
      <dgm:prSet presAssocID="{B9A50DFB-A242-4FBD-93A5-3B9D8BA74FD1}" presName="rect1" presStyleLbl="alignAcc1" presStyleIdx="0" presStyleCnt="3"/>
      <dgm:spPr/>
      <dgm:t>
        <a:bodyPr/>
        <a:lstStyle/>
        <a:p>
          <a:endParaRPr lang="en-US"/>
        </a:p>
      </dgm:t>
    </dgm:pt>
    <dgm:pt modelId="{89E1324E-B5EF-45DB-A31B-FCDC2DFE17B0}" type="pres">
      <dgm:prSet presAssocID="{70533A2C-512D-4F46-B23C-E2E238F2AB99}" presName="vertSpace2" presStyleLbl="node1" presStyleIdx="0" presStyleCnt="3"/>
      <dgm:spPr/>
    </dgm:pt>
    <dgm:pt modelId="{83FB15B8-DBCD-4862-8B3D-7DE4B76BDC81}" type="pres">
      <dgm:prSet presAssocID="{70533A2C-512D-4F46-B23C-E2E238F2AB99}" presName="circle2" presStyleLbl="node1" presStyleIdx="1" presStyleCnt="3"/>
      <dgm:spPr/>
    </dgm:pt>
    <dgm:pt modelId="{5E0F917E-9B92-4751-B7CD-1BA53F46ED33}" type="pres">
      <dgm:prSet presAssocID="{70533A2C-512D-4F46-B23C-E2E238F2AB99}" presName="rect2" presStyleLbl="alignAcc1" presStyleIdx="1" presStyleCnt="3"/>
      <dgm:spPr/>
      <dgm:t>
        <a:bodyPr/>
        <a:lstStyle/>
        <a:p>
          <a:endParaRPr lang="en-US"/>
        </a:p>
      </dgm:t>
    </dgm:pt>
    <dgm:pt modelId="{B359F6BA-CFA6-446D-B1E4-2105E77603D0}" type="pres">
      <dgm:prSet presAssocID="{CD5473C5-9BF5-43EA-A066-151EEE9CC798}" presName="vertSpace3" presStyleLbl="node1" presStyleIdx="1" presStyleCnt="3"/>
      <dgm:spPr/>
    </dgm:pt>
    <dgm:pt modelId="{0E01BBCD-94C8-47E3-A7DB-8EDA36B180FC}" type="pres">
      <dgm:prSet presAssocID="{CD5473C5-9BF5-43EA-A066-151EEE9CC798}" presName="circle3" presStyleLbl="node1" presStyleIdx="2" presStyleCnt="3"/>
      <dgm:spPr/>
    </dgm:pt>
    <dgm:pt modelId="{07931D4B-DACA-4FCA-85E9-E46C342A96AA}" type="pres">
      <dgm:prSet presAssocID="{CD5473C5-9BF5-43EA-A066-151EEE9CC798}" presName="rect3" presStyleLbl="alignAcc1" presStyleIdx="2" presStyleCnt="3"/>
      <dgm:spPr/>
      <dgm:t>
        <a:bodyPr/>
        <a:lstStyle/>
        <a:p>
          <a:endParaRPr lang="en-US"/>
        </a:p>
      </dgm:t>
    </dgm:pt>
    <dgm:pt modelId="{C224B183-E1B4-4F0F-BC28-F92AD8D68822}" type="pres">
      <dgm:prSet presAssocID="{B9A50DFB-A242-4FBD-93A5-3B9D8BA74FD1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58F73-1ED0-41D1-A2CB-B50D2A203512}" type="pres">
      <dgm:prSet presAssocID="{70533A2C-512D-4F46-B23C-E2E238F2AB99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0BCCF-869B-4BCD-9F16-AC5DBA16E8F9}" type="pres">
      <dgm:prSet presAssocID="{CD5473C5-9BF5-43EA-A066-151EEE9CC798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56ED4A-9E4D-4011-BB7E-3925DEF1137D}" type="presOf" srcId="{B9A50DFB-A242-4FBD-93A5-3B9D8BA74FD1}" destId="{C224B183-E1B4-4F0F-BC28-F92AD8D68822}" srcOrd="1" destOrd="0" presId="urn:microsoft.com/office/officeart/2005/8/layout/target3"/>
    <dgm:cxn modelId="{7F9D3804-1779-4DB0-BF9F-A5D70B246495}" type="presOf" srcId="{70533A2C-512D-4F46-B23C-E2E238F2AB99}" destId="{5E0F917E-9B92-4751-B7CD-1BA53F46ED33}" srcOrd="0" destOrd="0" presId="urn:microsoft.com/office/officeart/2005/8/layout/target3"/>
    <dgm:cxn modelId="{BB3DE206-CD51-4D59-9880-380DCDAE596E}" type="presOf" srcId="{CD5473C5-9BF5-43EA-A066-151EEE9CC798}" destId="{BC30BCCF-869B-4BCD-9F16-AC5DBA16E8F9}" srcOrd="1" destOrd="0" presId="urn:microsoft.com/office/officeart/2005/8/layout/target3"/>
    <dgm:cxn modelId="{62C27CA7-5D6C-41A6-8D44-408BD1079C7C}" type="presOf" srcId="{B9A50DFB-A242-4FBD-93A5-3B9D8BA74FD1}" destId="{7A7163C5-ADF1-472F-89C9-D9922FF26CCF}" srcOrd="0" destOrd="0" presId="urn:microsoft.com/office/officeart/2005/8/layout/target3"/>
    <dgm:cxn modelId="{ADA31A04-7BC9-4D1C-AB25-6E6D48D4B4B9}" srcId="{715798C3-B037-45C5-A2EF-40FF13DF20E8}" destId="{70533A2C-512D-4F46-B23C-E2E238F2AB99}" srcOrd="1" destOrd="0" parTransId="{7E7B3CE4-7290-4E28-A81C-9009C4B087AE}" sibTransId="{8DB5D6E5-2F0D-4BE7-83D1-5DC774C0F202}"/>
    <dgm:cxn modelId="{9DD302AA-6C87-4831-93BD-72C0F7A18259}" srcId="{715798C3-B037-45C5-A2EF-40FF13DF20E8}" destId="{B9A50DFB-A242-4FBD-93A5-3B9D8BA74FD1}" srcOrd="0" destOrd="0" parTransId="{52646A71-468B-446A-A046-0CF530DC01A2}" sibTransId="{5AF22437-1235-45A3-8684-B78B12C3A381}"/>
    <dgm:cxn modelId="{7914818E-38DC-48CA-9E4D-CEFD9BD58BDD}" type="presOf" srcId="{CD5473C5-9BF5-43EA-A066-151EEE9CC798}" destId="{07931D4B-DACA-4FCA-85E9-E46C342A96AA}" srcOrd="0" destOrd="0" presId="urn:microsoft.com/office/officeart/2005/8/layout/target3"/>
    <dgm:cxn modelId="{A736BC78-3090-41E8-BAF0-D437CE089763}" type="presOf" srcId="{715798C3-B037-45C5-A2EF-40FF13DF20E8}" destId="{98DD161C-0B60-4D83-AE30-EF1E7982EE29}" srcOrd="0" destOrd="0" presId="urn:microsoft.com/office/officeart/2005/8/layout/target3"/>
    <dgm:cxn modelId="{6282DC7B-AD4D-42B4-98DF-617F9EA60ABD}" srcId="{715798C3-B037-45C5-A2EF-40FF13DF20E8}" destId="{CD5473C5-9BF5-43EA-A066-151EEE9CC798}" srcOrd="2" destOrd="0" parTransId="{A7E07FFD-3539-4909-AE3F-6530BE92382E}" sibTransId="{2429CCE9-7ACA-482B-9541-D0508AEC1206}"/>
    <dgm:cxn modelId="{960A18F9-B81C-47C3-BEB5-99BA3555C545}" type="presOf" srcId="{70533A2C-512D-4F46-B23C-E2E238F2AB99}" destId="{E0558F73-1ED0-41D1-A2CB-B50D2A203512}" srcOrd="1" destOrd="0" presId="urn:microsoft.com/office/officeart/2005/8/layout/target3"/>
    <dgm:cxn modelId="{C302478E-E7F9-44E3-B151-7C7B5068E2A4}" type="presParOf" srcId="{98DD161C-0B60-4D83-AE30-EF1E7982EE29}" destId="{CFDBF196-6B2A-486C-B7FB-2E83645CDCE4}" srcOrd="0" destOrd="0" presId="urn:microsoft.com/office/officeart/2005/8/layout/target3"/>
    <dgm:cxn modelId="{B4F89A9A-1835-4D04-98E7-EBF608AD9872}" type="presParOf" srcId="{98DD161C-0B60-4D83-AE30-EF1E7982EE29}" destId="{7F1769E9-ECF8-45BC-9E35-DCF9E7767013}" srcOrd="1" destOrd="0" presId="urn:microsoft.com/office/officeart/2005/8/layout/target3"/>
    <dgm:cxn modelId="{22118A60-606A-4BBA-A1CD-28EE32B89B0C}" type="presParOf" srcId="{98DD161C-0B60-4D83-AE30-EF1E7982EE29}" destId="{7A7163C5-ADF1-472F-89C9-D9922FF26CCF}" srcOrd="2" destOrd="0" presId="urn:microsoft.com/office/officeart/2005/8/layout/target3"/>
    <dgm:cxn modelId="{C9B2A13C-0879-4CEC-B3D3-D9E5AC943E13}" type="presParOf" srcId="{98DD161C-0B60-4D83-AE30-EF1E7982EE29}" destId="{89E1324E-B5EF-45DB-A31B-FCDC2DFE17B0}" srcOrd="3" destOrd="0" presId="urn:microsoft.com/office/officeart/2005/8/layout/target3"/>
    <dgm:cxn modelId="{62DB99D2-4242-4A9D-8A55-DF5BD7E70866}" type="presParOf" srcId="{98DD161C-0B60-4D83-AE30-EF1E7982EE29}" destId="{83FB15B8-DBCD-4862-8B3D-7DE4B76BDC81}" srcOrd="4" destOrd="0" presId="urn:microsoft.com/office/officeart/2005/8/layout/target3"/>
    <dgm:cxn modelId="{FE7DCCF0-877C-4CB4-97B5-32BD2E084CEA}" type="presParOf" srcId="{98DD161C-0B60-4D83-AE30-EF1E7982EE29}" destId="{5E0F917E-9B92-4751-B7CD-1BA53F46ED33}" srcOrd="5" destOrd="0" presId="urn:microsoft.com/office/officeart/2005/8/layout/target3"/>
    <dgm:cxn modelId="{2622B40F-EBBB-4CCA-9A80-2F694ACCDDD1}" type="presParOf" srcId="{98DD161C-0B60-4D83-AE30-EF1E7982EE29}" destId="{B359F6BA-CFA6-446D-B1E4-2105E77603D0}" srcOrd="6" destOrd="0" presId="urn:microsoft.com/office/officeart/2005/8/layout/target3"/>
    <dgm:cxn modelId="{77D7DDE8-FA43-4AA8-9E50-0A7CE9968324}" type="presParOf" srcId="{98DD161C-0B60-4D83-AE30-EF1E7982EE29}" destId="{0E01BBCD-94C8-47E3-A7DB-8EDA36B180FC}" srcOrd="7" destOrd="0" presId="urn:microsoft.com/office/officeart/2005/8/layout/target3"/>
    <dgm:cxn modelId="{45379DEF-2540-485F-BF39-97500B1CD8ED}" type="presParOf" srcId="{98DD161C-0B60-4D83-AE30-EF1E7982EE29}" destId="{07931D4B-DACA-4FCA-85E9-E46C342A96AA}" srcOrd="8" destOrd="0" presId="urn:microsoft.com/office/officeart/2005/8/layout/target3"/>
    <dgm:cxn modelId="{F7A82308-0D21-4921-8EE5-341531A39758}" type="presParOf" srcId="{98DD161C-0B60-4D83-AE30-EF1E7982EE29}" destId="{C224B183-E1B4-4F0F-BC28-F92AD8D68822}" srcOrd="9" destOrd="0" presId="urn:microsoft.com/office/officeart/2005/8/layout/target3"/>
    <dgm:cxn modelId="{91117C9C-C3BA-4309-8B8C-E0979FE68872}" type="presParOf" srcId="{98DD161C-0B60-4D83-AE30-EF1E7982EE29}" destId="{E0558F73-1ED0-41D1-A2CB-B50D2A203512}" srcOrd="10" destOrd="0" presId="urn:microsoft.com/office/officeart/2005/8/layout/target3"/>
    <dgm:cxn modelId="{4F781AD8-7792-4C9F-9086-F0E1E2DA0E11}" type="presParOf" srcId="{98DD161C-0B60-4D83-AE30-EF1E7982EE29}" destId="{BC30BCCF-869B-4BCD-9F16-AC5DBA16E8F9}" srcOrd="11" destOrd="0" presId="urn:microsoft.com/office/officeart/2005/8/layout/targe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C868DA-C16F-485F-AD0F-EDFD73C5E5CB}" type="doc">
      <dgm:prSet loTypeId="urn:microsoft.com/office/officeart/2008/layout/VerticalCircle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5E88E-DE26-44EA-AFBE-415FA619ED3B}">
      <dgm:prSet phldrT="[Text]"/>
      <dgm:spPr/>
      <dgm:t>
        <a:bodyPr/>
        <a:lstStyle/>
        <a:p>
          <a:r>
            <a:rPr lang="en-US" dirty="0" smtClean="0"/>
            <a:t>47 features remain</a:t>
          </a:r>
          <a:endParaRPr lang="en-US" dirty="0"/>
        </a:p>
      </dgm:t>
    </dgm:pt>
    <dgm:pt modelId="{2C368A54-5121-4EAD-BB43-6B76F4523368}" type="parTrans" cxnId="{C590618E-6478-46C1-9352-B708ED88FB2D}">
      <dgm:prSet/>
      <dgm:spPr/>
      <dgm:t>
        <a:bodyPr/>
        <a:lstStyle/>
        <a:p>
          <a:endParaRPr lang="en-US"/>
        </a:p>
      </dgm:t>
    </dgm:pt>
    <dgm:pt modelId="{829D2FCD-F58C-403F-AC58-E6B029441910}" type="sibTrans" cxnId="{C590618E-6478-46C1-9352-B708ED88FB2D}">
      <dgm:prSet/>
      <dgm:spPr/>
      <dgm:t>
        <a:bodyPr/>
        <a:lstStyle/>
        <a:p>
          <a:endParaRPr lang="en-US"/>
        </a:p>
      </dgm:t>
    </dgm:pt>
    <dgm:pt modelId="{D248A7C3-E5A4-4FC4-9ACF-15C71BA93969}" type="pres">
      <dgm:prSet presAssocID="{4AC868DA-C16F-485F-AD0F-EDFD73C5E5CB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3C23B979-BF4B-4746-80D8-5C38C36A96C7}" type="pres">
      <dgm:prSet presAssocID="{29F5E88E-DE26-44EA-AFBE-415FA619ED3B}" presName="noChildren" presStyleCnt="0"/>
      <dgm:spPr/>
    </dgm:pt>
    <dgm:pt modelId="{B85447CA-CA82-4D9C-9C3C-8E8747269EAE}" type="pres">
      <dgm:prSet presAssocID="{29F5E88E-DE26-44EA-AFBE-415FA619ED3B}" presName="gap" presStyleCnt="0"/>
      <dgm:spPr/>
    </dgm:pt>
    <dgm:pt modelId="{071FADA5-6836-412A-B741-BF5F89D98ADE}" type="pres">
      <dgm:prSet presAssocID="{29F5E88E-DE26-44EA-AFBE-415FA619ED3B}" presName="medCircle2" presStyleLbl="vennNode1" presStyleIdx="0" presStyleCnt="1"/>
      <dgm:spPr/>
    </dgm:pt>
    <dgm:pt modelId="{7BCAE842-0489-461C-873E-50CB0FE6D22C}" type="pres">
      <dgm:prSet presAssocID="{29F5E88E-DE26-44EA-AFBE-415FA619ED3B}" presName="txLvlOnly1" presStyleLbl="revTx" presStyleIdx="0" presStyleCnt="1"/>
      <dgm:spPr/>
      <dgm:t>
        <a:bodyPr/>
        <a:lstStyle/>
        <a:p>
          <a:endParaRPr lang="en-US"/>
        </a:p>
      </dgm:t>
    </dgm:pt>
  </dgm:ptLst>
  <dgm:cxnLst>
    <dgm:cxn modelId="{C590618E-6478-46C1-9352-B708ED88FB2D}" srcId="{4AC868DA-C16F-485F-AD0F-EDFD73C5E5CB}" destId="{29F5E88E-DE26-44EA-AFBE-415FA619ED3B}" srcOrd="0" destOrd="0" parTransId="{2C368A54-5121-4EAD-BB43-6B76F4523368}" sibTransId="{829D2FCD-F58C-403F-AC58-E6B029441910}"/>
    <dgm:cxn modelId="{1F9432ED-CFAE-4CC0-BC0E-01568F1E6E3F}" type="presOf" srcId="{29F5E88E-DE26-44EA-AFBE-415FA619ED3B}" destId="{7BCAE842-0489-461C-873E-50CB0FE6D22C}" srcOrd="0" destOrd="0" presId="urn:microsoft.com/office/officeart/2008/layout/VerticalCircleList"/>
    <dgm:cxn modelId="{02868C7C-30EA-4745-B8BB-F77064867A4C}" type="presOf" srcId="{4AC868DA-C16F-485F-AD0F-EDFD73C5E5CB}" destId="{D248A7C3-E5A4-4FC4-9ACF-15C71BA93969}" srcOrd="0" destOrd="0" presId="urn:microsoft.com/office/officeart/2008/layout/VerticalCircleList"/>
    <dgm:cxn modelId="{294FEFAC-01FB-46C0-8F6F-7338C2D42507}" type="presParOf" srcId="{D248A7C3-E5A4-4FC4-9ACF-15C71BA93969}" destId="{3C23B979-BF4B-4746-80D8-5C38C36A96C7}" srcOrd="0" destOrd="0" presId="urn:microsoft.com/office/officeart/2008/layout/VerticalCircleList"/>
    <dgm:cxn modelId="{A30C4DA0-ED60-45EB-8620-46A5DD79AF9D}" type="presParOf" srcId="{3C23B979-BF4B-4746-80D8-5C38C36A96C7}" destId="{B85447CA-CA82-4D9C-9C3C-8E8747269EAE}" srcOrd="0" destOrd="0" presId="urn:microsoft.com/office/officeart/2008/layout/VerticalCircleList"/>
    <dgm:cxn modelId="{7EB7683F-3830-4CFE-958B-5AAE717FBFA7}" type="presParOf" srcId="{3C23B979-BF4B-4746-80D8-5C38C36A96C7}" destId="{071FADA5-6836-412A-B741-BF5F89D98ADE}" srcOrd="1" destOrd="0" presId="urn:microsoft.com/office/officeart/2008/layout/VerticalCircleList"/>
    <dgm:cxn modelId="{E8696B68-CC72-444F-A423-FCC43195C216}" type="presParOf" srcId="{3C23B979-BF4B-4746-80D8-5C38C36A96C7}" destId="{7BCAE842-0489-461C-873E-50CB0FE6D22C}" srcOrd="2" destOrd="0" presId="urn:microsoft.com/office/officeart/2008/layout/VerticalCircleList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46B540-5D92-479A-8B0D-0CE496F28281}" type="doc">
      <dgm:prSet loTypeId="urn:microsoft.com/office/officeart/2005/8/layout/gear1" loCatId="process" qsTypeId="urn:microsoft.com/office/officeart/2005/8/quickstyle/simple4" qsCatId="simple" csTypeId="urn:microsoft.com/office/officeart/2005/8/colors/accent1_2" csCatId="accent1" phldr="1"/>
      <dgm:spPr/>
    </dgm:pt>
    <dgm:pt modelId="{1E531892-F620-417F-B6A9-8EBF05DC3187}">
      <dgm:prSet phldrT="[Text]"/>
      <dgm:spPr/>
      <dgm:t>
        <a:bodyPr/>
        <a:lstStyle/>
        <a:p>
          <a:r>
            <a:rPr lang="en-US" dirty="0" smtClean="0"/>
            <a:t>Over Sampling</a:t>
          </a:r>
          <a:endParaRPr lang="en-US" dirty="0"/>
        </a:p>
      </dgm:t>
    </dgm:pt>
    <dgm:pt modelId="{C8C231C5-2418-48D0-8F4C-B842FFABC156}" type="parTrans" cxnId="{9CC32331-9276-48B5-959E-942065576793}">
      <dgm:prSet/>
      <dgm:spPr/>
      <dgm:t>
        <a:bodyPr/>
        <a:lstStyle/>
        <a:p>
          <a:endParaRPr lang="en-US"/>
        </a:p>
      </dgm:t>
    </dgm:pt>
    <dgm:pt modelId="{970286D6-77E7-4031-960E-8A21CC7CB664}" type="sibTrans" cxnId="{9CC32331-9276-48B5-959E-942065576793}">
      <dgm:prSet/>
      <dgm:spPr/>
      <dgm:t>
        <a:bodyPr/>
        <a:lstStyle/>
        <a:p>
          <a:endParaRPr lang="en-US"/>
        </a:p>
      </dgm:t>
    </dgm:pt>
    <dgm:pt modelId="{E023DBC4-F58F-4FB8-8255-BE795028CE41}">
      <dgm:prSet phldrT="[Text]"/>
      <dgm:spPr/>
      <dgm:t>
        <a:bodyPr/>
        <a:lstStyle/>
        <a:p>
          <a:r>
            <a:rPr lang="en-US" dirty="0" smtClean="0"/>
            <a:t>Cross Validation</a:t>
          </a:r>
          <a:endParaRPr lang="en-US" dirty="0"/>
        </a:p>
      </dgm:t>
    </dgm:pt>
    <dgm:pt modelId="{BFDEB255-651C-40F4-A635-294C376B2172}" type="parTrans" cxnId="{8EA30293-3224-41D2-822B-05528B376170}">
      <dgm:prSet/>
      <dgm:spPr/>
      <dgm:t>
        <a:bodyPr/>
        <a:lstStyle/>
        <a:p>
          <a:endParaRPr lang="en-US"/>
        </a:p>
      </dgm:t>
    </dgm:pt>
    <dgm:pt modelId="{5629902E-4B57-4186-904C-09D55C11A4C5}" type="sibTrans" cxnId="{8EA30293-3224-41D2-822B-05528B376170}">
      <dgm:prSet/>
      <dgm:spPr/>
      <dgm:t>
        <a:bodyPr/>
        <a:lstStyle/>
        <a:p>
          <a:endParaRPr lang="en-US"/>
        </a:p>
      </dgm:t>
    </dgm:pt>
    <dgm:pt modelId="{C3045F0D-7E3D-42C2-895C-B09D3124B4B1}">
      <dgm:prSet phldrT="[Text]"/>
      <dgm:spPr/>
      <dgm:t>
        <a:bodyPr/>
        <a:lstStyle/>
        <a:p>
          <a:r>
            <a:rPr lang="en-US" dirty="0" smtClean="0"/>
            <a:t>Proper Metrics</a:t>
          </a:r>
          <a:endParaRPr lang="en-US" dirty="0"/>
        </a:p>
      </dgm:t>
    </dgm:pt>
    <dgm:pt modelId="{46D43ACB-EF35-4E6D-9B3B-F07703CFE6A1}" type="parTrans" cxnId="{AD474026-9FF8-486A-A550-626077FA4B0D}">
      <dgm:prSet/>
      <dgm:spPr/>
      <dgm:t>
        <a:bodyPr/>
        <a:lstStyle/>
        <a:p>
          <a:endParaRPr lang="en-US"/>
        </a:p>
      </dgm:t>
    </dgm:pt>
    <dgm:pt modelId="{D8F3B7DB-33D3-4F82-8545-31205DA0FB00}" type="sibTrans" cxnId="{AD474026-9FF8-486A-A550-626077FA4B0D}">
      <dgm:prSet/>
      <dgm:spPr/>
      <dgm:t>
        <a:bodyPr/>
        <a:lstStyle/>
        <a:p>
          <a:endParaRPr lang="en-US"/>
        </a:p>
      </dgm:t>
    </dgm:pt>
    <dgm:pt modelId="{4E8635B6-E96A-4F05-8E34-934930E6AE25}" type="pres">
      <dgm:prSet presAssocID="{9B46B540-5D92-479A-8B0D-0CE496F2828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E300355-063A-4DC4-8640-0A750848D884}" type="pres">
      <dgm:prSet presAssocID="{1E531892-F620-417F-B6A9-8EBF05DC318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E714E-A791-45B4-A513-2540775E1635}" type="pres">
      <dgm:prSet presAssocID="{1E531892-F620-417F-B6A9-8EBF05DC3187}" presName="gear1srcNode" presStyleLbl="node1" presStyleIdx="0" presStyleCnt="3"/>
      <dgm:spPr/>
      <dgm:t>
        <a:bodyPr/>
        <a:lstStyle/>
        <a:p>
          <a:endParaRPr lang="en-US"/>
        </a:p>
      </dgm:t>
    </dgm:pt>
    <dgm:pt modelId="{A61A9133-CB0E-48EA-93AD-B9B95D3A1E26}" type="pres">
      <dgm:prSet presAssocID="{1E531892-F620-417F-B6A9-8EBF05DC3187}" presName="gear1dstNode" presStyleLbl="node1" presStyleIdx="0" presStyleCnt="3"/>
      <dgm:spPr/>
      <dgm:t>
        <a:bodyPr/>
        <a:lstStyle/>
        <a:p>
          <a:endParaRPr lang="en-US"/>
        </a:p>
      </dgm:t>
    </dgm:pt>
    <dgm:pt modelId="{221F614C-57AD-41AD-9F30-FE6D8B027171}" type="pres">
      <dgm:prSet presAssocID="{E023DBC4-F58F-4FB8-8255-BE795028CE4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D37E1-90F3-40EB-A406-358154FF262A}" type="pres">
      <dgm:prSet presAssocID="{E023DBC4-F58F-4FB8-8255-BE795028CE41}" presName="gear2srcNode" presStyleLbl="node1" presStyleIdx="1" presStyleCnt="3"/>
      <dgm:spPr/>
      <dgm:t>
        <a:bodyPr/>
        <a:lstStyle/>
        <a:p>
          <a:endParaRPr lang="en-US"/>
        </a:p>
      </dgm:t>
    </dgm:pt>
    <dgm:pt modelId="{8ABC2E35-7618-41BA-BE39-F760B0AB07C9}" type="pres">
      <dgm:prSet presAssocID="{E023DBC4-F58F-4FB8-8255-BE795028CE41}" presName="gear2dstNode" presStyleLbl="node1" presStyleIdx="1" presStyleCnt="3"/>
      <dgm:spPr/>
      <dgm:t>
        <a:bodyPr/>
        <a:lstStyle/>
        <a:p>
          <a:endParaRPr lang="en-US"/>
        </a:p>
      </dgm:t>
    </dgm:pt>
    <dgm:pt modelId="{0C7B0229-BEDC-4E3D-ADA1-934AB99BECAC}" type="pres">
      <dgm:prSet presAssocID="{C3045F0D-7E3D-42C2-895C-B09D3124B4B1}" presName="gear3" presStyleLbl="node1" presStyleIdx="2" presStyleCnt="3"/>
      <dgm:spPr/>
      <dgm:t>
        <a:bodyPr/>
        <a:lstStyle/>
        <a:p>
          <a:endParaRPr lang="en-US"/>
        </a:p>
      </dgm:t>
    </dgm:pt>
    <dgm:pt modelId="{4D057A75-C81B-4095-8BB6-F4CD04608086}" type="pres">
      <dgm:prSet presAssocID="{C3045F0D-7E3D-42C2-895C-B09D3124B4B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8FFD3-CDFF-4093-9820-E7CC8661CC67}" type="pres">
      <dgm:prSet presAssocID="{C3045F0D-7E3D-42C2-895C-B09D3124B4B1}" presName="gear3srcNode" presStyleLbl="node1" presStyleIdx="2" presStyleCnt="3"/>
      <dgm:spPr/>
      <dgm:t>
        <a:bodyPr/>
        <a:lstStyle/>
        <a:p>
          <a:endParaRPr lang="en-US"/>
        </a:p>
      </dgm:t>
    </dgm:pt>
    <dgm:pt modelId="{57564F8C-85EB-41F1-85E9-517B9DDD3354}" type="pres">
      <dgm:prSet presAssocID="{C3045F0D-7E3D-42C2-895C-B09D3124B4B1}" presName="gear3dstNode" presStyleLbl="node1" presStyleIdx="2" presStyleCnt="3"/>
      <dgm:spPr/>
      <dgm:t>
        <a:bodyPr/>
        <a:lstStyle/>
        <a:p>
          <a:endParaRPr lang="en-US"/>
        </a:p>
      </dgm:t>
    </dgm:pt>
    <dgm:pt modelId="{D8A1D454-211A-4BFE-9F82-F6B32E2B85EA}" type="pres">
      <dgm:prSet presAssocID="{970286D6-77E7-4031-960E-8A21CC7CB664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D04732F2-75C6-4C1B-AF22-BCE99FF69205}" type="pres">
      <dgm:prSet presAssocID="{5629902E-4B57-4186-904C-09D55C11A4C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F38DB8F1-F1AE-4CE7-A1E4-B09A921ECFAA}" type="pres">
      <dgm:prSet presAssocID="{D8F3B7DB-33D3-4F82-8545-31205DA0FB00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3DD244A-C646-48ED-B0EE-7FCAF9A3A85D}" type="presOf" srcId="{E023DBC4-F58F-4FB8-8255-BE795028CE41}" destId="{21FD37E1-90F3-40EB-A406-358154FF262A}" srcOrd="1" destOrd="0" presId="urn:microsoft.com/office/officeart/2005/8/layout/gear1"/>
    <dgm:cxn modelId="{8EA30293-3224-41D2-822B-05528B376170}" srcId="{9B46B540-5D92-479A-8B0D-0CE496F28281}" destId="{E023DBC4-F58F-4FB8-8255-BE795028CE41}" srcOrd="1" destOrd="0" parTransId="{BFDEB255-651C-40F4-A635-294C376B2172}" sibTransId="{5629902E-4B57-4186-904C-09D55C11A4C5}"/>
    <dgm:cxn modelId="{C2BFE28B-4CB1-434E-83DC-77C16EEEF4C4}" type="presOf" srcId="{9B46B540-5D92-479A-8B0D-0CE496F28281}" destId="{4E8635B6-E96A-4F05-8E34-934930E6AE25}" srcOrd="0" destOrd="0" presId="urn:microsoft.com/office/officeart/2005/8/layout/gear1"/>
    <dgm:cxn modelId="{9CC32331-9276-48B5-959E-942065576793}" srcId="{9B46B540-5D92-479A-8B0D-0CE496F28281}" destId="{1E531892-F620-417F-B6A9-8EBF05DC3187}" srcOrd="0" destOrd="0" parTransId="{C8C231C5-2418-48D0-8F4C-B842FFABC156}" sibTransId="{970286D6-77E7-4031-960E-8A21CC7CB664}"/>
    <dgm:cxn modelId="{AD474026-9FF8-486A-A550-626077FA4B0D}" srcId="{9B46B540-5D92-479A-8B0D-0CE496F28281}" destId="{C3045F0D-7E3D-42C2-895C-B09D3124B4B1}" srcOrd="2" destOrd="0" parTransId="{46D43ACB-EF35-4E6D-9B3B-F07703CFE6A1}" sibTransId="{D8F3B7DB-33D3-4F82-8545-31205DA0FB00}"/>
    <dgm:cxn modelId="{0449FE6D-3467-47D3-BA5D-097933FF56AE}" type="presOf" srcId="{970286D6-77E7-4031-960E-8A21CC7CB664}" destId="{D8A1D454-211A-4BFE-9F82-F6B32E2B85EA}" srcOrd="0" destOrd="0" presId="urn:microsoft.com/office/officeart/2005/8/layout/gear1"/>
    <dgm:cxn modelId="{EFB6F188-1D9F-4765-98D1-CA72BEB6ADC7}" type="presOf" srcId="{C3045F0D-7E3D-42C2-895C-B09D3124B4B1}" destId="{0C7B0229-BEDC-4E3D-ADA1-934AB99BECAC}" srcOrd="0" destOrd="0" presId="urn:microsoft.com/office/officeart/2005/8/layout/gear1"/>
    <dgm:cxn modelId="{D3EE8C36-D90C-4565-A13B-A704472416E2}" type="presOf" srcId="{1E531892-F620-417F-B6A9-8EBF05DC3187}" destId="{025E714E-A791-45B4-A513-2540775E1635}" srcOrd="1" destOrd="0" presId="urn:microsoft.com/office/officeart/2005/8/layout/gear1"/>
    <dgm:cxn modelId="{B3F067D0-9AD2-4ED6-A2DD-27C966F65EDD}" type="presOf" srcId="{1E531892-F620-417F-B6A9-8EBF05DC3187}" destId="{A61A9133-CB0E-48EA-93AD-B9B95D3A1E26}" srcOrd="2" destOrd="0" presId="urn:microsoft.com/office/officeart/2005/8/layout/gear1"/>
    <dgm:cxn modelId="{DCD07DC8-06BC-46FF-A30C-A1C3E50D18B9}" type="presOf" srcId="{5629902E-4B57-4186-904C-09D55C11A4C5}" destId="{D04732F2-75C6-4C1B-AF22-BCE99FF69205}" srcOrd="0" destOrd="0" presId="urn:microsoft.com/office/officeart/2005/8/layout/gear1"/>
    <dgm:cxn modelId="{637FDDB0-7A11-4CC5-8EB7-C08C226E29D5}" type="presOf" srcId="{1E531892-F620-417F-B6A9-8EBF05DC3187}" destId="{9E300355-063A-4DC4-8640-0A750848D884}" srcOrd="0" destOrd="0" presId="urn:microsoft.com/office/officeart/2005/8/layout/gear1"/>
    <dgm:cxn modelId="{69F32BB6-4E78-4DC9-B263-299A6EFC0B58}" type="presOf" srcId="{D8F3B7DB-33D3-4F82-8545-31205DA0FB00}" destId="{F38DB8F1-F1AE-4CE7-A1E4-B09A921ECFAA}" srcOrd="0" destOrd="0" presId="urn:microsoft.com/office/officeart/2005/8/layout/gear1"/>
    <dgm:cxn modelId="{AF5C4DD6-1747-48F2-A163-368C6EDCC39E}" type="presOf" srcId="{C3045F0D-7E3D-42C2-895C-B09D3124B4B1}" destId="{57564F8C-85EB-41F1-85E9-517B9DDD3354}" srcOrd="3" destOrd="0" presId="urn:microsoft.com/office/officeart/2005/8/layout/gear1"/>
    <dgm:cxn modelId="{100D1730-9C75-4B01-9D43-A2DE00FED5C1}" type="presOf" srcId="{E023DBC4-F58F-4FB8-8255-BE795028CE41}" destId="{221F614C-57AD-41AD-9F30-FE6D8B027171}" srcOrd="0" destOrd="0" presId="urn:microsoft.com/office/officeart/2005/8/layout/gear1"/>
    <dgm:cxn modelId="{F10808AD-BAFB-4A25-8E95-C5B58F2C7A44}" type="presOf" srcId="{E023DBC4-F58F-4FB8-8255-BE795028CE41}" destId="{8ABC2E35-7618-41BA-BE39-F760B0AB07C9}" srcOrd="2" destOrd="0" presId="urn:microsoft.com/office/officeart/2005/8/layout/gear1"/>
    <dgm:cxn modelId="{9C59D9A0-E5FD-4A4A-9F59-E3A40B40FD4E}" type="presOf" srcId="{C3045F0D-7E3D-42C2-895C-B09D3124B4B1}" destId="{A998FFD3-CDFF-4093-9820-E7CC8661CC67}" srcOrd="2" destOrd="0" presId="urn:microsoft.com/office/officeart/2005/8/layout/gear1"/>
    <dgm:cxn modelId="{0B40F426-A8CA-43EF-9831-177CD7C7ACDE}" type="presOf" srcId="{C3045F0D-7E3D-42C2-895C-B09D3124B4B1}" destId="{4D057A75-C81B-4095-8BB6-F4CD04608086}" srcOrd="1" destOrd="0" presId="urn:microsoft.com/office/officeart/2005/8/layout/gear1"/>
    <dgm:cxn modelId="{F0B327F6-A361-4477-8130-32B9723E9705}" type="presParOf" srcId="{4E8635B6-E96A-4F05-8E34-934930E6AE25}" destId="{9E300355-063A-4DC4-8640-0A750848D884}" srcOrd="0" destOrd="0" presId="urn:microsoft.com/office/officeart/2005/8/layout/gear1"/>
    <dgm:cxn modelId="{29563965-CB90-4E10-A49E-9E2DF7623C01}" type="presParOf" srcId="{4E8635B6-E96A-4F05-8E34-934930E6AE25}" destId="{025E714E-A791-45B4-A513-2540775E1635}" srcOrd="1" destOrd="0" presId="urn:microsoft.com/office/officeart/2005/8/layout/gear1"/>
    <dgm:cxn modelId="{6CFA6E38-5D50-408C-B4D2-A8712118C34A}" type="presParOf" srcId="{4E8635B6-E96A-4F05-8E34-934930E6AE25}" destId="{A61A9133-CB0E-48EA-93AD-B9B95D3A1E26}" srcOrd="2" destOrd="0" presId="urn:microsoft.com/office/officeart/2005/8/layout/gear1"/>
    <dgm:cxn modelId="{BAFCB61A-CD16-4E7B-8E9C-8EE5CB79E47A}" type="presParOf" srcId="{4E8635B6-E96A-4F05-8E34-934930E6AE25}" destId="{221F614C-57AD-41AD-9F30-FE6D8B027171}" srcOrd="3" destOrd="0" presId="urn:microsoft.com/office/officeart/2005/8/layout/gear1"/>
    <dgm:cxn modelId="{C163AF70-5F92-4642-A3FB-16E933A9F557}" type="presParOf" srcId="{4E8635B6-E96A-4F05-8E34-934930E6AE25}" destId="{21FD37E1-90F3-40EB-A406-358154FF262A}" srcOrd="4" destOrd="0" presId="urn:microsoft.com/office/officeart/2005/8/layout/gear1"/>
    <dgm:cxn modelId="{8FBC210E-8E88-417C-9710-6D9B4AA09EC7}" type="presParOf" srcId="{4E8635B6-E96A-4F05-8E34-934930E6AE25}" destId="{8ABC2E35-7618-41BA-BE39-F760B0AB07C9}" srcOrd="5" destOrd="0" presId="urn:microsoft.com/office/officeart/2005/8/layout/gear1"/>
    <dgm:cxn modelId="{763611D7-5166-47DA-9B1E-374473DBDFAD}" type="presParOf" srcId="{4E8635B6-E96A-4F05-8E34-934930E6AE25}" destId="{0C7B0229-BEDC-4E3D-ADA1-934AB99BECAC}" srcOrd="6" destOrd="0" presId="urn:microsoft.com/office/officeart/2005/8/layout/gear1"/>
    <dgm:cxn modelId="{52735A93-B6BB-42D7-BF42-02604A86405C}" type="presParOf" srcId="{4E8635B6-E96A-4F05-8E34-934930E6AE25}" destId="{4D057A75-C81B-4095-8BB6-F4CD04608086}" srcOrd="7" destOrd="0" presId="urn:microsoft.com/office/officeart/2005/8/layout/gear1"/>
    <dgm:cxn modelId="{0A55EF9E-E3D2-48A7-A328-64D1736EB99D}" type="presParOf" srcId="{4E8635B6-E96A-4F05-8E34-934930E6AE25}" destId="{A998FFD3-CDFF-4093-9820-E7CC8661CC67}" srcOrd="8" destOrd="0" presId="urn:microsoft.com/office/officeart/2005/8/layout/gear1"/>
    <dgm:cxn modelId="{9EC83EB3-8F4D-4AEC-9DAB-B61F5D74A583}" type="presParOf" srcId="{4E8635B6-E96A-4F05-8E34-934930E6AE25}" destId="{57564F8C-85EB-41F1-85E9-517B9DDD3354}" srcOrd="9" destOrd="0" presId="urn:microsoft.com/office/officeart/2005/8/layout/gear1"/>
    <dgm:cxn modelId="{10D3266B-F774-4E5A-ADC2-4F61FA1DAEE3}" type="presParOf" srcId="{4E8635B6-E96A-4F05-8E34-934930E6AE25}" destId="{D8A1D454-211A-4BFE-9F82-F6B32E2B85EA}" srcOrd="10" destOrd="0" presId="urn:microsoft.com/office/officeart/2005/8/layout/gear1"/>
    <dgm:cxn modelId="{0D0F76FD-06E9-4A8D-A934-5941D9D682E0}" type="presParOf" srcId="{4E8635B6-E96A-4F05-8E34-934930E6AE25}" destId="{D04732F2-75C6-4C1B-AF22-BCE99FF69205}" srcOrd="11" destOrd="0" presId="urn:microsoft.com/office/officeart/2005/8/layout/gear1"/>
    <dgm:cxn modelId="{138C41E0-8695-4EF2-9DCE-84EE314B65A8}" type="presParOf" srcId="{4E8635B6-E96A-4F05-8E34-934930E6AE25}" destId="{F38DB8F1-F1AE-4CE7-A1E4-B09A921ECFAA}" srcOrd="12" destOrd="0" presId="urn:microsoft.com/office/officeart/2005/8/layout/gear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1145EB-A326-473F-AF72-3377C22DEB6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442B4-0701-48B2-A238-8CDF805F6FCF}">
      <dgm:prSet phldrT="[Text]"/>
      <dgm:spPr/>
      <dgm:t>
        <a:bodyPr/>
        <a:lstStyle/>
        <a:p>
          <a:r>
            <a:rPr lang="en-US" b="0" i="0" dirty="0" smtClean="0"/>
            <a:t>Result of 5-fold cross validation:</a:t>
          </a:r>
          <a:endParaRPr lang="en-US" dirty="0"/>
        </a:p>
      </dgm:t>
    </dgm:pt>
    <dgm:pt modelId="{DE80668D-22EF-4BD9-9E2A-0F7671EC6D4D}" type="parTrans" cxnId="{EA26050F-4506-4E3F-BB31-734F4C166AE6}">
      <dgm:prSet/>
      <dgm:spPr/>
      <dgm:t>
        <a:bodyPr/>
        <a:lstStyle/>
        <a:p>
          <a:endParaRPr lang="en-US"/>
        </a:p>
      </dgm:t>
    </dgm:pt>
    <dgm:pt modelId="{2EC63236-A4E5-4695-848C-024796447B57}" type="sibTrans" cxnId="{EA26050F-4506-4E3F-BB31-734F4C166AE6}">
      <dgm:prSet/>
      <dgm:spPr/>
      <dgm:t>
        <a:bodyPr/>
        <a:lstStyle/>
        <a:p>
          <a:endParaRPr lang="en-US"/>
        </a:p>
      </dgm:t>
    </dgm:pt>
    <dgm:pt modelId="{A9492AD6-3BF2-4899-90F3-FC68721476FE}">
      <dgm:prSet phldrT="[Text]"/>
      <dgm:spPr/>
      <dgm:t>
        <a:bodyPr/>
        <a:lstStyle/>
        <a:p>
          <a:r>
            <a:rPr lang="en-US" b="0" i="0" dirty="0" smtClean="0"/>
            <a:t>Accuracy:  0.570</a:t>
          </a:r>
          <a:endParaRPr lang="en-US" dirty="0"/>
        </a:p>
      </dgm:t>
    </dgm:pt>
    <dgm:pt modelId="{041C4D77-2EAD-4C99-A2CA-4B54D2B3027A}" type="parTrans" cxnId="{9AA17580-3115-42E4-B0DC-E517C6E49223}">
      <dgm:prSet/>
      <dgm:spPr/>
      <dgm:t>
        <a:bodyPr/>
        <a:lstStyle/>
        <a:p>
          <a:endParaRPr lang="en-US"/>
        </a:p>
      </dgm:t>
    </dgm:pt>
    <dgm:pt modelId="{798BE6CF-464D-4DF9-9D0F-E2413049832C}" type="sibTrans" cxnId="{9AA17580-3115-42E4-B0DC-E517C6E49223}">
      <dgm:prSet/>
      <dgm:spPr/>
      <dgm:t>
        <a:bodyPr/>
        <a:lstStyle/>
        <a:p>
          <a:endParaRPr lang="en-US"/>
        </a:p>
      </dgm:t>
    </dgm:pt>
    <dgm:pt modelId="{F088FF00-73D2-459F-9C6A-D3870223238D}" type="pres">
      <dgm:prSet presAssocID="{481145EB-A326-473F-AF72-3377C22DEB6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ECA67-2F38-42A6-9C00-EA4EA9AE2121}" type="pres">
      <dgm:prSet presAssocID="{3CC442B4-0701-48B2-A238-8CDF805F6FCF}" presName="circle1" presStyleLbl="node1" presStyleIdx="0" presStyleCnt="1"/>
      <dgm:spPr/>
    </dgm:pt>
    <dgm:pt modelId="{FF575FE1-2B96-486B-A9FE-78DC4898EB9F}" type="pres">
      <dgm:prSet presAssocID="{3CC442B4-0701-48B2-A238-8CDF805F6FCF}" presName="space" presStyleCnt="0"/>
      <dgm:spPr/>
    </dgm:pt>
    <dgm:pt modelId="{0051D31A-14BF-48FF-BBAA-12E0B0029308}" type="pres">
      <dgm:prSet presAssocID="{3CC442B4-0701-48B2-A238-8CDF805F6FCF}" presName="rect1" presStyleLbl="alignAcc1" presStyleIdx="0" presStyleCnt="1"/>
      <dgm:spPr/>
      <dgm:t>
        <a:bodyPr/>
        <a:lstStyle/>
        <a:p>
          <a:endParaRPr lang="en-US"/>
        </a:p>
      </dgm:t>
    </dgm:pt>
    <dgm:pt modelId="{E0DB4832-88D6-4E16-9EEA-00DF85948C29}" type="pres">
      <dgm:prSet presAssocID="{3CC442B4-0701-48B2-A238-8CDF805F6FCF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79AF3-7266-466B-AD11-0AC3FDBD2AB0}" type="pres">
      <dgm:prSet presAssocID="{3CC442B4-0701-48B2-A238-8CDF805F6FCF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CABD5-D66A-434B-B0E3-759F12AB46D6}" type="presOf" srcId="{481145EB-A326-473F-AF72-3377C22DEB6D}" destId="{F088FF00-73D2-459F-9C6A-D3870223238D}" srcOrd="0" destOrd="0" presId="urn:microsoft.com/office/officeart/2005/8/layout/target3"/>
    <dgm:cxn modelId="{C402C331-4AD7-4AB3-BFAE-2AB9D534D3C1}" type="presOf" srcId="{A9492AD6-3BF2-4899-90F3-FC68721476FE}" destId="{CF379AF3-7266-466B-AD11-0AC3FDBD2AB0}" srcOrd="0" destOrd="0" presId="urn:microsoft.com/office/officeart/2005/8/layout/target3"/>
    <dgm:cxn modelId="{9AA17580-3115-42E4-B0DC-E517C6E49223}" srcId="{3CC442B4-0701-48B2-A238-8CDF805F6FCF}" destId="{A9492AD6-3BF2-4899-90F3-FC68721476FE}" srcOrd="0" destOrd="0" parTransId="{041C4D77-2EAD-4C99-A2CA-4B54D2B3027A}" sibTransId="{798BE6CF-464D-4DF9-9D0F-E2413049832C}"/>
    <dgm:cxn modelId="{7C2AF5C7-EEC3-4A58-BA71-19090A6AF0A0}" type="presOf" srcId="{3CC442B4-0701-48B2-A238-8CDF805F6FCF}" destId="{0051D31A-14BF-48FF-BBAA-12E0B0029308}" srcOrd="0" destOrd="0" presId="urn:microsoft.com/office/officeart/2005/8/layout/target3"/>
    <dgm:cxn modelId="{EA26050F-4506-4E3F-BB31-734F4C166AE6}" srcId="{481145EB-A326-473F-AF72-3377C22DEB6D}" destId="{3CC442B4-0701-48B2-A238-8CDF805F6FCF}" srcOrd="0" destOrd="0" parTransId="{DE80668D-22EF-4BD9-9E2A-0F7671EC6D4D}" sibTransId="{2EC63236-A4E5-4695-848C-024796447B57}"/>
    <dgm:cxn modelId="{EFB38A64-5402-4BFE-ADFE-73D351A4509B}" type="presOf" srcId="{3CC442B4-0701-48B2-A238-8CDF805F6FCF}" destId="{E0DB4832-88D6-4E16-9EEA-00DF85948C29}" srcOrd="1" destOrd="0" presId="urn:microsoft.com/office/officeart/2005/8/layout/target3"/>
    <dgm:cxn modelId="{FD9270BE-1E99-4144-B811-96D57EFBC32E}" type="presParOf" srcId="{F088FF00-73D2-459F-9C6A-D3870223238D}" destId="{602ECA67-2F38-42A6-9C00-EA4EA9AE2121}" srcOrd="0" destOrd="0" presId="urn:microsoft.com/office/officeart/2005/8/layout/target3"/>
    <dgm:cxn modelId="{CA81B354-A95C-472D-9F45-CDCC0D710587}" type="presParOf" srcId="{F088FF00-73D2-459F-9C6A-D3870223238D}" destId="{FF575FE1-2B96-486B-A9FE-78DC4898EB9F}" srcOrd="1" destOrd="0" presId="urn:microsoft.com/office/officeart/2005/8/layout/target3"/>
    <dgm:cxn modelId="{60B2A264-EBEA-4BE7-9BA9-5685CA8712F4}" type="presParOf" srcId="{F088FF00-73D2-459F-9C6A-D3870223238D}" destId="{0051D31A-14BF-48FF-BBAA-12E0B0029308}" srcOrd="2" destOrd="0" presId="urn:microsoft.com/office/officeart/2005/8/layout/target3"/>
    <dgm:cxn modelId="{88A4F18E-9DFE-4BFA-AE55-C36D24AEBD36}" type="presParOf" srcId="{F088FF00-73D2-459F-9C6A-D3870223238D}" destId="{E0DB4832-88D6-4E16-9EEA-00DF85948C29}" srcOrd="3" destOrd="0" presId="urn:microsoft.com/office/officeart/2005/8/layout/target3"/>
    <dgm:cxn modelId="{8803E741-7E79-4379-A71C-CF1BE5CCD31E}" type="presParOf" srcId="{F088FF00-73D2-459F-9C6A-D3870223238D}" destId="{CF379AF3-7266-466B-AD11-0AC3FDBD2AB0}" srcOrd="4" destOrd="0" presId="urn:microsoft.com/office/officeart/2005/8/layout/target3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1145EB-A326-473F-AF72-3377C22DEB6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442B4-0701-48B2-A238-8CDF805F6FCF}">
      <dgm:prSet phldrT="[Text]"/>
      <dgm:spPr/>
      <dgm:t>
        <a:bodyPr/>
        <a:lstStyle/>
        <a:p>
          <a:r>
            <a:rPr lang="en-US" b="0" i="0" dirty="0" smtClean="0"/>
            <a:t>Result of 5-fold cross validation:</a:t>
          </a:r>
          <a:endParaRPr lang="en-US" dirty="0"/>
        </a:p>
      </dgm:t>
    </dgm:pt>
    <dgm:pt modelId="{DE80668D-22EF-4BD9-9E2A-0F7671EC6D4D}" type="parTrans" cxnId="{EA26050F-4506-4E3F-BB31-734F4C166AE6}">
      <dgm:prSet/>
      <dgm:spPr/>
      <dgm:t>
        <a:bodyPr/>
        <a:lstStyle/>
        <a:p>
          <a:endParaRPr lang="en-US"/>
        </a:p>
      </dgm:t>
    </dgm:pt>
    <dgm:pt modelId="{2EC63236-A4E5-4695-848C-024796447B57}" type="sibTrans" cxnId="{EA26050F-4506-4E3F-BB31-734F4C166AE6}">
      <dgm:prSet/>
      <dgm:spPr/>
      <dgm:t>
        <a:bodyPr/>
        <a:lstStyle/>
        <a:p>
          <a:endParaRPr lang="en-US"/>
        </a:p>
      </dgm:t>
    </dgm:pt>
    <dgm:pt modelId="{A9492AD6-3BF2-4899-90F3-FC68721476FE}">
      <dgm:prSet phldrT="[Text]"/>
      <dgm:spPr/>
      <dgm:t>
        <a:bodyPr/>
        <a:lstStyle/>
        <a:p>
          <a:r>
            <a:rPr lang="en-US" b="0" i="0" dirty="0" smtClean="0"/>
            <a:t>Accuracy:  0.951</a:t>
          </a:r>
          <a:endParaRPr lang="en-US" dirty="0"/>
        </a:p>
      </dgm:t>
    </dgm:pt>
    <dgm:pt modelId="{041C4D77-2EAD-4C99-A2CA-4B54D2B3027A}" type="parTrans" cxnId="{9AA17580-3115-42E4-B0DC-E517C6E49223}">
      <dgm:prSet/>
      <dgm:spPr/>
      <dgm:t>
        <a:bodyPr/>
        <a:lstStyle/>
        <a:p>
          <a:endParaRPr lang="en-US"/>
        </a:p>
      </dgm:t>
    </dgm:pt>
    <dgm:pt modelId="{798BE6CF-464D-4DF9-9D0F-E2413049832C}" type="sibTrans" cxnId="{9AA17580-3115-42E4-B0DC-E517C6E49223}">
      <dgm:prSet/>
      <dgm:spPr/>
      <dgm:t>
        <a:bodyPr/>
        <a:lstStyle/>
        <a:p>
          <a:endParaRPr lang="en-US"/>
        </a:p>
      </dgm:t>
    </dgm:pt>
    <dgm:pt modelId="{F088FF00-73D2-459F-9C6A-D3870223238D}" type="pres">
      <dgm:prSet presAssocID="{481145EB-A326-473F-AF72-3377C22DEB6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ECA67-2F38-42A6-9C00-EA4EA9AE2121}" type="pres">
      <dgm:prSet presAssocID="{3CC442B4-0701-48B2-A238-8CDF805F6FCF}" presName="circle1" presStyleLbl="node1" presStyleIdx="0" presStyleCnt="1"/>
      <dgm:spPr/>
    </dgm:pt>
    <dgm:pt modelId="{FF575FE1-2B96-486B-A9FE-78DC4898EB9F}" type="pres">
      <dgm:prSet presAssocID="{3CC442B4-0701-48B2-A238-8CDF805F6FCF}" presName="space" presStyleCnt="0"/>
      <dgm:spPr/>
    </dgm:pt>
    <dgm:pt modelId="{0051D31A-14BF-48FF-BBAA-12E0B0029308}" type="pres">
      <dgm:prSet presAssocID="{3CC442B4-0701-48B2-A238-8CDF805F6FCF}" presName="rect1" presStyleLbl="alignAcc1" presStyleIdx="0" presStyleCnt="1"/>
      <dgm:spPr/>
      <dgm:t>
        <a:bodyPr/>
        <a:lstStyle/>
        <a:p>
          <a:endParaRPr lang="en-US"/>
        </a:p>
      </dgm:t>
    </dgm:pt>
    <dgm:pt modelId="{E0DB4832-88D6-4E16-9EEA-00DF85948C29}" type="pres">
      <dgm:prSet presAssocID="{3CC442B4-0701-48B2-A238-8CDF805F6FCF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79AF3-7266-466B-AD11-0AC3FDBD2AB0}" type="pres">
      <dgm:prSet presAssocID="{3CC442B4-0701-48B2-A238-8CDF805F6FCF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CABD5-D66A-434B-B0E3-759F12AB46D6}" type="presOf" srcId="{481145EB-A326-473F-AF72-3377C22DEB6D}" destId="{F088FF00-73D2-459F-9C6A-D3870223238D}" srcOrd="0" destOrd="0" presId="urn:microsoft.com/office/officeart/2005/8/layout/target3"/>
    <dgm:cxn modelId="{C402C331-4AD7-4AB3-BFAE-2AB9D534D3C1}" type="presOf" srcId="{A9492AD6-3BF2-4899-90F3-FC68721476FE}" destId="{CF379AF3-7266-466B-AD11-0AC3FDBD2AB0}" srcOrd="0" destOrd="0" presId="urn:microsoft.com/office/officeart/2005/8/layout/target3"/>
    <dgm:cxn modelId="{9AA17580-3115-42E4-B0DC-E517C6E49223}" srcId="{3CC442B4-0701-48B2-A238-8CDF805F6FCF}" destId="{A9492AD6-3BF2-4899-90F3-FC68721476FE}" srcOrd="0" destOrd="0" parTransId="{041C4D77-2EAD-4C99-A2CA-4B54D2B3027A}" sibTransId="{798BE6CF-464D-4DF9-9D0F-E2413049832C}"/>
    <dgm:cxn modelId="{7C2AF5C7-EEC3-4A58-BA71-19090A6AF0A0}" type="presOf" srcId="{3CC442B4-0701-48B2-A238-8CDF805F6FCF}" destId="{0051D31A-14BF-48FF-BBAA-12E0B0029308}" srcOrd="0" destOrd="0" presId="urn:microsoft.com/office/officeart/2005/8/layout/target3"/>
    <dgm:cxn modelId="{EA26050F-4506-4E3F-BB31-734F4C166AE6}" srcId="{481145EB-A326-473F-AF72-3377C22DEB6D}" destId="{3CC442B4-0701-48B2-A238-8CDF805F6FCF}" srcOrd="0" destOrd="0" parTransId="{DE80668D-22EF-4BD9-9E2A-0F7671EC6D4D}" sibTransId="{2EC63236-A4E5-4695-848C-024796447B57}"/>
    <dgm:cxn modelId="{EFB38A64-5402-4BFE-ADFE-73D351A4509B}" type="presOf" srcId="{3CC442B4-0701-48B2-A238-8CDF805F6FCF}" destId="{E0DB4832-88D6-4E16-9EEA-00DF85948C29}" srcOrd="1" destOrd="0" presId="urn:microsoft.com/office/officeart/2005/8/layout/target3"/>
    <dgm:cxn modelId="{FD9270BE-1E99-4144-B811-96D57EFBC32E}" type="presParOf" srcId="{F088FF00-73D2-459F-9C6A-D3870223238D}" destId="{602ECA67-2F38-42A6-9C00-EA4EA9AE2121}" srcOrd="0" destOrd="0" presId="urn:microsoft.com/office/officeart/2005/8/layout/target3"/>
    <dgm:cxn modelId="{CA81B354-A95C-472D-9F45-CDCC0D710587}" type="presParOf" srcId="{F088FF00-73D2-459F-9C6A-D3870223238D}" destId="{FF575FE1-2B96-486B-A9FE-78DC4898EB9F}" srcOrd="1" destOrd="0" presId="urn:microsoft.com/office/officeart/2005/8/layout/target3"/>
    <dgm:cxn modelId="{60B2A264-EBEA-4BE7-9BA9-5685CA8712F4}" type="presParOf" srcId="{F088FF00-73D2-459F-9C6A-D3870223238D}" destId="{0051D31A-14BF-48FF-BBAA-12E0B0029308}" srcOrd="2" destOrd="0" presId="urn:microsoft.com/office/officeart/2005/8/layout/target3"/>
    <dgm:cxn modelId="{88A4F18E-9DFE-4BFA-AE55-C36D24AEBD36}" type="presParOf" srcId="{F088FF00-73D2-459F-9C6A-D3870223238D}" destId="{E0DB4832-88D6-4E16-9EEA-00DF85948C29}" srcOrd="3" destOrd="0" presId="urn:microsoft.com/office/officeart/2005/8/layout/target3"/>
    <dgm:cxn modelId="{8803E741-7E79-4379-A71C-CF1BE5CCD31E}" type="presParOf" srcId="{F088FF00-73D2-459F-9C6A-D3870223238D}" destId="{CF379AF3-7266-466B-AD11-0AC3FDBD2AB0}" srcOrd="4" destOrd="0" presId="urn:microsoft.com/office/officeart/2005/8/layout/target3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1145EB-A326-473F-AF72-3377C22DEB6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442B4-0701-48B2-A238-8CDF805F6FCF}">
      <dgm:prSet phldrT="[Text]"/>
      <dgm:spPr/>
      <dgm:t>
        <a:bodyPr/>
        <a:lstStyle/>
        <a:p>
          <a:r>
            <a:rPr lang="en-US" b="0" i="0" dirty="0" smtClean="0"/>
            <a:t>Result of 5-fold cross validation:</a:t>
          </a:r>
          <a:endParaRPr lang="en-US" dirty="0"/>
        </a:p>
      </dgm:t>
    </dgm:pt>
    <dgm:pt modelId="{DE80668D-22EF-4BD9-9E2A-0F7671EC6D4D}" type="parTrans" cxnId="{EA26050F-4506-4E3F-BB31-734F4C166AE6}">
      <dgm:prSet/>
      <dgm:spPr/>
      <dgm:t>
        <a:bodyPr/>
        <a:lstStyle/>
        <a:p>
          <a:endParaRPr lang="en-US"/>
        </a:p>
      </dgm:t>
    </dgm:pt>
    <dgm:pt modelId="{2EC63236-A4E5-4695-848C-024796447B57}" type="sibTrans" cxnId="{EA26050F-4506-4E3F-BB31-734F4C166AE6}">
      <dgm:prSet/>
      <dgm:spPr/>
      <dgm:t>
        <a:bodyPr/>
        <a:lstStyle/>
        <a:p>
          <a:endParaRPr lang="en-US"/>
        </a:p>
      </dgm:t>
    </dgm:pt>
    <dgm:pt modelId="{A9492AD6-3BF2-4899-90F3-FC68721476FE}">
      <dgm:prSet phldrT="[Text]"/>
      <dgm:spPr/>
      <dgm:t>
        <a:bodyPr/>
        <a:lstStyle/>
        <a:p>
          <a:r>
            <a:rPr lang="en-US" b="0" i="0" dirty="0" smtClean="0"/>
            <a:t>Accuracy:  0.993</a:t>
          </a:r>
          <a:endParaRPr lang="en-US" dirty="0"/>
        </a:p>
      </dgm:t>
    </dgm:pt>
    <dgm:pt modelId="{041C4D77-2EAD-4C99-A2CA-4B54D2B3027A}" type="parTrans" cxnId="{9AA17580-3115-42E4-B0DC-E517C6E49223}">
      <dgm:prSet/>
      <dgm:spPr/>
      <dgm:t>
        <a:bodyPr/>
        <a:lstStyle/>
        <a:p>
          <a:endParaRPr lang="en-US"/>
        </a:p>
      </dgm:t>
    </dgm:pt>
    <dgm:pt modelId="{798BE6CF-464D-4DF9-9D0F-E2413049832C}" type="sibTrans" cxnId="{9AA17580-3115-42E4-B0DC-E517C6E49223}">
      <dgm:prSet/>
      <dgm:spPr/>
      <dgm:t>
        <a:bodyPr/>
        <a:lstStyle/>
        <a:p>
          <a:endParaRPr lang="en-US"/>
        </a:p>
      </dgm:t>
    </dgm:pt>
    <dgm:pt modelId="{F088FF00-73D2-459F-9C6A-D3870223238D}" type="pres">
      <dgm:prSet presAssocID="{481145EB-A326-473F-AF72-3377C22DEB6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ECA67-2F38-42A6-9C00-EA4EA9AE2121}" type="pres">
      <dgm:prSet presAssocID="{3CC442B4-0701-48B2-A238-8CDF805F6FCF}" presName="circle1" presStyleLbl="node1" presStyleIdx="0" presStyleCnt="1"/>
      <dgm:spPr/>
    </dgm:pt>
    <dgm:pt modelId="{FF575FE1-2B96-486B-A9FE-78DC4898EB9F}" type="pres">
      <dgm:prSet presAssocID="{3CC442B4-0701-48B2-A238-8CDF805F6FCF}" presName="space" presStyleCnt="0"/>
      <dgm:spPr/>
    </dgm:pt>
    <dgm:pt modelId="{0051D31A-14BF-48FF-BBAA-12E0B0029308}" type="pres">
      <dgm:prSet presAssocID="{3CC442B4-0701-48B2-A238-8CDF805F6FCF}" presName="rect1" presStyleLbl="alignAcc1" presStyleIdx="0" presStyleCnt="1"/>
      <dgm:spPr/>
      <dgm:t>
        <a:bodyPr/>
        <a:lstStyle/>
        <a:p>
          <a:endParaRPr lang="en-US"/>
        </a:p>
      </dgm:t>
    </dgm:pt>
    <dgm:pt modelId="{E0DB4832-88D6-4E16-9EEA-00DF85948C29}" type="pres">
      <dgm:prSet presAssocID="{3CC442B4-0701-48B2-A238-8CDF805F6FCF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79AF3-7266-466B-AD11-0AC3FDBD2AB0}" type="pres">
      <dgm:prSet presAssocID="{3CC442B4-0701-48B2-A238-8CDF805F6FCF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CABD5-D66A-434B-B0E3-759F12AB46D6}" type="presOf" srcId="{481145EB-A326-473F-AF72-3377C22DEB6D}" destId="{F088FF00-73D2-459F-9C6A-D3870223238D}" srcOrd="0" destOrd="0" presId="urn:microsoft.com/office/officeart/2005/8/layout/target3"/>
    <dgm:cxn modelId="{C402C331-4AD7-4AB3-BFAE-2AB9D534D3C1}" type="presOf" srcId="{A9492AD6-3BF2-4899-90F3-FC68721476FE}" destId="{CF379AF3-7266-466B-AD11-0AC3FDBD2AB0}" srcOrd="0" destOrd="0" presId="urn:microsoft.com/office/officeart/2005/8/layout/target3"/>
    <dgm:cxn modelId="{7C2AF5C7-EEC3-4A58-BA71-19090A6AF0A0}" type="presOf" srcId="{3CC442B4-0701-48B2-A238-8CDF805F6FCF}" destId="{0051D31A-14BF-48FF-BBAA-12E0B0029308}" srcOrd="0" destOrd="0" presId="urn:microsoft.com/office/officeart/2005/8/layout/target3"/>
    <dgm:cxn modelId="{9AA17580-3115-42E4-B0DC-E517C6E49223}" srcId="{3CC442B4-0701-48B2-A238-8CDF805F6FCF}" destId="{A9492AD6-3BF2-4899-90F3-FC68721476FE}" srcOrd="0" destOrd="0" parTransId="{041C4D77-2EAD-4C99-A2CA-4B54D2B3027A}" sibTransId="{798BE6CF-464D-4DF9-9D0F-E2413049832C}"/>
    <dgm:cxn modelId="{EA26050F-4506-4E3F-BB31-734F4C166AE6}" srcId="{481145EB-A326-473F-AF72-3377C22DEB6D}" destId="{3CC442B4-0701-48B2-A238-8CDF805F6FCF}" srcOrd="0" destOrd="0" parTransId="{DE80668D-22EF-4BD9-9E2A-0F7671EC6D4D}" sibTransId="{2EC63236-A4E5-4695-848C-024796447B57}"/>
    <dgm:cxn modelId="{EFB38A64-5402-4BFE-ADFE-73D351A4509B}" type="presOf" srcId="{3CC442B4-0701-48B2-A238-8CDF805F6FCF}" destId="{E0DB4832-88D6-4E16-9EEA-00DF85948C29}" srcOrd="1" destOrd="0" presId="urn:microsoft.com/office/officeart/2005/8/layout/target3"/>
    <dgm:cxn modelId="{FD9270BE-1E99-4144-B811-96D57EFBC32E}" type="presParOf" srcId="{F088FF00-73D2-459F-9C6A-D3870223238D}" destId="{602ECA67-2F38-42A6-9C00-EA4EA9AE2121}" srcOrd="0" destOrd="0" presId="urn:microsoft.com/office/officeart/2005/8/layout/target3"/>
    <dgm:cxn modelId="{CA81B354-A95C-472D-9F45-CDCC0D710587}" type="presParOf" srcId="{F088FF00-73D2-459F-9C6A-D3870223238D}" destId="{FF575FE1-2B96-486B-A9FE-78DC4898EB9F}" srcOrd="1" destOrd="0" presId="urn:microsoft.com/office/officeart/2005/8/layout/target3"/>
    <dgm:cxn modelId="{60B2A264-EBEA-4BE7-9BA9-5685CA8712F4}" type="presParOf" srcId="{F088FF00-73D2-459F-9C6A-D3870223238D}" destId="{0051D31A-14BF-48FF-BBAA-12E0B0029308}" srcOrd="2" destOrd="0" presId="urn:microsoft.com/office/officeart/2005/8/layout/target3"/>
    <dgm:cxn modelId="{88A4F18E-9DFE-4BFA-AE55-C36D24AEBD36}" type="presParOf" srcId="{F088FF00-73D2-459F-9C6A-D3870223238D}" destId="{E0DB4832-88D6-4E16-9EEA-00DF85948C29}" srcOrd="3" destOrd="0" presId="urn:microsoft.com/office/officeart/2005/8/layout/target3"/>
    <dgm:cxn modelId="{8803E741-7E79-4379-A71C-CF1BE5CCD31E}" type="presParOf" srcId="{F088FF00-73D2-459F-9C6A-D3870223238D}" destId="{CF379AF3-7266-466B-AD11-0AC3FDBD2AB0}" srcOrd="4" destOrd="0" presId="urn:microsoft.com/office/officeart/2005/8/layout/target3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88C48-A647-4A83-9BFE-150C45265CF5}">
      <dsp:nvSpPr>
        <dsp:cNvPr id="0" name=""/>
        <dsp:cNvSpPr/>
      </dsp:nvSpPr>
      <dsp:spPr>
        <a:xfrm>
          <a:off x="0" y="0"/>
          <a:ext cx="9030594" cy="871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MOTIVATION</a:t>
          </a:r>
          <a:endParaRPr lang="en-US" sz="2000" kern="1200" dirty="0" smtClean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5524" y="25524"/>
        <a:ext cx="8016577" cy="820417"/>
      </dsp:txXfrm>
    </dsp:sp>
    <dsp:sp modelId="{CF29D8CF-6192-40DE-B6C5-54947815C100}">
      <dsp:nvSpPr>
        <dsp:cNvPr id="0" name=""/>
        <dsp:cNvSpPr/>
      </dsp:nvSpPr>
      <dsp:spPr>
        <a:xfrm>
          <a:off x="756312" y="1029913"/>
          <a:ext cx="9030594" cy="871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DATA SET</a:t>
          </a:r>
          <a:endParaRPr lang="en-US" sz="2000" kern="1200" dirty="0" smtClean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81836" y="1055437"/>
        <a:ext cx="7656781" cy="820417"/>
      </dsp:txXfrm>
    </dsp:sp>
    <dsp:sp modelId="{1D39B6FD-65C9-4D99-8F53-CE50AC7048A4}">
      <dsp:nvSpPr>
        <dsp:cNvPr id="0" name=""/>
        <dsp:cNvSpPr/>
      </dsp:nvSpPr>
      <dsp:spPr>
        <a:xfrm>
          <a:off x="1501336" y="2059826"/>
          <a:ext cx="9030594" cy="871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ALGORITHMS</a:t>
          </a:r>
          <a:endParaRPr lang="en-US" sz="2000" kern="12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526860" y="2085350"/>
        <a:ext cx="7668070" cy="820417"/>
      </dsp:txXfrm>
    </dsp:sp>
    <dsp:sp modelId="{08621A45-441D-451C-983F-EAD1EAEA5463}">
      <dsp:nvSpPr>
        <dsp:cNvPr id="0" name=""/>
        <dsp:cNvSpPr/>
      </dsp:nvSpPr>
      <dsp:spPr>
        <a:xfrm>
          <a:off x="2257648" y="3089739"/>
          <a:ext cx="9030594" cy="871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EVALUATION</a:t>
          </a:r>
          <a:endParaRPr lang="en-US" sz="2000" kern="12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283172" y="3115263"/>
        <a:ext cx="7656781" cy="820417"/>
      </dsp:txXfrm>
    </dsp:sp>
    <dsp:sp modelId="{207B536D-75A7-4583-B12E-ED5D59E8EB9E}">
      <dsp:nvSpPr>
        <dsp:cNvPr id="0" name=""/>
        <dsp:cNvSpPr/>
      </dsp:nvSpPr>
      <dsp:spPr>
        <a:xfrm>
          <a:off x="8464142" y="667463"/>
          <a:ext cx="566452" cy="5664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1</a:t>
          </a:r>
          <a:endParaRPr lang="en-US" sz="2600" kern="12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8591594" y="667463"/>
        <a:ext cx="311548" cy="426255"/>
      </dsp:txXfrm>
    </dsp:sp>
    <dsp:sp modelId="{2C489F12-E662-4FA6-936A-6AD0BBDC569E}">
      <dsp:nvSpPr>
        <dsp:cNvPr id="0" name=""/>
        <dsp:cNvSpPr/>
      </dsp:nvSpPr>
      <dsp:spPr>
        <a:xfrm>
          <a:off x="9220454" y="1697376"/>
          <a:ext cx="566452" cy="5664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2</a:t>
          </a:r>
          <a:endParaRPr lang="en-US" sz="2600" kern="12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9347906" y="1697376"/>
        <a:ext cx="311548" cy="426255"/>
      </dsp:txXfrm>
    </dsp:sp>
    <dsp:sp modelId="{E94D6DA5-C147-474C-8D41-D55DE7C02BAC}">
      <dsp:nvSpPr>
        <dsp:cNvPr id="0" name=""/>
        <dsp:cNvSpPr/>
      </dsp:nvSpPr>
      <dsp:spPr>
        <a:xfrm>
          <a:off x="9965478" y="2727289"/>
          <a:ext cx="566452" cy="5664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3</a:t>
          </a:r>
          <a:endParaRPr lang="en-US" sz="2600" kern="1200" dirty="0"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0092930" y="2727289"/>
        <a:ext cx="311548" cy="426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60BBA-D7C8-4AFC-A88B-E5E2665F877E}">
      <dsp:nvSpPr>
        <dsp:cNvPr id="0" name=""/>
        <dsp:cNvSpPr/>
      </dsp:nvSpPr>
      <dsp:spPr>
        <a:xfrm rot="21300000">
          <a:off x="15901" y="1214578"/>
          <a:ext cx="6662608" cy="655788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A177DEC-DAE4-488F-AFE3-81714CF60BCD}">
      <dsp:nvSpPr>
        <dsp:cNvPr id="0" name=""/>
        <dsp:cNvSpPr/>
      </dsp:nvSpPr>
      <dsp:spPr>
        <a:xfrm>
          <a:off x="803329" y="154247"/>
          <a:ext cx="2008323" cy="1233978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4D88B2-37D4-42DA-AB36-0E9C562D7C88}">
      <dsp:nvSpPr>
        <dsp:cNvPr id="0" name=""/>
        <dsp:cNvSpPr/>
      </dsp:nvSpPr>
      <dsp:spPr>
        <a:xfrm>
          <a:off x="3548037" y="0"/>
          <a:ext cx="2142211" cy="1295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Hand Crafted Features</a:t>
          </a:r>
          <a:endParaRPr lang="en-US" sz="2500" kern="1200" dirty="0"/>
        </a:p>
      </dsp:txBody>
      <dsp:txXfrm>
        <a:off x="3548037" y="0"/>
        <a:ext cx="2142211" cy="1295676"/>
      </dsp:txXfrm>
    </dsp:sp>
    <dsp:sp modelId="{49ED5EE8-C6BD-4F54-ACDE-45A29A8AB594}">
      <dsp:nvSpPr>
        <dsp:cNvPr id="0" name=""/>
        <dsp:cNvSpPr/>
      </dsp:nvSpPr>
      <dsp:spPr>
        <a:xfrm>
          <a:off x="3882758" y="1696719"/>
          <a:ext cx="2008323" cy="1233978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E84B1B-3347-4A74-AB24-E919509FCDB6}">
      <dsp:nvSpPr>
        <dsp:cNvPr id="0" name=""/>
        <dsp:cNvSpPr/>
      </dsp:nvSpPr>
      <dsp:spPr>
        <a:xfrm>
          <a:off x="1004161" y="1789268"/>
          <a:ext cx="2142211" cy="1295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Bag of Words</a:t>
          </a:r>
          <a:endParaRPr lang="en-US" sz="2500" kern="1200" dirty="0"/>
        </a:p>
      </dsp:txBody>
      <dsp:txXfrm>
        <a:off x="1004161" y="1789268"/>
        <a:ext cx="2142211" cy="12956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BF196-6B2A-486C-B7FB-2E83645CDCE4}">
      <dsp:nvSpPr>
        <dsp:cNvPr id="0" name=""/>
        <dsp:cNvSpPr/>
      </dsp:nvSpPr>
      <dsp:spPr>
        <a:xfrm>
          <a:off x="0" y="597308"/>
          <a:ext cx="3132641" cy="313264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7163C5-ADF1-472F-89C9-D9922FF26CCF}">
      <dsp:nvSpPr>
        <dsp:cNvPr id="0" name=""/>
        <dsp:cNvSpPr/>
      </dsp:nvSpPr>
      <dsp:spPr>
        <a:xfrm>
          <a:off x="1566320" y="597308"/>
          <a:ext cx="3654748" cy="31326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Dropped features</a:t>
          </a:r>
          <a:br>
            <a:rPr lang="en-US" sz="2100" kern="1200" dirty="0" smtClean="0"/>
          </a:br>
          <a:r>
            <a:rPr lang="en-US" sz="2100" kern="1200" dirty="0" err="1" smtClean="0"/>
            <a:t>features</a:t>
          </a:r>
          <a:r>
            <a:rPr lang="en-US" sz="2100" kern="1200" dirty="0" smtClean="0"/>
            <a:t> with many NAN values</a:t>
          </a:r>
          <a:endParaRPr lang="en-US" sz="2100" kern="1200" dirty="0"/>
        </a:p>
      </dsp:txBody>
      <dsp:txXfrm>
        <a:off x="1566320" y="597308"/>
        <a:ext cx="3654748" cy="939794"/>
      </dsp:txXfrm>
    </dsp:sp>
    <dsp:sp modelId="{83FB15B8-DBCD-4862-8B3D-7DE4B76BDC81}">
      <dsp:nvSpPr>
        <dsp:cNvPr id="0" name=""/>
        <dsp:cNvSpPr/>
      </dsp:nvSpPr>
      <dsp:spPr>
        <a:xfrm>
          <a:off x="548213" y="1537102"/>
          <a:ext cx="2036214" cy="203621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0F917E-9B92-4751-B7CD-1BA53F46ED33}">
      <dsp:nvSpPr>
        <dsp:cNvPr id="0" name=""/>
        <dsp:cNvSpPr/>
      </dsp:nvSpPr>
      <dsp:spPr>
        <a:xfrm>
          <a:off x="1566320" y="1537102"/>
          <a:ext cx="3654748" cy="20362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Filled NAN Value of features</a:t>
          </a:r>
          <a:br>
            <a:rPr lang="en-US" sz="2100" kern="1200" dirty="0" smtClean="0"/>
          </a:br>
          <a:r>
            <a:rPr lang="en-US" sz="2100" kern="1200" dirty="0" smtClean="0"/>
            <a:t>features with few NAN values</a:t>
          </a:r>
          <a:endParaRPr lang="en-US" sz="2100" kern="1200" dirty="0"/>
        </a:p>
      </dsp:txBody>
      <dsp:txXfrm>
        <a:off x="1566320" y="1537102"/>
        <a:ext cx="3654748" cy="939791"/>
      </dsp:txXfrm>
    </dsp:sp>
    <dsp:sp modelId="{0E01BBCD-94C8-47E3-A7DB-8EDA36B180FC}">
      <dsp:nvSpPr>
        <dsp:cNvPr id="0" name=""/>
        <dsp:cNvSpPr/>
      </dsp:nvSpPr>
      <dsp:spPr>
        <a:xfrm>
          <a:off x="1096424" y="2476894"/>
          <a:ext cx="939791" cy="93979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31D4B-DACA-4FCA-85E9-E46C342A96AA}">
      <dsp:nvSpPr>
        <dsp:cNvPr id="0" name=""/>
        <dsp:cNvSpPr/>
      </dsp:nvSpPr>
      <dsp:spPr>
        <a:xfrm>
          <a:off x="1566320" y="2476894"/>
          <a:ext cx="3654748" cy="939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Cleaned </a:t>
          </a:r>
          <a:r>
            <a:rPr lang="en-US" sz="2100" kern="1200" dirty="0" smtClean="0"/>
            <a:t>Dataset</a:t>
          </a:r>
          <a:endParaRPr lang="en-US" sz="2100" kern="1200" dirty="0"/>
        </a:p>
      </dsp:txBody>
      <dsp:txXfrm>
        <a:off x="1566320" y="2476894"/>
        <a:ext cx="3654748" cy="939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FADA5-6836-412A-B741-BF5F89D98ADE}">
      <dsp:nvSpPr>
        <dsp:cNvPr id="0" name=""/>
        <dsp:cNvSpPr/>
      </dsp:nvSpPr>
      <dsp:spPr>
        <a:xfrm>
          <a:off x="486649" y="453"/>
          <a:ext cx="904255" cy="90425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BCAE842-0489-461C-873E-50CB0FE6D22C}">
      <dsp:nvSpPr>
        <dsp:cNvPr id="0" name=""/>
        <dsp:cNvSpPr/>
      </dsp:nvSpPr>
      <dsp:spPr>
        <a:xfrm>
          <a:off x="938776" y="453"/>
          <a:ext cx="4824535" cy="904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690" rIns="0" bIns="5969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47 features remains</a:t>
          </a:r>
          <a:endParaRPr lang="en-US" sz="4700" kern="1200" dirty="0"/>
        </a:p>
      </dsp:txBody>
      <dsp:txXfrm>
        <a:off x="938776" y="453"/>
        <a:ext cx="4824535" cy="9042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00355-063A-4DC4-8640-0A750848D884}">
      <dsp:nvSpPr>
        <dsp:cNvPr id="0" name=""/>
        <dsp:cNvSpPr/>
      </dsp:nvSpPr>
      <dsp:spPr>
        <a:xfrm>
          <a:off x="2177661" y="1874867"/>
          <a:ext cx="2291504" cy="2291504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Over Sampling</a:t>
          </a:r>
          <a:endParaRPr lang="en-US" sz="1500" kern="1200" dirty="0"/>
        </a:p>
      </dsp:txBody>
      <dsp:txXfrm>
        <a:off x="2638355" y="2411641"/>
        <a:ext cx="1370116" cy="1177880"/>
      </dsp:txXfrm>
    </dsp:sp>
    <dsp:sp modelId="{221F614C-57AD-41AD-9F30-FE6D8B027171}">
      <dsp:nvSpPr>
        <dsp:cNvPr id="0" name=""/>
        <dsp:cNvSpPr/>
      </dsp:nvSpPr>
      <dsp:spPr>
        <a:xfrm>
          <a:off x="844422" y="1333239"/>
          <a:ext cx="1666548" cy="1666548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Cross Validation</a:t>
          </a:r>
          <a:endParaRPr lang="en-US" sz="1500" kern="1200" dirty="0"/>
        </a:p>
      </dsp:txBody>
      <dsp:txXfrm>
        <a:off x="1263980" y="1755333"/>
        <a:ext cx="827432" cy="822360"/>
      </dsp:txXfrm>
    </dsp:sp>
    <dsp:sp modelId="{0C7B0229-BEDC-4E3D-ADA1-934AB99BECAC}">
      <dsp:nvSpPr>
        <dsp:cNvPr id="0" name=""/>
        <dsp:cNvSpPr/>
      </dsp:nvSpPr>
      <dsp:spPr>
        <a:xfrm rot="20700000">
          <a:off x="1777859" y="183490"/>
          <a:ext cx="1632877" cy="1632877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Proper Metrics</a:t>
          </a:r>
          <a:endParaRPr lang="en-US" sz="1500" kern="1200" dirty="0"/>
        </a:p>
      </dsp:txBody>
      <dsp:txXfrm rot="-20700000">
        <a:off x="2135997" y="541628"/>
        <a:ext cx="916601" cy="916601"/>
      </dsp:txXfrm>
    </dsp:sp>
    <dsp:sp modelId="{D8A1D454-211A-4BFE-9F82-F6B32E2B85EA}">
      <dsp:nvSpPr>
        <dsp:cNvPr id="0" name=""/>
        <dsp:cNvSpPr/>
      </dsp:nvSpPr>
      <dsp:spPr>
        <a:xfrm>
          <a:off x="2001154" y="1529257"/>
          <a:ext cx="2933125" cy="2933125"/>
        </a:xfrm>
        <a:prstGeom prst="circularArrow">
          <a:avLst>
            <a:gd name="adj1" fmla="val 4687"/>
            <a:gd name="adj2" fmla="val 299029"/>
            <a:gd name="adj3" fmla="val 2515582"/>
            <a:gd name="adj4" fmla="val 1586253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4732F2-75C6-4C1B-AF22-BCE99FF69205}">
      <dsp:nvSpPr>
        <dsp:cNvPr id="0" name=""/>
        <dsp:cNvSpPr/>
      </dsp:nvSpPr>
      <dsp:spPr>
        <a:xfrm>
          <a:off x="549279" y="964614"/>
          <a:ext cx="2131099" cy="213109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DB8F1-F1AE-4CE7-A1E4-B09A921ECFAA}">
      <dsp:nvSpPr>
        <dsp:cNvPr id="0" name=""/>
        <dsp:cNvSpPr/>
      </dsp:nvSpPr>
      <dsp:spPr>
        <a:xfrm>
          <a:off x="1400158" y="-174051"/>
          <a:ext cx="2297754" cy="229775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ECA67-2F38-42A6-9C00-EA4EA9AE2121}">
      <dsp:nvSpPr>
        <dsp:cNvPr id="0" name=""/>
        <dsp:cNvSpPr/>
      </dsp:nvSpPr>
      <dsp:spPr>
        <a:xfrm>
          <a:off x="0" y="0"/>
          <a:ext cx="531860" cy="5318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D31A-14BF-48FF-BBAA-12E0B0029308}">
      <dsp:nvSpPr>
        <dsp:cNvPr id="0" name=""/>
        <dsp:cNvSpPr/>
      </dsp:nvSpPr>
      <dsp:spPr>
        <a:xfrm>
          <a:off x="265930" y="0"/>
          <a:ext cx="6156581" cy="5318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Result of 5-fold cross validation:</a:t>
          </a:r>
          <a:endParaRPr lang="en-US" sz="1700" kern="1200" dirty="0"/>
        </a:p>
      </dsp:txBody>
      <dsp:txXfrm>
        <a:off x="265930" y="0"/>
        <a:ext cx="3078290" cy="531860"/>
      </dsp:txXfrm>
    </dsp:sp>
    <dsp:sp modelId="{CF379AF3-7266-466B-AD11-0AC3FDBD2AB0}">
      <dsp:nvSpPr>
        <dsp:cNvPr id="0" name=""/>
        <dsp:cNvSpPr/>
      </dsp:nvSpPr>
      <dsp:spPr>
        <a:xfrm>
          <a:off x="3344220" y="0"/>
          <a:ext cx="3078290" cy="53186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i="0" kern="1200" dirty="0" smtClean="0"/>
            <a:t>Accuracy:  0.570</a:t>
          </a:r>
          <a:endParaRPr lang="en-US" sz="2500" kern="1200" dirty="0"/>
        </a:p>
      </dsp:txBody>
      <dsp:txXfrm>
        <a:off x="3344220" y="0"/>
        <a:ext cx="3078290" cy="5318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ECA67-2F38-42A6-9C00-EA4EA9AE2121}">
      <dsp:nvSpPr>
        <dsp:cNvPr id="0" name=""/>
        <dsp:cNvSpPr/>
      </dsp:nvSpPr>
      <dsp:spPr>
        <a:xfrm>
          <a:off x="0" y="0"/>
          <a:ext cx="531860" cy="5318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D31A-14BF-48FF-BBAA-12E0B0029308}">
      <dsp:nvSpPr>
        <dsp:cNvPr id="0" name=""/>
        <dsp:cNvSpPr/>
      </dsp:nvSpPr>
      <dsp:spPr>
        <a:xfrm>
          <a:off x="265930" y="0"/>
          <a:ext cx="6156581" cy="5318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Result of 5-fold cross validation:</a:t>
          </a:r>
          <a:endParaRPr lang="en-US" sz="1700" kern="1200" dirty="0"/>
        </a:p>
      </dsp:txBody>
      <dsp:txXfrm>
        <a:off x="265930" y="0"/>
        <a:ext cx="3078290" cy="531860"/>
      </dsp:txXfrm>
    </dsp:sp>
    <dsp:sp modelId="{CF379AF3-7266-466B-AD11-0AC3FDBD2AB0}">
      <dsp:nvSpPr>
        <dsp:cNvPr id="0" name=""/>
        <dsp:cNvSpPr/>
      </dsp:nvSpPr>
      <dsp:spPr>
        <a:xfrm>
          <a:off x="3344220" y="0"/>
          <a:ext cx="3078290" cy="53186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i="0" kern="1200" dirty="0" smtClean="0"/>
            <a:t>Accuracy:  0.951</a:t>
          </a:r>
          <a:endParaRPr lang="en-US" sz="2500" kern="1200" dirty="0"/>
        </a:p>
      </dsp:txBody>
      <dsp:txXfrm>
        <a:off x="3344220" y="0"/>
        <a:ext cx="3078290" cy="531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ECA67-2F38-42A6-9C00-EA4EA9AE2121}">
      <dsp:nvSpPr>
        <dsp:cNvPr id="0" name=""/>
        <dsp:cNvSpPr/>
      </dsp:nvSpPr>
      <dsp:spPr>
        <a:xfrm>
          <a:off x="0" y="0"/>
          <a:ext cx="531860" cy="5318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D31A-14BF-48FF-BBAA-12E0B0029308}">
      <dsp:nvSpPr>
        <dsp:cNvPr id="0" name=""/>
        <dsp:cNvSpPr/>
      </dsp:nvSpPr>
      <dsp:spPr>
        <a:xfrm>
          <a:off x="265930" y="0"/>
          <a:ext cx="6156581" cy="5318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Result of 5-fold cross validation:</a:t>
          </a:r>
          <a:endParaRPr lang="en-US" sz="1700" kern="1200" dirty="0"/>
        </a:p>
      </dsp:txBody>
      <dsp:txXfrm>
        <a:off x="265930" y="0"/>
        <a:ext cx="3078290" cy="531860"/>
      </dsp:txXfrm>
    </dsp:sp>
    <dsp:sp modelId="{CF379AF3-7266-466B-AD11-0AC3FDBD2AB0}">
      <dsp:nvSpPr>
        <dsp:cNvPr id="0" name=""/>
        <dsp:cNvSpPr/>
      </dsp:nvSpPr>
      <dsp:spPr>
        <a:xfrm>
          <a:off x="3344220" y="0"/>
          <a:ext cx="3078290" cy="531860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0" i="0" kern="1200" dirty="0" smtClean="0"/>
            <a:t>Accuracy:  0.993</a:t>
          </a:r>
          <a:endParaRPr lang="en-US" sz="2500" kern="1200" dirty="0"/>
        </a:p>
      </dsp:txBody>
      <dsp:txXfrm>
        <a:off x="3344220" y="0"/>
        <a:ext cx="3078290" cy="531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pPr/>
              <a:t>7/1/2020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69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824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596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819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451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451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=""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7/1/2020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=""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26862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7/1/2020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=""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Footer Placeholder 5">
            <a:extLst>
              <a:ext uri="{FF2B5EF4-FFF2-40B4-BE49-F238E27FC236}">
                <a16:creationId xmlns=""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14455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7/1/2020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=""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=""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7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7/1/2020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BC34B1AC-9A7E-4B2F-BE59-65E2DDF1D6F6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pPr/>
              <a:t>7/1/2020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AE95AE94-03D1-4FC2-903C-8511BF4E0409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=""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52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7/1/2020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=""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=""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7/1/2020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300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7/1/2020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="" xmlns:p14="http://schemas.microsoft.com/office/powerpoint/2010/main" val="2902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7/1/2020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022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pPr/>
              <a:t>7/1/2020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0081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26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40" r:id="rId10"/>
    <p:sldLayoutId id="2147483741" r:id="rId11"/>
    <p:sldLayoutId id="2147483742" r:id="rId12"/>
    <p:sldLayoutId id="2147483739" r:id="rId13"/>
    <p:sldLayoutId id="214748374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microsoft.com/office/2007/relationships/diagramDrawing" Target="../diagrams/drawing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Advanced topics in machine learning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/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SEMESTER </a:t>
            </a:r>
            <a:r>
              <a:rPr lang="en-US" sz="2400" dirty="0" smtClean="0">
                <a:solidFill>
                  <a:srgbClr val="FFFFFF"/>
                </a:solidFill>
              </a:rPr>
              <a:t>PROJECT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/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Group 17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1800" dirty="0" smtClean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July 1, 2020</a:t>
            </a:r>
            <a:endParaRPr lang="en-US" sz="18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345" y="457199"/>
            <a:ext cx="7472219" cy="589965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A4F4068D-37AE-4B7D-BC75-216B123A6C44}"/>
              </a:ext>
            </a:extLst>
          </p:cNvPr>
          <p:cNvSpPr txBox="1">
            <a:spLocks/>
          </p:cNvSpPr>
          <p:nvPr/>
        </p:nvSpPr>
        <p:spPr>
          <a:xfrm>
            <a:off x="683450" y="4060788"/>
            <a:ext cx="4553568" cy="19765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Sinchana Eshwarappa Prameela</a:t>
            </a:r>
          </a:p>
          <a:p>
            <a:r>
              <a:rPr lang="en-US" dirty="0" err="1" smtClean="0"/>
              <a:t>Divya</a:t>
            </a:r>
            <a:r>
              <a:rPr lang="en-US" dirty="0" smtClean="0"/>
              <a:t> </a:t>
            </a:r>
            <a:r>
              <a:rPr lang="en-US" dirty="0" err="1" smtClean="0"/>
              <a:t>Sasidharan</a:t>
            </a:r>
            <a:endParaRPr lang="en-US" dirty="0" smtClean="0"/>
          </a:p>
          <a:p>
            <a:r>
              <a:rPr lang="en-US" dirty="0" smtClean="0"/>
              <a:t>Saied Akbar </a:t>
            </a:r>
            <a:r>
              <a:rPr lang="en-US" dirty="0" err="1" smtClean="0"/>
              <a:t>Ahmady</a:t>
            </a:r>
            <a:endParaRPr lang="en-US" dirty="0" smtClean="0"/>
          </a:p>
          <a:p>
            <a:r>
              <a:rPr lang="en-US" dirty="0" err="1"/>
              <a:t>Mondher</a:t>
            </a:r>
            <a:r>
              <a:rPr lang="en-US" dirty="0"/>
              <a:t> </a:t>
            </a:r>
            <a:r>
              <a:rPr lang="en-US" dirty="0" err="1" smtClean="0"/>
              <a:t>Hentati</a:t>
            </a:r>
            <a:endParaRPr lang="en-US" dirty="0" smtClean="0"/>
          </a:p>
          <a:p>
            <a:r>
              <a:rPr lang="en-US" dirty="0" err="1"/>
              <a:t>Poornima</a:t>
            </a:r>
            <a:r>
              <a:rPr lang="en-US" dirty="0"/>
              <a:t> </a:t>
            </a:r>
            <a:r>
              <a:rPr lang="en-US" dirty="0" err="1" smtClean="0"/>
              <a:t>Venkatesha</a:t>
            </a:r>
            <a:endParaRPr lang="en-US" dirty="0" smtClean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3AA242D-B507-4381-A8CB-EFA346570379}"/>
              </a:ext>
            </a:extLst>
          </p:cNvPr>
          <p:cNvSpPr txBox="1">
            <a:spLocks/>
          </p:cNvSpPr>
          <p:nvPr/>
        </p:nvSpPr>
        <p:spPr>
          <a:xfrm>
            <a:off x="683450" y="1874982"/>
            <a:ext cx="7112041" cy="21858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Genre Identification on (a sub-set of) Gutenberg Corpus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97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 Imbalance Issue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7963" y="4915116"/>
            <a:ext cx="5376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imblearn.over_sampling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SMOTE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SMOTE(</a:t>
            </a:r>
            <a:r>
              <a:rPr lang="en-US" dirty="0" err="1" smtClean="0">
                <a:latin typeface="Consolas" panose="020B0609020204030204" pitchFamily="49" charset="0"/>
              </a:rPr>
              <a:t>random_state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42, </a:t>
            </a:r>
            <a:r>
              <a:rPr lang="en-US" dirty="0" err="1">
                <a:latin typeface="Consolas" panose="020B0609020204030204" pitchFamily="49" charset="0"/>
              </a:rPr>
              <a:t>k_neighbors</a:t>
            </a:r>
            <a:r>
              <a:rPr lang="en-US" dirty="0">
                <a:latin typeface="Consolas" panose="020B0609020204030204" pitchFamily="49" charset="0"/>
              </a:rPr>
              <a:t> = 1)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="" xmlns:p14="http://schemas.microsoft.com/office/powerpoint/2010/main" val="97317967"/>
              </p:ext>
            </p:extLst>
          </p:nvPr>
        </p:nvGraphicFramePr>
        <p:xfrm>
          <a:off x="6625713" y="2188247"/>
          <a:ext cx="4771960" cy="416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619659" y="2071035"/>
            <a:ext cx="7727506" cy="332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sz="2400" dirty="0" smtClean="0"/>
              <a:t>All the classes are of same </a:t>
            </a:r>
            <a:r>
              <a:rPr lang="en-US" sz="2400" dirty="0" smtClean="0"/>
              <a:t>importance</a:t>
            </a:r>
          </a:p>
          <a:p>
            <a:pPr marL="285750" indent="-285750"/>
            <a:endParaRPr lang="en-US" sz="2400" dirty="0" smtClean="0"/>
          </a:p>
          <a:p>
            <a:pPr marL="285750" indent="-285750"/>
            <a:r>
              <a:rPr lang="en-US" sz="2400" dirty="0" smtClean="0"/>
              <a:t>Handled by Over-sampling the minority classes </a:t>
            </a:r>
            <a:endParaRPr lang="en-US" sz="24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62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Oversampling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443345" y="2232891"/>
          <a:ext cx="11296073" cy="4047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4969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Multinomial Naive </a:t>
            </a:r>
            <a: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Bayes Classifier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4" y="2512482"/>
            <a:ext cx="5181866" cy="2590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72" y="2512483"/>
            <a:ext cx="4516058" cy="3880342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/>
        </p:nvGraphicFramePr>
        <p:xfrm>
          <a:off x="378691" y="5860964"/>
          <a:ext cx="6422511" cy="53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30877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Decision Tree Classifier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4" y="2500071"/>
            <a:ext cx="5131064" cy="2597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84" y="2500071"/>
            <a:ext cx="4530502" cy="3892753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3644451079"/>
              </p:ext>
            </p:extLst>
          </p:nvPr>
        </p:nvGraphicFramePr>
        <p:xfrm>
          <a:off x="378691" y="5860964"/>
          <a:ext cx="6422511" cy="53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16548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Random Forest </a:t>
            </a:r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Classifier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494300"/>
            <a:ext cx="5150115" cy="2571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94" y="2503536"/>
            <a:ext cx="4523654" cy="3886869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1709673275"/>
              </p:ext>
            </p:extLst>
          </p:nvPr>
        </p:nvGraphicFramePr>
        <p:xfrm>
          <a:off x="378691" y="5860964"/>
          <a:ext cx="6422511" cy="53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32909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Limitations and challenges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A7BD30D-629F-49D4-AE04-2D99B365E4B8}"/>
              </a:ext>
            </a:extLst>
          </p:cNvPr>
          <p:cNvSpPr txBox="1">
            <a:spLocks/>
          </p:cNvSpPr>
          <p:nvPr/>
        </p:nvSpPr>
        <p:spPr>
          <a:xfrm>
            <a:off x="684974" y="1972491"/>
            <a:ext cx="10601335" cy="4258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tabLst/>
              <a:defRPr/>
            </a:pPr>
            <a:endParaRPr lang="en-US" sz="24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tabLst/>
              <a:defRPr/>
            </a:pPr>
            <a:r>
              <a:rPr lang="en-US" sz="2400" dirty="0" smtClean="0">
                <a:solidFill>
                  <a:srgbClr val="0070C0"/>
                </a:solidFill>
              </a:rPr>
              <a:t>Limitations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en-US" sz="2400" dirty="0" smtClean="0"/>
              <a:t>Sentiment analysis performed on book level, which did not give useful results as sentiment varies throughout a book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dirty="0" smtClean="0"/>
              <a:t>Did not compare with a baseline BOW / TF-IDF model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2400" dirty="0" smtClean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400" dirty="0" smtClean="0">
                <a:solidFill>
                  <a:srgbClr val="0070C0"/>
                </a:solidFill>
              </a:rPr>
              <a:t>Challenges</a:t>
            </a:r>
          </a:p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Handcrafted feature representation and </a:t>
            </a:r>
            <a:r>
              <a:rPr lang="en-US" sz="2400" dirty="0" smtClean="0">
                <a:solidFill>
                  <a:prstClr val="black"/>
                </a:solidFill>
              </a:rPr>
              <a:t>extraction – selecting relevant features and the assumptions made</a:t>
            </a:r>
            <a:endParaRPr lang="en-US" sz="24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en-US" sz="2400" dirty="0" smtClean="0"/>
              <a:t>Class </a:t>
            </a:r>
            <a:r>
              <a:rPr lang="en-US" sz="2400" dirty="0" smtClean="0"/>
              <a:t>imbalance (solved by </a:t>
            </a:r>
            <a:r>
              <a:rPr lang="en-US" sz="2400" dirty="0" smtClean="0"/>
              <a:t>over-sampling)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55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1492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=""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=""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95851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Contents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="" xmlns:a16="http://schemas.microsoft.com/office/drawing/2014/main" id="{DDED8BF8-49A0-47C5-84AB-93BBEEBCCD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="" xmlns:a16="http://schemas.microsoft.com/office/drawing/2014/main" id="{E3609DE7-3DD1-4216-8540-70829BC889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7EA47CF-8CF4-49F8-B441-9678508C0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4091D8-88CA-44CE-B83F-8F383F1A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4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=""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1720078694"/>
              </p:ext>
            </p:extLst>
          </p:nvPr>
        </p:nvGraphicFramePr>
        <p:xfrm>
          <a:off x="450434" y="858445"/>
          <a:ext cx="11288243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6224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Motivation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15156" y="2084098"/>
            <a:ext cx="5297815" cy="395094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Task: Multi-class text classification</a:t>
            </a:r>
          </a:p>
          <a:p>
            <a:pPr marL="0" indent="0">
              <a:buNone/>
            </a:pPr>
            <a:r>
              <a:rPr lang="en-US" sz="2400" dirty="0" smtClean="0"/>
              <a:t>Build a classification model</a:t>
            </a:r>
          </a:p>
          <a:p>
            <a:pPr marL="0" indent="0">
              <a:buNone/>
            </a:pPr>
            <a:r>
              <a:rPr lang="en-US" sz="2400" dirty="0" smtClean="0"/>
              <a:t>Classify books based on its genre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/>
            <a:r>
              <a:rPr lang="en-US" sz="2400" dirty="0" smtClean="0"/>
              <a:t>  What makes each genre different?</a:t>
            </a:r>
          </a:p>
          <a:p>
            <a:r>
              <a:rPr lang="en-US" sz="2400" dirty="0" smtClean="0"/>
              <a:t>What </a:t>
            </a:r>
            <a:r>
              <a:rPr lang="en-US" sz="2400" dirty="0" smtClean="0"/>
              <a:t>features do we need to </a:t>
            </a:r>
            <a:r>
              <a:rPr lang="en-US" sz="2400" dirty="0" smtClean="0"/>
              <a:t>extract </a:t>
            </a:r>
            <a:r>
              <a:rPr lang="en-US" sz="2400" dirty="0" smtClean="0"/>
              <a:t>to classify </a:t>
            </a:r>
            <a:r>
              <a:rPr lang="en-US" sz="2400" dirty="0" smtClean="0"/>
              <a:t>a book to its correct genre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How can </a:t>
            </a:r>
            <a:r>
              <a:rPr lang="en-US" sz="2400" dirty="0" smtClean="0"/>
              <a:t>we solve the class imbalance problem present in the </a:t>
            </a:r>
            <a:r>
              <a:rPr lang="en-US" sz="2400" dirty="0" smtClean="0"/>
              <a:t>data set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407994664"/>
              </p:ext>
            </p:extLst>
          </p:nvPr>
        </p:nvGraphicFramePr>
        <p:xfrm>
          <a:off x="5969726" y="2685826"/>
          <a:ext cx="5878146" cy="257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2320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Dataset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2094" y="2071035"/>
            <a:ext cx="5176027" cy="2470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elected 19th </a:t>
            </a:r>
            <a:r>
              <a:rPr lang="en-US" sz="2400" dirty="0"/>
              <a:t>c</a:t>
            </a:r>
            <a:r>
              <a:rPr lang="en-US" sz="2400" dirty="0" smtClean="0"/>
              <a:t>entury </a:t>
            </a:r>
            <a:r>
              <a:rPr lang="en-US" sz="2400" dirty="0"/>
              <a:t>English fiction </a:t>
            </a:r>
            <a:r>
              <a:rPr lang="en-US" sz="2400" dirty="0" smtClean="0"/>
              <a:t>books</a:t>
            </a:r>
          </a:p>
          <a:p>
            <a:pPr marL="0" indent="0">
              <a:buNone/>
            </a:pPr>
            <a:r>
              <a:rPr lang="en-US" sz="2400" dirty="0" smtClean="0"/>
              <a:t>Total </a:t>
            </a:r>
            <a:r>
              <a:rPr lang="en-US" sz="2400" dirty="0" smtClean="0"/>
              <a:t>996 HTML </a:t>
            </a:r>
            <a:r>
              <a:rPr lang="en-US" sz="2400" dirty="0" smtClean="0"/>
              <a:t>files/books belonging to 9 genres</a:t>
            </a:r>
          </a:p>
          <a:p>
            <a:pPr marL="0" indent="0">
              <a:buNone/>
            </a:pPr>
            <a:r>
              <a:rPr lang="en-US" sz="2400" dirty="0" smtClean="0"/>
              <a:t>Class imbalance issue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WhatsApp Image 2020-07-01 at 4.21.42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320" y="2407376"/>
            <a:ext cx="6185944" cy="3740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36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IMPLEMENTATION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83326" y="2442754"/>
            <a:ext cx="5643154" cy="3997235"/>
          </a:xfr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endParaRPr lang="en-US" sz="4000" dirty="0" smtClean="0"/>
          </a:p>
          <a:p>
            <a:r>
              <a:rPr lang="en-US" sz="4500" dirty="0" smtClean="0"/>
              <a:t>Python 3</a:t>
            </a:r>
          </a:p>
          <a:p>
            <a:r>
              <a:rPr lang="en-US" sz="4500" dirty="0" smtClean="0"/>
              <a:t>Latest </a:t>
            </a:r>
            <a:r>
              <a:rPr lang="en-US" sz="4500" dirty="0" smtClean="0"/>
              <a:t>NLTK (v3.5) library, </a:t>
            </a:r>
            <a:r>
              <a:rPr lang="en-US" sz="4500" dirty="0" err="1" smtClean="0"/>
              <a:t>scikit</a:t>
            </a:r>
            <a:r>
              <a:rPr lang="en-US" sz="4500" dirty="0" smtClean="0"/>
              <a:t>-learn v0.23</a:t>
            </a:r>
            <a:r>
              <a:rPr lang="en-US" sz="4500" dirty="0" smtClean="0"/>
              <a:t>, </a:t>
            </a:r>
            <a:r>
              <a:rPr lang="en-US" sz="4500" dirty="0" smtClean="0"/>
              <a:t>imbalanced-learn API </a:t>
            </a:r>
          </a:p>
          <a:p>
            <a:r>
              <a:rPr lang="en-US" sz="4500" dirty="0" smtClean="0">
                <a:solidFill>
                  <a:srgbClr val="0070C0"/>
                </a:solidFill>
              </a:rPr>
              <a:t>POS Tagging: </a:t>
            </a:r>
            <a:r>
              <a:rPr lang="en-US" sz="4500" dirty="0" err="1" smtClean="0"/>
              <a:t>nltk.pos_tag</a:t>
            </a:r>
            <a:r>
              <a:rPr lang="en-US" sz="4500" dirty="0" smtClean="0"/>
              <a:t>()</a:t>
            </a:r>
          </a:p>
          <a:p>
            <a:r>
              <a:rPr lang="en-US" sz="4500" dirty="0" smtClean="0">
                <a:solidFill>
                  <a:srgbClr val="0070C0"/>
                </a:solidFill>
              </a:rPr>
              <a:t>Named Entity Recognition:  </a:t>
            </a:r>
            <a:r>
              <a:rPr lang="en-US" sz="4500" dirty="0" err="1" smtClean="0"/>
              <a:t>nltk.ne_chunk</a:t>
            </a:r>
            <a:r>
              <a:rPr lang="en-US" sz="4500" dirty="0" smtClean="0"/>
              <a:t>()</a:t>
            </a:r>
          </a:p>
          <a:p>
            <a:r>
              <a:rPr lang="en-US" sz="4500" dirty="0" smtClean="0">
                <a:solidFill>
                  <a:srgbClr val="0070C0"/>
                </a:solidFill>
              </a:rPr>
              <a:t>Sentiment Analysis: </a:t>
            </a:r>
            <a:r>
              <a:rPr lang="en-US" sz="4500" dirty="0" err="1" smtClean="0"/>
              <a:t>SentimentIntensityAnalyzer</a:t>
            </a:r>
            <a:r>
              <a:rPr lang="en-US" sz="4500" dirty="0" smtClean="0"/>
              <a:t>().</a:t>
            </a:r>
            <a:r>
              <a:rPr lang="en-US" sz="4500" dirty="0" err="1" smtClean="0"/>
              <a:t>polarity_scores</a:t>
            </a:r>
            <a:r>
              <a:rPr lang="en-US" sz="4500" dirty="0" smtClean="0"/>
              <a:t>()</a:t>
            </a:r>
          </a:p>
          <a:p>
            <a:pPr>
              <a:buNone/>
            </a:pPr>
            <a:r>
              <a:rPr lang="en-US" sz="4500" dirty="0" smtClean="0"/>
              <a:t> </a:t>
            </a:r>
            <a:r>
              <a:rPr lang="en-US" sz="4500" dirty="0" smtClean="0"/>
              <a:t>   (from </a:t>
            </a:r>
            <a:r>
              <a:rPr lang="en-US" sz="4500" dirty="0" err="1" smtClean="0"/>
              <a:t>nltk.sentiment.vader</a:t>
            </a:r>
            <a:r>
              <a:rPr lang="en-US" sz="4500" dirty="0" smtClean="0"/>
              <a:t>)</a:t>
            </a:r>
          </a:p>
          <a:p>
            <a:r>
              <a:rPr lang="en-US" sz="4500" dirty="0" smtClean="0">
                <a:solidFill>
                  <a:srgbClr val="0070C0"/>
                </a:solidFill>
              </a:rPr>
              <a:t>Imbalanced data</a:t>
            </a:r>
            <a:r>
              <a:rPr lang="en-US" sz="4500" dirty="0" smtClean="0">
                <a:solidFill>
                  <a:srgbClr val="0070C0"/>
                </a:solidFill>
              </a:rPr>
              <a:t>: </a:t>
            </a:r>
            <a:r>
              <a:rPr lang="en-US" sz="4500" dirty="0" smtClean="0">
                <a:solidFill>
                  <a:srgbClr val="0070C0"/>
                </a:solidFill>
              </a:rPr>
              <a:t> </a:t>
            </a:r>
            <a:r>
              <a:rPr lang="en-US" sz="4500" dirty="0" smtClean="0"/>
              <a:t>Synthetic </a:t>
            </a:r>
            <a:r>
              <a:rPr lang="en-US" sz="4500" dirty="0" smtClean="0"/>
              <a:t>Minority Oversampling </a:t>
            </a:r>
            <a:r>
              <a:rPr lang="en-US" sz="4500" dirty="0" smtClean="0"/>
              <a:t> </a:t>
            </a:r>
            <a:r>
              <a:rPr lang="en-US" sz="4500" dirty="0" err="1" smtClean="0"/>
              <a:t>TEchnique</a:t>
            </a:r>
            <a:r>
              <a:rPr lang="en-US" sz="4500" dirty="0" smtClean="0"/>
              <a:t> </a:t>
            </a:r>
            <a:r>
              <a:rPr lang="en-US" sz="4500" dirty="0" smtClean="0"/>
              <a:t>(SMOTE)</a:t>
            </a:r>
            <a:endParaRPr lang="en-US" sz="45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905895" y="2377440"/>
            <a:ext cx="4706984" cy="274319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Models trained</a:t>
            </a:r>
          </a:p>
          <a:p>
            <a:r>
              <a:rPr lang="en-US" dirty="0" smtClean="0"/>
              <a:t>Multinomial Naïve –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Model selection</a:t>
            </a:r>
          </a:p>
          <a:p>
            <a:r>
              <a:rPr lang="en-US" dirty="0" smtClean="0"/>
              <a:t>5 Fold Cross Validation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7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54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Pre-processing</a:t>
            </a:r>
            <a:endParaRPr lang="en-US" dirty="0"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7BD30D-629F-49D4-AE04-2D99B365E4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8848" y="2097160"/>
            <a:ext cx="7727506" cy="3323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2400" dirty="0" smtClean="0"/>
              <a:t>Raw data: HTML (semi-structured)</a:t>
            </a:r>
          </a:p>
          <a:p>
            <a:pPr marL="0" indent="0"/>
            <a:r>
              <a:rPr lang="en-US" sz="2400" dirty="0" smtClean="0"/>
              <a:t>Ignore empty files</a:t>
            </a:r>
            <a:endParaRPr lang="en-US" sz="2400" dirty="0" smtClean="0"/>
          </a:p>
          <a:p>
            <a:pPr marL="0" indent="0"/>
            <a:r>
              <a:rPr lang="en-US" sz="2400" dirty="0" smtClean="0"/>
              <a:t>Tokenization:  word + punctuation tokens</a:t>
            </a:r>
          </a:p>
          <a:p>
            <a:pPr marL="0" indent="0"/>
            <a:r>
              <a:rPr lang="en-US" sz="2400" dirty="0" smtClean="0"/>
              <a:t>No </a:t>
            </a:r>
            <a:r>
              <a:rPr lang="en-US" sz="2400" dirty="0" err="1" smtClean="0"/>
              <a:t>stopword</a:t>
            </a:r>
            <a:r>
              <a:rPr lang="en-US" sz="2400" dirty="0" smtClean="0"/>
              <a:t> </a:t>
            </a:r>
            <a:r>
              <a:rPr lang="en-US" sz="2400" dirty="0" smtClean="0"/>
              <a:t>removal and stemming</a:t>
            </a:r>
            <a:endParaRPr lang="en-US" sz="2400" dirty="0" smtClean="0"/>
          </a:p>
          <a:p>
            <a:pPr marL="0" indent="0"/>
            <a:r>
              <a:rPr lang="en-US" sz="2400" dirty="0" smtClean="0"/>
              <a:t>Lemmatization</a:t>
            </a:r>
            <a:endParaRPr lang="en-US" sz="2400" dirty="0"/>
          </a:p>
          <a:p>
            <a:pPr marL="0" indent="0"/>
            <a:r>
              <a:rPr lang="en-US" sz="2400" dirty="0" smtClean="0"/>
              <a:t>Hand-crafted feature extraction and representation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6A56D1-9BF1-4F99-93F1-B4EF92D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2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7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18937" y="2084009"/>
          <a:ext cx="7921898" cy="439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49"/>
                <a:gridCol w="3960949"/>
              </a:tblGrid>
              <a:tr h="32481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</a:tr>
              <a:tr h="8120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</a:t>
                      </a:r>
                      <a:r>
                        <a:rPr lang="en-US" sz="1600" baseline="0" dirty="0" smtClean="0"/>
                        <a:t> Writing style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Paragraph count, Female pronoun count,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pronoun count,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Semi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 count,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sentence length,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All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 tags</a:t>
                      </a:r>
                      <a:endParaRPr lang="en-US" sz="1600" dirty="0"/>
                    </a:p>
                  </a:txBody>
                  <a:tcPr/>
                </a:tc>
              </a:tr>
              <a:tr h="81202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Sentence Complexity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sentence length,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POS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tags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(Comma, Period, Punctuation, Conjunction)</a:t>
                      </a:r>
                      <a:endParaRPr lang="en-US" sz="1600" dirty="0" smtClean="0"/>
                    </a:p>
                  </a:txBody>
                  <a:tcPr/>
                </a:tc>
              </a:tr>
              <a:tr h="3248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 oriented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 pronoun count</a:t>
                      </a:r>
                      <a:endParaRPr lang="en-US" sz="1600" dirty="0"/>
                    </a:p>
                  </a:txBody>
                  <a:tcPr/>
                </a:tc>
              </a:tr>
              <a:tr h="3248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oriented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pronoun count</a:t>
                      </a:r>
                      <a:endParaRPr lang="en-US" sz="1600" dirty="0"/>
                    </a:p>
                  </a:txBody>
                  <a:tcPr/>
                </a:tc>
              </a:tr>
              <a:tr h="5684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 tags (Quotes),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Persons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count,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Locations count</a:t>
                      </a:r>
                      <a:endParaRPr lang="en-US" sz="1600" dirty="0" smtClean="0"/>
                    </a:p>
                  </a:txBody>
                  <a:tcPr/>
                </a:tc>
              </a:tr>
              <a:tr h="568417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Compound score,  Negative, Neutral, Positive</a:t>
                      </a:r>
                      <a:endParaRPr lang="en-US" sz="1600" dirty="0"/>
                    </a:p>
                  </a:txBody>
                  <a:tcPr/>
                </a:tc>
              </a:tr>
              <a:tr h="568417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Plot complexity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Persons count,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Locations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582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 values in each </a:t>
            </a:r>
            <a:r>
              <a:rPr lang="en-US" dirty="0" smtClean="0"/>
              <a:t>feature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32509" y="2004291"/>
          <a:ext cx="11515363" cy="466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179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features with NAN Values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1095302224"/>
              </p:ext>
            </p:extLst>
          </p:nvPr>
        </p:nvGraphicFramePr>
        <p:xfrm>
          <a:off x="422348" y="2096656"/>
          <a:ext cx="5221069" cy="432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2122312"/>
              </p:ext>
            </p:extLst>
          </p:nvPr>
        </p:nvGraphicFramePr>
        <p:xfrm>
          <a:off x="5957451" y="2773795"/>
          <a:ext cx="5763492" cy="46990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640388">
                  <a:extLst>
                    <a:ext uri="{9D8B030D-6E8A-4147-A177-3AD203B41FA5}">
                      <a16:colId xmlns="" xmlns:a16="http://schemas.microsoft.com/office/drawing/2014/main" val="1814360027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218791711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4107808026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3146776749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3062629837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1708040378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2310586655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3553687813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50999484"/>
                    </a:ext>
                  </a:extLst>
                </a:gridCol>
              </a:tblGrid>
              <a:tr h="18415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removed features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93711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#</a:t>
                      </a:r>
                      <a:endParaRPr lang="de-DE" sz="1400" b="1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(</a:t>
                      </a:r>
                      <a:endParaRPr lang="de-DE" sz="1400" b="1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)</a:t>
                      </a:r>
                      <a:endParaRPr lang="de-DE" sz="1400" b="1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LS</a:t>
                      </a:r>
                      <a:endParaRPr lang="de-DE" sz="1400" b="1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$</a:t>
                      </a:r>
                      <a:endParaRPr lang="en-US" sz="1400" b="1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SYM</a:t>
                      </a:r>
                      <a:endParaRPr lang="de-DE" sz="1400" b="1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NNPS</a:t>
                      </a:r>
                      <a:endParaRPr lang="en-US" sz="1400" b="1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FW</a:t>
                      </a:r>
                      <a:endParaRPr lang="de-DE" sz="1400" b="1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WP$</a:t>
                      </a:r>
                      <a:endParaRPr lang="de-DE" sz="1400" b="1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295210426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56071160"/>
              </p:ext>
            </p:extLst>
          </p:nvPr>
        </p:nvGraphicFramePr>
        <p:xfrm>
          <a:off x="5957451" y="3591213"/>
          <a:ext cx="5763492" cy="112268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640388">
                  <a:extLst>
                    <a:ext uri="{9D8B030D-6E8A-4147-A177-3AD203B41FA5}">
                      <a16:colId xmlns="" xmlns:a16="http://schemas.microsoft.com/office/drawing/2014/main" val="3171716593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2336873525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3710808795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3556070728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3983934183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3733192586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3718774896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2342490292"/>
                    </a:ext>
                  </a:extLst>
                </a:gridCol>
                <a:gridCol w="640388">
                  <a:extLst>
                    <a:ext uri="{9D8B030D-6E8A-4147-A177-3AD203B41FA5}">
                      <a16:colId xmlns="" xmlns:a16="http://schemas.microsoft.com/office/drawing/2014/main" val="2866011444"/>
                    </a:ext>
                  </a:extLst>
                </a:gridCol>
              </a:tblGrid>
              <a:tr h="18415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Filled NAN values with the 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391300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RBS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PDT</a:t>
                      </a:r>
                      <a:endParaRPr lang="de-DE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``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UH</a:t>
                      </a:r>
                      <a:endParaRPr lang="de-DE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'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PRP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VBD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RP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PRP$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25172242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CD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VBZ</a:t>
                      </a:r>
                      <a:endParaRPr lang="en-US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VB</a:t>
                      </a: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JJR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VBP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RB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MD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WRB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VBG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23582857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WDT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: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VBN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NNS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JJS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RBR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EX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>
                          <a:effectLst/>
                        </a:rPr>
                        <a:t>WP</a:t>
                      </a:r>
                      <a:endParaRPr lang="de-DE" sz="14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location_count</a:t>
                      </a:r>
                      <a:endParaRPr lang="en-US" sz="14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2290914218"/>
                  </a:ext>
                </a:extLst>
              </a:tr>
            </a:tbl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="" xmlns:p14="http://schemas.microsoft.com/office/powerpoint/2010/main" val="175031318"/>
              </p:ext>
            </p:extLst>
          </p:nvPr>
        </p:nvGraphicFramePr>
        <p:xfrm>
          <a:off x="5708073" y="5218545"/>
          <a:ext cx="6012870" cy="90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23494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AD4E0F-D5B9-4E85-A9F9-55FB534FCA93}">
  <ds:schemaRefs>
    <ds:schemaRef ds:uri="http://purl.org/dc/dcmitype/"/>
    <ds:schemaRef ds:uri="http://www.w3.org/XML/1998/namespace"/>
    <ds:schemaRef ds:uri="http://purl.org/dc/elements/1.1/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0</TotalTime>
  <Words>542</Words>
  <Application>Microsoft Office PowerPoint</Application>
  <PresentationFormat>Custom</PresentationFormat>
  <Paragraphs>186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DividendVTI</vt:lpstr>
      <vt:lpstr>Advanced topics in machine learning   SEMESTER PROJECT  Group 17</vt:lpstr>
      <vt:lpstr>Contents</vt:lpstr>
      <vt:lpstr>Motivation</vt:lpstr>
      <vt:lpstr>Dataset</vt:lpstr>
      <vt:lpstr>IMPLEMENTATION</vt:lpstr>
      <vt:lpstr>Pre-processing</vt:lpstr>
      <vt:lpstr>Feature Extraction</vt:lpstr>
      <vt:lpstr>NAN values in each feature</vt:lpstr>
      <vt:lpstr>Handling features with NAN Values</vt:lpstr>
      <vt:lpstr>Class Imbalance Issue</vt:lpstr>
      <vt:lpstr>Oversampling</vt:lpstr>
      <vt:lpstr>Multinomial Naive Bayes Classifier</vt:lpstr>
      <vt:lpstr>Decision Tree Classifier</vt:lpstr>
      <vt:lpstr>Random Forest Classifier</vt:lpstr>
      <vt:lpstr>Limitations and challenges</vt:lpstr>
      <vt:lpstr>Thank you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2020-06-29T11:30:17Z</dcterms:created>
  <dcterms:modified xsi:type="dcterms:W3CDTF">2020-07-01T07:40:51Z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