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3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4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0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3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6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2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4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0E9E-C64C-49C3-87FF-7CBEDF2E2CD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445A-2787-4C89-A7E1-64D9364BA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3" t="29309" r="11911" b="10440"/>
          <a:stretch/>
        </p:blipFill>
        <p:spPr>
          <a:xfrm>
            <a:off x="923027" y="819509"/>
            <a:ext cx="10876162" cy="48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6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8" t="16130" r="12944" b="3719"/>
          <a:stretch/>
        </p:blipFill>
        <p:spPr>
          <a:xfrm>
            <a:off x="1259456" y="455166"/>
            <a:ext cx="9917911" cy="5997392"/>
          </a:xfrm>
        </p:spPr>
      </p:pic>
      <p:sp>
        <p:nvSpPr>
          <p:cNvPr id="5" name="Rectangle 4"/>
          <p:cNvSpPr/>
          <p:nvPr/>
        </p:nvSpPr>
        <p:spPr>
          <a:xfrm>
            <a:off x="2838091" y="2122098"/>
            <a:ext cx="819509" cy="207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7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3" t="27004" r="31685" b="16828"/>
          <a:stretch/>
        </p:blipFill>
        <p:spPr>
          <a:xfrm>
            <a:off x="1052423" y="365125"/>
            <a:ext cx="9911751" cy="5781854"/>
          </a:xfrm>
        </p:spPr>
      </p:pic>
    </p:spTree>
    <p:extLst>
      <p:ext uri="{BB962C8B-B14F-4D97-AF65-F5344CB8AC3E}">
        <p14:creationId xmlns:p14="http://schemas.microsoft.com/office/powerpoint/2010/main" val="140685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2" t="28255" r="40796" b="19021"/>
          <a:stretch/>
        </p:blipFill>
        <p:spPr>
          <a:xfrm>
            <a:off x="1495720" y="660693"/>
            <a:ext cx="9200559" cy="5524446"/>
          </a:xfrm>
        </p:spPr>
      </p:pic>
    </p:spTree>
    <p:extLst>
      <p:ext uri="{BB962C8B-B14F-4D97-AF65-F5344CB8AC3E}">
        <p14:creationId xmlns:p14="http://schemas.microsoft.com/office/powerpoint/2010/main" val="228053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</dc:creator>
  <cp:lastModifiedBy>MD</cp:lastModifiedBy>
  <cp:revision>3</cp:revision>
  <dcterms:created xsi:type="dcterms:W3CDTF">2020-08-03T10:18:21Z</dcterms:created>
  <dcterms:modified xsi:type="dcterms:W3CDTF">2020-08-03T10:25:04Z</dcterms:modified>
</cp:coreProperties>
</file>