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78" r:id="rId2"/>
    <p:sldMasterId id="2147483883" r:id="rId3"/>
    <p:sldMasterId id="2147483888" r:id="rId4"/>
    <p:sldMasterId id="2147483893" r:id="rId5"/>
    <p:sldMasterId id="2147483923" r:id="rId6"/>
  </p:sldMasterIdLst>
  <p:notesMasterIdLst>
    <p:notesMasterId r:id="rId21"/>
  </p:notesMasterIdLst>
  <p:handoutMasterIdLst>
    <p:handoutMasterId r:id="rId22"/>
  </p:handoutMasterIdLst>
  <p:sldIdLst>
    <p:sldId id="306" r:id="rId7"/>
    <p:sldId id="2183" r:id="rId8"/>
    <p:sldId id="2184" r:id="rId9"/>
    <p:sldId id="2185" r:id="rId10"/>
    <p:sldId id="2186" r:id="rId11"/>
    <p:sldId id="2187" r:id="rId12"/>
    <p:sldId id="2188" r:id="rId13"/>
    <p:sldId id="2189" r:id="rId14"/>
    <p:sldId id="2190" r:id="rId15"/>
    <p:sldId id="2191" r:id="rId16"/>
    <p:sldId id="2192" r:id="rId17"/>
    <p:sldId id="2193" r:id="rId18"/>
    <p:sldId id="293" r:id="rId19"/>
    <p:sldId id="303" r:id="rId20"/>
  </p:sldIdLst>
  <p:sldSz cx="12192000" cy="6858000"/>
  <p:notesSz cx="6797675" cy="9926638"/>
  <p:custDataLst>
    <p:tags r:id="rId2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re-Grant,Marie" initials="H" lastIdx="2" clrIdx="0">
    <p:extLst>
      <p:ext uri="{19B8F6BF-5375-455C-9EA6-DF929625EA0E}">
        <p15:presenceInfo xmlns:p15="http://schemas.microsoft.com/office/powerpoint/2012/main" userId="S-1-5-21-802951002-2094223479-794563710-11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B2980"/>
    <a:srgbClr val="FF6327"/>
    <a:srgbClr val="4701A7"/>
    <a:srgbClr val="0F999C"/>
    <a:srgbClr val="00C37B"/>
    <a:srgbClr val="860864"/>
    <a:srgbClr val="6D64CC"/>
    <a:srgbClr val="E0E0E0"/>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85051" autoAdjust="0"/>
  </p:normalViewPr>
  <p:slideViewPr>
    <p:cSldViewPr>
      <p:cViewPr varScale="1">
        <p:scale>
          <a:sx n="78" d="100"/>
          <a:sy n="78" d="100"/>
        </p:scale>
        <p:origin x="432" y="5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0445"/>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B7CB5E-6388-4E8F-B752-5179B226B06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2C53DDD1-1169-4DD6-B5ED-BEA54B9E4D9D}">
      <dgm:prSet phldrT="[Text]" custT="1"/>
      <dgm:spPr/>
      <dgm:t>
        <a:bodyPr/>
        <a:lstStyle/>
        <a:p>
          <a:r>
            <a:rPr lang="en-US" sz="1400" dirty="0" smtClean="0"/>
            <a:t>Resource Pooling</a:t>
          </a:r>
          <a:endParaRPr lang="en-US" sz="1400" dirty="0"/>
        </a:p>
      </dgm:t>
    </dgm:pt>
    <dgm:pt modelId="{493239ED-678B-4066-8FF9-D8D23E08E002}" type="parTrans" cxnId="{8F966798-37FD-4F18-8EB4-C55C9C6B727A}">
      <dgm:prSet/>
      <dgm:spPr/>
      <dgm:t>
        <a:bodyPr/>
        <a:lstStyle/>
        <a:p>
          <a:endParaRPr lang="en-US"/>
        </a:p>
      </dgm:t>
    </dgm:pt>
    <dgm:pt modelId="{9477B8B2-2920-4801-91B9-F67069C74EC0}" type="sibTrans" cxnId="{8F966798-37FD-4F18-8EB4-C55C9C6B727A}">
      <dgm:prSet/>
      <dgm:spPr/>
      <dgm:t>
        <a:bodyPr/>
        <a:lstStyle/>
        <a:p>
          <a:endParaRPr lang="en-US"/>
        </a:p>
      </dgm:t>
    </dgm:pt>
    <dgm:pt modelId="{E5C654DB-693D-4E92-BCDF-353624968722}">
      <dgm:prSet phldrT="[Text]"/>
      <dgm:spPr/>
      <dgm:t>
        <a:bodyPr/>
        <a:lstStyle/>
        <a:p>
          <a:r>
            <a:rPr lang="en-US" dirty="0" smtClean="0"/>
            <a:t>On Demand Self Service</a:t>
          </a:r>
          <a:endParaRPr lang="en-US" dirty="0"/>
        </a:p>
      </dgm:t>
    </dgm:pt>
    <dgm:pt modelId="{336388C8-E84A-4782-981F-D3EEAAEA6189}" type="parTrans" cxnId="{1E6E6E19-8A98-49D0-8A8C-E5C9083E326F}">
      <dgm:prSet/>
      <dgm:spPr/>
      <dgm:t>
        <a:bodyPr/>
        <a:lstStyle/>
        <a:p>
          <a:endParaRPr lang="en-US"/>
        </a:p>
      </dgm:t>
    </dgm:pt>
    <dgm:pt modelId="{FA80F5CA-D46D-4652-B48F-B1ACAE83AA33}" type="sibTrans" cxnId="{1E6E6E19-8A98-49D0-8A8C-E5C9083E326F}">
      <dgm:prSet/>
      <dgm:spPr/>
      <dgm:t>
        <a:bodyPr/>
        <a:lstStyle/>
        <a:p>
          <a:endParaRPr lang="en-US"/>
        </a:p>
      </dgm:t>
    </dgm:pt>
    <dgm:pt modelId="{DF55906D-F55B-4978-BEB4-7DA7EABA5FCF}">
      <dgm:prSet phldrT="[Text]"/>
      <dgm:spPr/>
      <dgm:t>
        <a:bodyPr/>
        <a:lstStyle/>
        <a:p>
          <a:r>
            <a:rPr lang="en-US" dirty="0" smtClean="0"/>
            <a:t>Broad Network Access</a:t>
          </a:r>
          <a:endParaRPr lang="en-US" dirty="0"/>
        </a:p>
      </dgm:t>
    </dgm:pt>
    <dgm:pt modelId="{250AD6EA-90F8-4FE0-80EE-3EC43D637903}" type="parTrans" cxnId="{7629AF8F-AE8D-432F-A244-38DFCC751B19}">
      <dgm:prSet/>
      <dgm:spPr/>
      <dgm:t>
        <a:bodyPr/>
        <a:lstStyle/>
        <a:p>
          <a:endParaRPr lang="en-US"/>
        </a:p>
      </dgm:t>
    </dgm:pt>
    <dgm:pt modelId="{7A354A1F-CB86-43C8-9888-8C98E788694B}" type="sibTrans" cxnId="{7629AF8F-AE8D-432F-A244-38DFCC751B19}">
      <dgm:prSet/>
      <dgm:spPr/>
      <dgm:t>
        <a:bodyPr/>
        <a:lstStyle/>
        <a:p>
          <a:endParaRPr lang="en-US"/>
        </a:p>
      </dgm:t>
    </dgm:pt>
    <dgm:pt modelId="{81076B66-88CB-44A3-8F9F-896ABBDF33AA}">
      <dgm:prSet phldrT="[Text]"/>
      <dgm:spPr/>
      <dgm:t>
        <a:bodyPr/>
        <a:lstStyle/>
        <a:p>
          <a:r>
            <a:rPr lang="en-US" dirty="0" smtClean="0"/>
            <a:t>Rapid Elasticity</a:t>
          </a:r>
          <a:endParaRPr lang="en-US" dirty="0"/>
        </a:p>
      </dgm:t>
    </dgm:pt>
    <dgm:pt modelId="{FED17965-730E-49D2-9C21-477838CB8043}" type="parTrans" cxnId="{5B3F85E2-9336-472E-B72D-8CFF769424FB}">
      <dgm:prSet/>
      <dgm:spPr/>
      <dgm:t>
        <a:bodyPr/>
        <a:lstStyle/>
        <a:p>
          <a:endParaRPr lang="en-US"/>
        </a:p>
      </dgm:t>
    </dgm:pt>
    <dgm:pt modelId="{7E39892A-68D5-4446-9268-E60774F69E37}" type="sibTrans" cxnId="{5B3F85E2-9336-472E-B72D-8CFF769424FB}">
      <dgm:prSet/>
      <dgm:spPr/>
      <dgm:t>
        <a:bodyPr/>
        <a:lstStyle/>
        <a:p>
          <a:endParaRPr lang="en-US"/>
        </a:p>
      </dgm:t>
    </dgm:pt>
    <dgm:pt modelId="{19418BC5-158C-4668-B60D-220B801FB354}">
      <dgm:prSet phldrT="[Text]"/>
      <dgm:spPr/>
      <dgm:t>
        <a:bodyPr/>
        <a:lstStyle/>
        <a:p>
          <a:r>
            <a:rPr lang="en-US" dirty="0" smtClean="0"/>
            <a:t>Measured Service</a:t>
          </a:r>
          <a:endParaRPr lang="en-US" dirty="0"/>
        </a:p>
      </dgm:t>
    </dgm:pt>
    <dgm:pt modelId="{7AA3988B-86EA-4156-A18F-36597A661877}" type="parTrans" cxnId="{ADB5E244-1902-44AD-BDDE-1FCA9C112454}">
      <dgm:prSet/>
      <dgm:spPr/>
      <dgm:t>
        <a:bodyPr/>
        <a:lstStyle/>
        <a:p>
          <a:endParaRPr lang="en-US"/>
        </a:p>
      </dgm:t>
    </dgm:pt>
    <dgm:pt modelId="{7623202C-30D6-445B-93CD-446972BE61EB}" type="sibTrans" cxnId="{ADB5E244-1902-44AD-BDDE-1FCA9C112454}">
      <dgm:prSet/>
      <dgm:spPr/>
      <dgm:t>
        <a:bodyPr/>
        <a:lstStyle/>
        <a:p>
          <a:endParaRPr lang="en-US"/>
        </a:p>
      </dgm:t>
    </dgm:pt>
    <dgm:pt modelId="{97924AD6-0345-4B65-AE05-FFB9C25C7533}" type="pres">
      <dgm:prSet presAssocID="{60B7CB5E-6388-4E8F-B752-5179B226B06E}" presName="Name0" presStyleCnt="0">
        <dgm:presLayoutVars>
          <dgm:chMax val="1"/>
          <dgm:chPref val="1"/>
          <dgm:dir/>
          <dgm:animOne val="branch"/>
          <dgm:animLvl val="lvl"/>
        </dgm:presLayoutVars>
      </dgm:prSet>
      <dgm:spPr/>
      <dgm:t>
        <a:bodyPr/>
        <a:lstStyle/>
        <a:p>
          <a:endParaRPr lang="en-US"/>
        </a:p>
      </dgm:t>
    </dgm:pt>
    <dgm:pt modelId="{94AC1AD4-3EF3-46BB-A425-BACD0C032115}" type="pres">
      <dgm:prSet presAssocID="{2C53DDD1-1169-4DD6-B5ED-BEA54B9E4D9D}" presName="Parent" presStyleLbl="node0" presStyleIdx="0" presStyleCnt="1" custScaleX="138114" custScaleY="156244" custLinFactX="-2971" custLinFactNeighborX="-100000" custLinFactNeighborY="8974">
        <dgm:presLayoutVars>
          <dgm:chMax val="6"/>
          <dgm:chPref val="6"/>
        </dgm:presLayoutVars>
      </dgm:prSet>
      <dgm:spPr/>
      <dgm:t>
        <a:bodyPr/>
        <a:lstStyle/>
        <a:p>
          <a:endParaRPr lang="en-US"/>
        </a:p>
      </dgm:t>
    </dgm:pt>
    <dgm:pt modelId="{38EBA955-C46B-4D00-AEB2-9EC816FF886C}" type="pres">
      <dgm:prSet presAssocID="{E5C654DB-693D-4E92-BCDF-353624968722}" presName="Accent1" presStyleCnt="0"/>
      <dgm:spPr/>
    </dgm:pt>
    <dgm:pt modelId="{EDC9F0EE-DD88-4D8F-9BC8-F4C55077C9BE}" type="pres">
      <dgm:prSet presAssocID="{E5C654DB-693D-4E92-BCDF-353624968722}" presName="Accent" presStyleLbl="bgShp" presStyleIdx="0" presStyleCnt="4"/>
      <dgm:spPr/>
    </dgm:pt>
    <dgm:pt modelId="{B1724707-E42C-4A9F-92A2-63EC723D610D}" type="pres">
      <dgm:prSet presAssocID="{E5C654DB-693D-4E92-BCDF-353624968722}" presName="Child1" presStyleLbl="node1" presStyleIdx="0" presStyleCnt="4" custScaleX="212506" custScaleY="193530" custLinFactX="166999" custLinFactY="26305" custLinFactNeighborX="200000" custLinFactNeighborY="100000">
        <dgm:presLayoutVars>
          <dgm:chMax val="0"/>
          <dgm:chPref val="0"/>
          <dgm:bulletEnabled val="1"/>
        </dgm:presLayoutVars>
      </dgm:prSet>
      <dgm:spPr/>
      <dgm:t>
        <a:bodyPr/>
        <a:lstStyle/>
        <a:p>
          <a:endParaRPr lang="en-US"/>
        </a:p>
      </dgm:t>
    </dgm:pt>
    <dgm:pt modelId="{2CF86591-503E-4136-B529-8908C19800B5}" type="pres">
      <dgm:prSet presAssocID="{DF55906D-F55B-4978-BEB4-7DA7EABA5FCF}" presName="Accent2" presStyleCnt="0"/>
      <dgm:spPr/>
    </dgm:pt>
    <dgm:pt modelId="{50574BA3-7CEB-44D8-8B00-3747AA59AF5F}" type="pres">
      <dgm:prSet presAssocID="{DF55906D-F55B-4978-BEB4-7DA7EABA5FCF}" presName="Accent" presStyleLbl="bgShp" presStyleIdx="1" presStyleCnt="4" custLinFactX="202564" custLinFactNeighborX="300000" custLinFactNeighborY="4375"/>
      <dgm:spPr>
        <a:noFill/>
      </dgm:spPr>
    </dgm:pt>
    <dgm:pt modelId="{229B54DF-B407-4BA5-ADE0-6AF073E47050}" type="pres">
      <dgm:prSet presAssocID="{DF55906D-F55B-4978-BEB4-7DA7EABA5FCF}" presName="Child2" presStyleLbl="node1" presStyleIdx="1" presStyleCnt="4" custScaleX="168749" custScaleY="179987" custLinFactNeighborX="-58642" custLinFactNeighborY="63655">
        <dgm:presLayoutVars>
          <dgm:chMax val="0"/>
          <dgm:chPref val="0"/>
          <dgm:bulletEnabled val="1"/>
        </dgm:presLayoutVars>
      </dgm:prSet>
      <dgm:spPr/>
      <dgm:t>
        <a:bodyPr/>
        <a:lstStyle/>
        <a:p>
          <a:endParaRPr lang="en-US"/>
        </a:p>
      </dgm:t>
    </dgm:pt>
    <dgm:pt modelId="{6FD54AC4-2AB6-4961-93B0-02A8721F146E}" type="pres">
      <dgm:prSet presAssocID="{81076B66-88CB-44A3-8F9F-896ABBDF33AA}" presName="Accent3" presStyleCnt="0"/>
      <dgm:spPr/>
    </dgm:pt>
    <dgm:pt modelId="{AEE18D57-FB42-4E01-9070-F5958354FF87}" type="pres">
      <dgm:prSet presAssocID="{81076B66-88CB-44A3-8F9F-896ABBDF33AA}" presName="Accent" presStyleLbl="bgShp" presStyleIdx="2" presStyleCnt="4" custLinFactX="71172" custLinFactY="-82572" custLinFactNeighborX="100000" custLinFactNeighborY="-100000"/>
      <dgm:spPr>
        <a:noFill/>
      </dgm:spPr>
    </dgm:pt>
    <dgm:pt modelId="{58753636-4E09-4532-9588-DFDA8C7A44B8}" type="pres">
      <dgm:prSet presAssocID="{81076B66-88CB-44A3-8F9F-896ABBDF33AA}" presName="Child3" presStyleLbl="node1" presStyleIdx="2" presStyleCnt="4" custScaleX="176101" custScaleY="191244" custLinFactX="7322" custLinFactNeighborX="100000" custLinFactNeighborY="-57260">
        <dgm:presLayoutVars>
          <dgm:chMax val="0"/>
          <dgm:chPref val="0"/>
          <dgm:bulletEnabled val="1"/>
        </dgm:presLayoutVars>
      </dgm:prSet>
      <dgm:spPr/>
      <dgm:t>
        <a:bodyPr/>
        <a:lstStyle/>
        <a:p>
          <a:endParaRPr lang="en-US"/>
        </a:p>
      </dgm:t>
    </dgm:pt>
    <dgm:pt modelId="{55E4D279-421A-46DE-9B8A-BE7EF451FCDE}" type="pres">
      <dgm:prSet presAssocID="{19418BC5-158C-4668-B60D-220B801FB354}" presName="Accent4" presStyleCnt="0"/>
      <dgm:spPr/>
    </dgm:pt>
    <dgm:pt modelId="{7769E87A-8B67-4BE3-A9D3-CC49A7CBB5FA}" type="pres">
      <dgm:prSet presAssocID="{19418BC5-158C-4668-B60D-220B801FB354}" presName="Accent" presStyleLbl="bgShp" presStyleIdx="3" presStyleCnt="4" custLinFactX="200000" custLinFactNeighborX="227067" custLinFactNeighborY="61799"/>
      <dgm:spPr>
        <a:noFill/>
      </dgm:spPr>
    </dgm:pt>
    <dgm:pt modelId="{61B1CA99-6F4E-4470-88BB-522C21478837}" type="pres">
      <dgm:prSet presAssocID="{19418BC5-158C-4668-B60D-220B801FB354}" presName="Child4" presStyleLbl="node1" presStyleIdx="3" presStyleCnt="4" custScaleX="166918" custScaleY="188880" custLinFactX="-100000" custLinFactY="-11947" custLinFactNeighborX="-187291" custLinFactNeighborY="-100000">
        <dgm:presLayoutVars>
          <dgm:chMax val="0"/>
          <dgm:chPref val="0"/>
          <dgm:bulletEnabled val="1"/>
        </dgm:presLayoutVars>
      </dgm:prSet>
      <dgm:spPr/>
      <dgm:t>
        <a:bodyPr/>
        <a:lstStyle/>
        <a:p>
          <a:endParaRPr lang="en-US"/>
        </a:p>
      </dgm:t>
    </dgm:pt>
  </dgm:ptLst>
  <dgm:cxnLst>
    <dgm:cxn modelId="{EF76C318-A69F-4480-99F9-0DA03EB7223F}" type="presOf" srcId="{19418BC5-158C-4668-B60D-220B801FB354}" destId="{61B1CA99-6F4E-4470-88BB-522C21478837}" srcOrd="0" destOrd="0" presId="urn:microsoft.com/office/officeart/2011/layout/HexagonRadial"/>
    <dgm:cxn modelId="{5B3F85E2-9336-472E-B72D-8CFF769424FB}" srcId="{2C53DDD1-1169-4DD6-B5ED-BEA54B9E4D9D}" destId="{81076B66-88CB-44A3-8F9F-896ABBDF33AA}" srcOrd="2" destOrd="0" parTransId="{FED17965-730E-49D2-9C21-477838CB8043}" sibTransId="{7E39892A-68D5-4446-9268-E60774F69E37}"/>
    <dgm:cxn modelId="{971E0646-34CE-4547-B1E4-84B934885532}" type="presOf" srcId="{60B7CB5E-6388-4E8F-B752-5179B226B06E}" destId="{97924AD6-0345-4B65-AE05-FFB9C25C7533}" srcOrd="0" destOrd="0" presId="urn:microsoft.com/office/officeart/2011/layout/HexagonRadial"/>
    <dgm:cxn modelId="{7629AF8F-AE8D-432F-A244-38DFCC751B19}" srcId="{2C53DDD1-1169-4DD6-B5ED-BEA54B9E4D9D}" destId="{DF55906D-F55B-4978-BEB4-7DA7EABA5FCF}" srcOrd="1" destOrd="0" parTransId="{250AD6EA-90F8-4FE0-80EE-3EC43D637903}" sibTransId="{7A354A1F-CB86-43C8-9888-8C98E788694B}"/>
    <dgm:cxn modelId="{8F966798-37FD-4F18-8EB4-C55C9C6B727A}" srcId="{60B7CB5E-6388-4E8F-B752-5179B226B06E}" destId="{2C53DDD1-1169-4DD6-B5ED-BEA54B9E4D9D}" srcOrd="0" destOrd="0" parTransId="{493239ED-678B-4066-8FF9-D8D23E08E002}" sibTransId="{9477B8B2-2920-4801-91B9-F67069C74EC0}"/>
    <dgm:cxn modelId="{1E6E6E19-8A98-49D0-8A8C-E5C9083E326F}" srcId="{2C53DDD1-1169-4DD6-B5ED-BEA54B9E4D9D}" destId="{E5C654DB-693D-4E92-BCDF-353624968722}" srcOrd="0" destOrd="0" parTransId="{336388C8-E84A-4782-981F-D3EEAAEA6189}" sibTransId="{FA80F5CA-D46D-4652-B48F-B1ACAE83AA33}"/>
    <dgm:cxn modelId="{8F720414-63FB-4998-867B-5D99EC003486}" type="presOf" srcId="{DF55906D-F55B-4978-BEB4-7DA7EABA5FCF}" destId="{229B54DF-B407-4BA5-ADE0-6AF073E47050}" srcOrd="0" destOrd="0" presId="urn:microsoft.com/office/officeart/2011/layout/HexagonRadial"/>
    <dgm:cxn modelId="{EB6078CA-3ACB-4AEC-8BA0-7FFC70A8EEF0}" type="presOf" srcId="{E5C654DB-693D-4E92-BCDF-353624968722}" destId="{B1724707-E42C-4A9F-92A2-63EC723D610D}" srcOrd="0" destOrd="0" presId="urn:microsoft.com/office/officeart/2011/layout/HexagonRadial"/>
    <dgm:cxn modelId="{ADB5E244-1902-44AD-BDDE-1FCA9C112454}" srcId="{2C53DDD1-1169-4DD6-B5ED-BEA54B9E4D9D}" destId="{19418BC5-158C-4668-B60D-220B801FB354}" srcOrd="3" destOrd="0" parTransId="{7AA3988B-86EA-4156-A18F-36597A661877}" sibTransId="{7623202C-30D6-445B-93CD-446972BE61EB}"/>
    <dgm:cxn modelId="{DE27AB17-EF9A-4656-A9FA-AAA235518C2B}" type="presOf" srcId="{2C53DDD1-1169-4DD6-B5ED-BEA54B9E4D9D}" destId="{94AC1AD4-3EF3-46BB-A425-BACD0C032115}" srcOrd="0" destOrd="0" presId="urn:microsoft.com/office/officeart/2011/layout/HexagonRadial"/>
    <dgm:cxn modelId="{BF2F254D-FB05-4958-B1C9-6FC62BE667FE}" type="presOf" srcId="{81076B66-88CB-44A3-8F9F-896ABBDF33AA}" destId="{58753636-4E09-4532-9588-DFDA8C7A44B8}" srcOrd="0" destOrd="0" presId="urn:microsoft.com/office/officeart/2011/layout/HexagonRadial"/>
    <dgm:cxn modelId="{D982E7A3-6A38-479A-A44F-A6145EBC9455}" type="presParOf" srcId="{97924AD6-0345-4B65-AE05-FFB9C25C7533}" destId="{94AC1AD4-3EF3-46BB-A425-BACD0C032115}" srcOrd="0" destOrd="0" presId="urn:microsoft.com/office/officeart/2011/layout/HexagonRadial"/>
    <dgm:cxn modelId="{BDBC671B-0E90-4889-88EB-7FBF2420319D}" type="presParOf" srcId="{97924AD6-0345-4B65-AE05-FFB9C25C7533}" destId="{38EBA955-C46B-4D00-AEB2-9EC816FF886C}" srcOrd="1" destOrd="0" presId="urn:microsoft.com/office/officeart/2011/layout/HexagonRadial"/>
    <dgm:cxn modelId="{BF19C3FF-7D4B-4404-818C-40C088C67C8F}" type="presParOf" srcId="{38EBA955-C46B-4D00-AEB2-9EC816FF886C}" destId="{EDC9F0EE-DD88-4D8F-9BC8-F4C55077C9BE}" srcOrd="0" destOrd="0" presId="urn:microsoft.com/office/officeart/2011/layout/HexagonRadial"/>
    <dgm:cxn modelId="{76A93EC2-E81C-431E-839B-5E1676E2F7EA}" type="presParOf" srcId="{97924AD6-0345-4B65-AE05-FFB9C25C7533}" destId="{B1724707-E42C-4A9F-92A2-63EC723D610D}" srcOrd="2" destOrd="0" presId="urn:microsoft.com/office/officeart/2011/layout/HexagonRadial"/>
    <dgm:cxn modelId="{408F6EF0-F137-4562-92C4-B250C4653105}" type="presParOf" srcId="{97924AD6-0345-4B65-AE05-FFB9C25C7533}" destId="{2CF86591-503E-4136-B529-8908C19800B5}" srcOrd="3" destOrd="0" presId="urn:microsoft.com/office/officeart/2011/layout/HexagonRadial"/>
    <dgm:cxn modelId="{F39BBDB6-F845-4D42-9817-3B9FFA5B8E7B}" type="presParOf" srcId="{2CF86591-503E-4136-B529-8908C19800B5}" destId="{50574BA3-7CEB-44D8-8B00-3747AA59AF5F}" srcOrd="0" destOrd="0" presId="urn:microsoft.com/office/officeart/2011/layout/HexagonRadial"/>
    <dgm:cxn modelId="{D7FC0A09-7C21-4CE3-9E4F-CA8E6E2C90A3}" type="presParOf" srcId="{97924AD6-0345-4B65-AE05-FFB9C25C7533}" destId="{229B54DF-B407-4BA5-ADE0-6AF073E47050}" srcOrd="4" destOrd="0" presId="urn:microsoft.com/office/officeart/2011/layout/HexagonRadial"/>
    <dgm:cxn modelId="{41DE0001-6CB6-4DDB-9967-0E37BFE1BFD2}" type="presParOf" srcId="{97924AD6-0345-4B65-AE05-FFB9C25C7533}" destId="{6FD54AC4-2AB6-4961-93B0-02A8721F146E}" srcOrd="5" destOrd="0" presId="urn:microsoft.com/office/officeart/2011/layout/HexagonRadial"/>
    <dgm:cxn modelId="{EAAF7DED-3F62-4BB6-B3AD-F8807F1CA8C9}" type="presParOf" srcId="{6FD54AC4-2AB6-4961-93B0-02A8721F146E}" destId="{AEE18D57-FB42-4E01-9070-F5958354FF87}" srcOrd="0" destOrd="0" presId="urn:microsoft.com/office/officeart/2011/layout/HexagonRadial"/>
    <dgm:cxn modelId="{FD22986E-A48C-4C4F-BB03-26827C16B0DC}" type="presParOf" srcId="{97924AD6-0345-4B65-AE05-FFB9C25C7533}" destId="{58753636-4E09-4532-9588-DFDA8C7A44B8}" srcOrd="6" destOrd="0" presId="urn:microsoft.com/office/officeart/2011/layout/HexagonRadial"/>
    <dgm:cxn modelId="{9C32F7EA-6CFE-4399-80D0-75E3EE3BD7EE}" type="presParOf" srcId="{97924AD6-0345-4B65-AE05-FFB9C25C7533}" destId="{55E4D279-421A-46DE-9B8A-BE7EF451FCDE}" srcOrd="7" destOrd="0" presId="urn:microsoft.com/office/officeart/2011/layout/HexagonRadial"/>
    <dgm:cxn modelId="{F6CC4129-CE5B-4C0E-83F4-4A2ECFECBBF1}" type="presParOf" srcId="{55E4D279-421A-46DE-9B8A-BE7EF451FCDE}" destId="{7769E87A-8B67-4BE3-A9D3-CC49A7CBB5FA}" srcOrd="0" destOrd="0" presId="urn:microsoft.com/office/officeart/2011/layout/HexagonRadial"/>
    <dgm:cxn modelId="{26D075F4-5A36-4A9E-B7F8-4CDE41655784}" type="presParOf" srcId="{97924AD6-0345-4B65-AE05-FFB9C25C7533}" destId="{61B1CA99-6F4E-4470-88BB-522C21478837}" srcOrd="8"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C1AD4-3EF3-46BB-A425-BACD0C032115}">
      <dsp:nvSpPr>
        <dsp:cNvPr id="0" name=""/>
        <dsp:cNvSpPr/>
      </dsp:nvSpPr>
      <dsp:spPr>
        <a:xfrm>
          <a:off x="2169773" y="792086"/>
          <a:ext cx="1738452" cy="1701038"/>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Resource Pooling</a:t>
          </a:r>
          <a:endParaRPr lang="en-US" sz="1400" kern="1200" dirty="0"/>
        </a:p>
      </dsp:txBody>
      <dsp:txXfrm>
        <a:off x="2485202" y="1100726"/>
        <a:ext cx="1107594" cy="1083758"/>
      </dsp:txXfrm>
    </dsp:sp>
    <dsp:sp modelId="{50574BA3-7CEB-44D8-8B00-3747AA59AF5F}">
      <dsp:nvSpPr>
        <dsp:cNvPr id="0" name=""/>
        <dsp:cNvSpPr/>
      </dsp:nvSpPr>
      <dsp:spPr>
        <a:xfrm>
          <a:off x="6880924" y="497579"/>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B1724707-E42C-4A9F-92A2-63EC723D610D}">
      <dsp:nvSpPr>
        <dsp:cNvPr id="0" name=""/>
        <dsp:cNvSpPr/>
      </dsp:nvSpPr>
      <dsp:spPr>
        <a:xfrm>
          <a:off x="7026677" y="720081"/>
          <a:ext cx="2191733" cy="172680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On Demand Self Service</a:t>
          </a:r>
          <a:endParaRPr lang="en-US" sz="1100" kern="1200" dirty="0"/>
        </a:p>
      </dsp:txBody>
      <dsp:txXfrm>
        <a:off x="7373771" y="993546"/>
        <a:ext cx="1497545" cy="1179873"/>
      </dsp:txXfrm>
    </dsp:sp>
    <dsp:sp modelId="{AEE18D57-FB42-4E01-9070-F5958354FF87}">
      <dsp:nvSpPr>
        <dsp:cNvPr id="0" name=""/>
        <dsp:cNvSpPr/>
      </dsp:nvSpPr>
      <dsp:spPr>
        <a:xfrm>
          <a:off x="5861212" y="497578"/>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229B54DF-B407-4BA5-ADE0-6AF073E47050}">
      <dsp:nvSpPr>
        <dsp:cNvPr id="0" name=""/>
        <dsp:cNvSpPr/>
      </dsp:nvSpPr>
      <dsp:spPr>
        <a:xfrm>
          <a:off x="3808339" y="770300"/>
          <a:ext cx="1740435" cy="160596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Broad Network Access</a:t>
          </a:r>
          <a:endParaRPr lang="en-US" sz="1100" kern="1200" dirty="0"/>
        </a:p>
      </dsp:txBody>
      <dsp:txXfrm>
        <a:off x="4110269" y="1048902"/>
        <a:ext cx="1136575" cy="1048760"/>
      </dsp:txXfrm>
    </dsp:sp>
    <dsp:sp modelId="{7769E87A-8B67-4BE3-A9D3-CC49A7CBB5FA}">
      <dsp:nvSpPr>
        <dsp:cNvPr id="0" name=""/>
        <dsp:cNvSpPr/>
      </dsp:nvSpPr>
      <dsp:spPr>
        <a:xfrm>
          <a:off x="6691473" y="2360831"/>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58753636-4E09-4532-9588-DFDA8C7A44B8}">
      <dsp:nvSpPr>
        <dsp:cNvPr id="0" name=""/>
        <dsp:cNvSpPr/>
      </dsp:nvSpPr>
      <dsp:spPr>
        <a:xfrm>
          <a:off x="5482137" y="720079"/>
          <a:ext cx="1816261" cy="170640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Rapid Elasticity</a:t>
          </a:r>
          <a:endParaRPr lang="en-US" sz="1100" kern="1200" dirty="0"/>
        </a:p>
      </dsp:txBody>
      <dsp:txXfrm>
        <a:off x="5801575" y="1020196"/>
        <a:ext cx="1177385" cy="1106172"/>
      </dsp:txXfrm>
    </dsp:sp>
    <dsp:sp modelId="{61B1CA99-6F4E-4470-88BB-522C21478837}">
      <dsp:nvSpPr>
        <dsp:cNvPr id="0" name=""/>
        <dsp:cNvSpPr/>
      </dsp:nvSpPr>
      <dsp:spPr>
        <a:xfrm>
          <a:off x="513585" y="792089"/>
          <a:ext cx="1721550" cy="168531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Measured Service</a:t>
          </a:r>
          <a:endParaRPr lang="en-US" sz="1000" kern="1200" dirty="0"/>
        </a:p>
      </dsp:txBody>
      <dsp:txXfrm>
        <a:off x="826063" y="1097990"/>
        <a:ext cx="1096594" cy="107351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14/02/2019</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14/02/2019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14</a:t>
            </a:fld>
            <a:endParaRPr lang="en-US" dirty="0"/>
          </a:p>
        </p:txBody>
      </p:sp>
    </p:spTree>
    <p:extLst>
      <p:ext uri="{BB962C8B-B14F-4D97-AF65-F5344CB8AC3E}">
        <p14:creationId xmlns:p14="http://schemas.microsoft.com/office/powerpoint/2010/main" val="1845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881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83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9404623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90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6994983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792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475699419"/>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952"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7008933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976"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55420437"/>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4553292"/>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2"/>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1485827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11320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over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7" name="Group 6">
            <a:extLst>
              <a:ext uri="{FF2B5EF4-FFF2-40B4-BE49-F238E27FC236}">
                <a16:creationId xmlns="" xmlns:a16="http://schemas.microsoft.com/office/drawing/2014/main" id="{630DC547-91D4-46FB-9378-F171227B73F2}"/>
              </a:ext>
            </a:extLst>
          </p:cNvPr>
          <p:cNvGrpSpPr/>
          <p:nvPr userDrawn="1"/>
        </p:nvGrpSpPr>
        <p:grpSpPr>
          <a:xfrm>
            <a:off x="407003" y="360761"/>
            <a:ext cx="1502217" cy="1872049"/>
            <a:chOff x="1026763" y="1386921"/>
            <a:chExt cx="1502217" cy="1872049"/>
          </a:xfrm>
        </p:grpSpPr>
        <p:sp>
          <p:nvSpPr>
            <p:cNvPr id="8" name="Freeform 5">
              <a:extLst>
                <a:ext uri="{FF2B5EF4-FFF2-40B4-BE49-F238E27FC236}">
                  <a16:creationId xmlns="" xmlns:a16="http://schemas.microsoft.com/office/drawing/2014/main" id="{66E835B1-6B93-4884-8EC6-D330DE592DC4}"/>
                </a:ext>
              </a:extLst>
            </p:cNvPr>
            <p:cNvSpPr>
              <a:spLocks/>
            </p:cNvSpPr>
            <p:nvPr/>
          </p:nvSpPr>
          <p:spPr bwMode="auto">
            <a:xfrm>
              <a:off x="1961801" y="181065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 xmlns:a16="http://schemas.microsoft.com/office/drawing/2014/main" id="{042D2069-5D25-4434-9939-4C44A5B51F04}"/>
                </a:ext>
              </a:extLst>
            </p:cNvPr>
            <p:cNvSpPr>
              <a:spLocks/>
            </p:cNvSpPr>
            <p:nvPr/>
          </p:nvSpPr>
          <p:spPr bwMode="auto">
            <a:xfrm>
              <a:off x="1961801" y="249645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 xmlns:a16="http://schemas.microsoft.com/office/drawing/2014/main" id="{174B71FD-A696-4B7D-A155-C6446BE29BF4}"/>
                </a:ext>
              </a:extLst>
            </p:cNvPr>
            <p:cNvSpPr>
              <a:spLocks/>
            </p:cNvSpPr>
            <p:nvPr/>
          </p:nvSpPr>
          <p:spPr bwMode="auto">
            <a:xfrm>
              <a:off x="1276001" y="249645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 xmlns:a16="http://schemas.microsoft.com/office/drawing/2014/main" id="{3C0A8759-7579-42CE-BC51-863CAE6FFA44}"/>
                </a:ext>
              </a:extLst>
            </p:cNvPr>
            <p:cNvSpPr>
              <a:spLocks/>
            </p:cNvSpPr>
            <p:nvPr/>
          </p:nvSpPr>
          <p:spPr bwMode="auto">
            <a:xfrm>
              <a:off x="1026763" y="156300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 xmlns:a16="http://schemas.microsoft.com/office/drawing/2014/main" id="{A6B76E95-4508-471B-89AE-0B0FCE1FA861}"/>
                </a:ext>
              </a:extLst>
            </p:cNvPr>
            <p:cNvSpPr/>
            <p:nvPr/>
          </p:nvSpPr>
          <p:spPr>
            <a:xfrm>
              <a:off x="1028322" y="1386921"/>
              <a:ext cx="484107" cy="138499"/>
            </a:xfrm>
            <a:prstGeom prst="rect">
              <a:avLst/>
            </a:prstGeom>
          </p:spPr>
          <p:txBody>
            <a:bodyPr wrap="none" lIns="0" tIns="0" rIns="0" bIns="0">
              <a:spAutoFit/>
            </a:bodyPr>
            <a:lstStyle/>
            <a:p>
              <a:r>
                <a:rPr lang="en-US" sz="900" dirty="0"/>
                <a:t>discover</a:t>
              </a:r>
            </a:p>
          </p:txBody>
        </p:sp>
        <p:sp>
          <p:nvSpPr>
            <p:cNvPr id="16" name="Rectangle 15">
              <a:extLst>
                <a:ext uri="{FF2B5EF4-FFF2-40B4-BE49-F238E27FC236}">
                  <a16:creationId xmlns="" xmlns:a16="http://schemas.microsoft.com/office/drawing/2014/main" id="{DBDBDD10-64CB-4811-ABEF-5CD7AC2CAC66}"/>
                </a:ext>
              </a:extLst>
            </p:cNvPr>
            <p:cNvSpPr/>
            <p:nvPr/>
          </p:nvSpPr>
          <p:spPr>
            <a:xfrm>
              <a:off x="2151879" y="1626951"/>
              <a:ext cx="371897" cy="138499"/>
            </a:xfrm>
            <a:prstGeom prst="rect">
              <a:avLst/>
            </a:prstGeom>
          </p:spPr>
          <p:txBody>
            <a:bodyPr wrap="none" lIns="0" tIns="0" rIns="0" bIns="0">
              <a:spAutoFit/>
            </a:bodyPr>
            <a:lstStyle/>
            <a:p>
              <a:r>
                <a:rPr lang="en-US" sz="900" dirty="0"/>
                <a:t>devise</a:t>
              </a:r>
            </a:p>
          </p:txBody>
        </p:sp>
        <p:sp>
          <p:nvSpPr>
            <p:cNvPr id="17" name="Rectangle 16">
              <a:extLst>
                <a:ext uri="{FF2B5EF4-FFF2-40B4-BE49-F238E27FC236}">
                  <a16:creationId xmlns="" xmlns:a16="http://schemas.microsoft.com/office/drawing/2014/main" id="{C9C6E28A-1AD3-457F-8846-58F16F2DE706}"/>
                </a:ext>
              </a:extLst>
            </p:cNvPr>
            <p:cNvSpPr/>
            <p:nvPr/>
          </p:nvSpPr>
          <p:spPr>
            <a:xfrm>
              <a:off x="2144259" y="3112851"/>
              <a:ext cx="384721" cy="138499"/>
            </a:xfrm>
            <a:prstGeom prst="rect">
              <a:avLst/>
            </a:prstGeom>
          </p:spPr>
          <p:txBody>
            <a:bodyPr wrap="none" lIns="0" tIns="0" rIns="0" bIns="0">
              <a:spAutoFit/>
            </a:bodyPr>
            <a:lstStyle/>
            <a:p>
              <a:r>
                <a:rPr lang="en-US" sz="900" dirty="0"/>
                <a:t>deploy</a:t>
              </a:r>
            </a:p>
          </p:txBody>
        </p:sp>
        <p:sp>
          <p:nvSpPr>
            <p:cNvPr id="18" name="Rectangle 17">
              <a:extLst>
                <a:ext uri="{FF2B5EF4-FFF2-40B4-BE49-F238E27FC236}">
                  <a16:creationId xmlns="" xmlns:a16="http://schemas.microsoft.com/office/drawing/2014/main" id="{709FAFF8-37D6-4710-B122-B6B292F0C9E2}"/>
                </a:ext>
              </a:extLst>
            </p:cNvPr>
            <p:cNvSpPr/>
            <p:nvPr/>
          </p:nvSpPr>
          <p:spPr>
            <a:xfrm>
              <a:off x="1275579" y="3120471"/>
              <a:ext cx="415178" cy="138499"/>
            </a:xfrm>
            <a:prstGeom prst="rect">
              <a:avLst/>
            </a:prstGeom>
          </p:spPr>
          <p:txBody>
            <a:bodyPr wrap="none" lIns="0" tIns="0" rIns="0" bIns="0">
              <a:spAutoFit/>
            </a:bodyPr>
            <a:lstStyle/>
            <a:p>
              <a:r>
                <a:rPr lang="en-US" sz="900" dirty="0"/>
                <a:t>sustain</a:t>
              </a:r>
            </a:p>
          </p:txBody>
        </p:sp>
      </p:gr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Tree>
    <p:extLst>
      <p:ext uri="{BB962C8B-B14F-4D97-AF65-F5344CB8AC3E}">
        <p14:creationId xmlns:p14="http://schemas.microsoft.com/office/powerpoint/2010/main" val="1806261381"/>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5"/>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 xmlns:a16="http://schemas.microsoft.com/office/drawing/2014/main" id="{5E286FE0-B342-40C4-8131-2A5C012CD5BF}"/>
              </a:ext>
            </a:extLst>
          </p:cNvPr>
          <p:cNvGrpSpPr/>
          <p:nvPr userDrawn="1"/>
        </p:nvGrpSpPr>
        <p:grpSpPr>
          <a:xfrm>
            <a:off x="407003" y="360761"/>
            <a:ext cx="1500823" cy="1882209"/>
            <a:chOff x="3906212" y="1381841"/>
            <a:chExt cx="1500823" cy="1882209"/>
          </a:xfrm>
        </p:grpSpPr>
        <p:sp>
          <p:nvSpPr>
            <p:cNvPr id="27" name="Freeform 5">
              <a:extLst>
                <a:ext uri="{FF2B5EF4-FFF2-40B4-BE49-F238E27FC236}">
                  <a16:creationId xmlns="" xmlns:a16="http://schemas.microsoft.com/office/drawing/2014/main" id="{2206A444-8D88-41F9-AFCC-4D1AB2B1AF65}"/>
                </a:ext>
              </a:extLst>
            </p:cNvPr>
            <p:cNvSpPr>
              <a:spLocks/>
            </p:cNvSpPr>
            <p:nvPr/>
          </p:nvSpPr>
          <p:spPr bwMode="auto">
            <a:xfrm>
              <a:off x="4845060" y="15680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 xmlns:a16="http://schemas.microsoft.com/office/drawing/2014/main" id="{D1DD3F61-3E3C-4ED1-B94D-585C6DFCBDE5}"/>
                </a:ext>
              </a:extLst>
            </p:cNvPr>
            <p:cNvSpPr>
              <a:spLocks/>
            </p:cNvSpPr>
            <p:nvPr/>
          </p:nvSpPr>
          <p:spPr bwMode="auto">
            <a:xfrm>
              <a:off x="4596244" y="25015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 xmlns:a16="http://schemas.microsoft.com/office/drawing/2014/main" id="{D042F2C2-AD66-4892-A1AB-61762A742AF2}"/>
                </a:ext>
              </a:extLst>
            </p:cNvPr>
            <p:cNvSpPr>
              <a:spLocks/>
            </p:cNvSpPr>
            <p:nvPr/>
          </p:nvSpPr>
          <p:spPr bwMode="auto">
            <a:xfrm>
              <a:off x="3910444" y="25015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 xmlns:a16="http://schemas.microsoft.com/office/drawing/2014/main" id="{114E5FB4-13CB-4B1C-93FB-FE3F302392AA}"/>
                </a:ext>
              </a:extLst>
            </p:cNvPr>
            <p:cNvSpPr>
              <a:spLocks/>
            </p:cNvSpPr>
            <p:nvPr/>
          </p:nvSpPr>
          <p:spPr bwMode="auto">
            <a:xfrm>
              <a:off x="3910444" y="18157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 xmlns:a16="http://schemas.microsoft.com/office/drawing/2014/main" id="{A8177CCE-F0DD-4744-894D-0E9067E4B18A}"/>
                </a:ext>
              </a:extLst>
            </p:cNvPr>
            <p:cNvSpPr/>
            <p:nvPr/>
          </p:nvSpPr>
          <p:spPr>
            <a:xfrm>
              <a:off x="3906212" y="1629562"/>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 xmlns:a16="http://schemas.microsoft.com/office/drawing/2014/main" id="{53797415-A7F2-437F-9E10-0F63859E1306}"/>
                </a:ext>
              </a:extLst>
            </p:cNvPr>
            <p:cNvSpPr/>
            <p:nvPr/>
          </p:nvSpPr>
          <p:spPr>
            <a:xfrm>
              <a:off x="5035138" y="138184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 xmlns:a16="http://schemas.microsoft.com/office/drawing/2014/main" id="{90CBE549-CE49-4172-B567-7D138E8384A1}"/>
                </a:ext>
              </a:extLst>
            </p:cNvPr>
            <p:cNvSpPr/>
            <p:nvPr/>
          </p:nvSpPr>
          <p:spPr>
            <a:xfrm>
              <a:off x="4778702" y="3117931"/>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 xmlns:a16="http://schemas.microsoft.com/office/drawing/2014/main" id="{03298C6E-C7C7-4E37-AEC1-3CDC4EAF103F}"/>
                </a:ext>
              </a:extLst>
            </p:cNvPr>
            <p:cNvSpPr/>
            <p:nvPr/>
          </p:nvSpPr>
          <p:spPr>
            <a:xfrm>
              <a:off x="3910022" y="312555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187987310"/>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48463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ploy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4"/>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35" name="Group 34">
            <a:extLst>
              <a:ext uri="{FF2B5EF4-FFF2-40B4-BE49-F238E27FC236}">
                <a16:creationId xmlns="" xmlns:a16="http://schemas.microsoft.com/office/drawing/2014/main" id="{88FE81EF-66DE-49FD-A4A4-7A6C87DFCFD0}"/>
              </a:ext>
            </a:extLst>
          </p:cNvPr>
          <p:cNvGrpSpPr/>
          <p:nvPr userDrawn="1"/>
        </p:nvGrpSpPr>
        <p:grpSpPr>
          <a:xfrm>
            <a:off x="407003" y="388591"/>
            <a:ext cx="1495425" cy="1854379"/>
            <a:chOff x="6787663" y="1387761"/>
            <a:chExt cx="1495425" cy="1854379"/>
          </a:xfrm>
        </p:grpSpPr>
        <p:sp>
          <p:nvSpPr>
            <p:cNvPr id="36" name="Freeform 5">
              <a:extLst>
                <a:ext uri="{FF2B5EF4-FFF2-40B4-BE49-F238E27FC236}">
                  <a16:creationId xmlns="" xmlns:a16="http://schemas.microsoft.com/office/drawing/2014/main" id="{44971593-DC84-4A99-9299-8691A4B72D2B}"/>
                </a:ext>
              </a:extLst>
            </p:cNvPr>
            <p:cNvSpPr>
              <a:spLocks/>
            </p:cNvSpPr>
            <p:nvPr/>
          </p:nvSpPr>
          <p:spPr bwMode="auto">
            <a:xfrm rot="5400000">
              <a:off x="7721113" y="2508387"/>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 xmlns:a16="http://schemas.microsoft.com/office/drawing/2014/main" id="{E7C3B1A7-EC0F-4E4B-A1C5-FD4B85A41993}"/>
                </a:ext>
              </a:extLst>
            </p:cNvPr>
            <p:cNvSpPr>
              <a:spLocks/>
            </p:cNvSpPr>
            <p:nvPr/>
          </p:nvSpPr>
          <p:spPr bwMode="auto">
            <a:xfrm rot="5400000">
              <a:off x="6787663" y="2259571"/>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 xmlns:a16="http://schemas.microsoft.com/office/drawing/2014/main" id="{23D37924-81A1-4CC5-930E-21F2992533D3}"/>
                </a:ext>
              </a:extLst>
            </p:cNvPr>
            <p:cNvSpPr>
              <a:spLocks/>
            </p:cNvSpPr>
            <p:nvPr/>
          </p:nvSpPr>
          <p:spPr bwMode="auto">
            <a:xfrm rot="5400000">
              <a:off x="6787663" y="1573771"/>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 xmlns:a16="http://schemas.microsoft.com/office/drawing/2014/main" id="{888107DD-620A-44AD-9086-3A81004768D4}"/>
                </a:ext>
              </a:extLst>
            </p:cNvPr>
            <p:cNvSpPr>
              <a:spLocks/>
            </p:cNvSpPr>
            <p:nvPr/>
          </p:nvSpPr>
          <p:spPr bwMode="auto">
            <a:xfrm rot="5400000">
              <a:off x="7473463" y="1573771"/>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 xmlns:a16="http://schemas.microsoft.com/office/drawing/2014/main" id="{0AE1FD1F-0CCF-41A5-922C-BB58FB4B0EB4}"/>
                </a:ext>
              </a:extLst>
            </p:cNvPr>
            <p:cNvSpPr/>
            <p:nvPr/>
          </p:nvSpPr>
          <p:spPr>
            <a:xfrm>
              <a:off x="6787663" y="1387761"/>
              <a:ext cx="484107" cy="138499"/>
            </a:xfrm>
            <a:prstGeom prst="rect">
              <a:avLst/>
            </a:prstGeom>
          </p:spPr>
          <p:txBody>
            <a:bodyPr wrap="none" lIns="0" tIns="0" rIns="0" bIns="0">
              <a:spAutoFit/>
            </a:bodyPr>
            <a:lstStyle/>
            <a:p>
              <a:r>
                <a:rPr lang="en-US" sz="900" dirty="0"/>
                <a:t>discover</a:t>
              </a:r>
            </a:p>
          </p:txBody>
        </p:sp>
        <p:sp>
          <p:nvSpPr>
            <p:cNvPr id="45" name="Rectangle 44">
              <a:extLst>
                <a:ext uri="{FF2B5EF4-FFF2-40B4-BE49-F238E27FC236}">
                  <a16:creationId xmlns="" xmlns:a16="http://schemas.microsoft.com/office/drawing/2014/main" id="{37AF7C87-85AD-441A-9699-50B2723D3633}"/>
                </a:ext>
              </a:extLst>
            </p:cNvPr>
            <p:cNvSpPr/>
            <p:nvPr/>
          </p:nvSpPr>
          <p:spPr>
            <a:xfrm>
              <a:off x="7663541" y="1387761"/>
              <a:ext cx="371897" cy="138499"/>
            </a:xfrm>
            <a:prstGeom prst="rect">
              <a:avLst/>
            </a:prstGeom>
          </p:spPr>
          <p:txBody>
            <a:bodyPr wrap="none" lIns="0" tIns="0" rIns="0" bIns="0">
              <a:spAutoFit/>
            </a:bodyPr>
            <a:lstStyle/>
            <a:p>
              <a:r>
                <a:rPr lang="en-US" sz="900" dirty="0"/>
                <a:t>devise</a:t>
              </a:r>
            </a:p>
          </p:txBody>
        </p:sp>
        <p:sp>
          <p:nvSpPr>
            <p:cNvPr id="46" name="Rectangle 45">
              <a:extLst>
                <a:ext uri="{FF2B5EF4-FFF2-40B4-BE49-F238E27FC236}">
                  <a16:creationId xmlns="" xmlns:a16="http://schemas.microsoft.com/office/drawing/2014/main" id="{77056787-0CC1-4A63-BE0D-4D5ADB768FEF}"/>
                </a:ext>
              </a:extLst>
            </p:cNvPr>
            <p:cNvSpPr/>
            <p:nvPr/>
          </p:nvSpPr>
          <p:spPr>
            <a:xfrm>
              <a:off x="7898367" y="3103641"/>
              <a:ext cx="384721" cy="138499"/>
            </a:xfrm>
            <a:prstGeom prst="rect">
              <a:avLst/>
            </a:prstGeom>
          </p:spPr>
          <p:txBody>
            <a:bodyPr wrap="none" lIns="0" tIns="0" rIns="0" bIns="0">
              <a:spAutoFit/>
            </a:bodyPr>
            <a:lstStyle/>
            <a:p>
              <a:r>
                <a:rPr lang="en-US" sz="900" dirty="0"/>
                <a:t>deploy</a:t>
              </a:r>
            </a:p>
          </p:txBody>
        </p:sp>
        <p:sp>
          <p:nvSpPr>
            <p:cNvPr id="47" name="Rectangle 46">
              <a:extLst>
                <a:ext uri="{FF2B5EF4-FFF2-40B4-BE49-F238E27FC236}">
                  <a16:creationId xmlns="" xmlns:a16="http://schemas.microsoft.com/office/drawing/2014/main" id="{71BDD051-8F79-4F90-937F-F21D59CB0BC1}"/>
                </a:ext>
              </a:extLst>
            </p:cNvPr>
            <p:cNvSpPr/>
            <p:nvPr/>
          </p:nvSpPr>
          <p:spPr>
            <a:xfrm>
              <a:off x="6787663" y="2862237"/>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431170234"/>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stain_Deploy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3"/>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 xmlns:a16="http://schemas.microsoft.com/office/drawing/2014/main" id="{9DFEFF8B-A912-4187-BC9A-3C6650A1145B}"/>
              </a:ext>
            </a:extLst>
          </p:cNvPr>
          <p:cNvGrpSpPr/>
          <p:nvPr userDrawn="1"/>
        </p:nvGrpSpPr>
        <p:grpSpPr>
          <a:xfrm>
            <a:off x="407003" y="388591"/>
            <a:ext cx="1496591" cy="1854379"/>
            <a:chOff x="9666713" y="1387761"/>
            <a:chExt cx="1496591" cy="1854379"/>
          </a:xfrm>
        </p:grpSpPr>
        <p:sp>
          <p:nvSpPr>
            <p:cNvPr id="27" name="Freeform 5">
              <a:extLst>
                <a:ext uri="{FF2B5EF4-FFF2-40B4-BE49-F238E27FC236}">
                  <a16:creationId xmlns="" xmlns:a16="http://schemas.microsoft.com/office/drawing/2014/main" id="{3CD33657-0850-44D9-83A1-874CE4302C4A}"/>
                </a:ext>
              </a:extLst>
            </p:cNvPr>
            <p:cNvSpPr>
              <a:spLocks/>
            </p:cNvSpPr>
            <p:nvPr/>
          </p:nvSpPr>
          <p:spPr bwMode="auto">
            <a:xfrm rot="10800000">
              <a:off x="9666713" y="25086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 xmlns:a16="http://schemas.microsoft.com/office/drawing/2014/main" id="{FA5AA3C4-8B5D-42F2-A5C8-6DF6F6163F67}"/>
                </a:ext>
              </a:extLst>
            </p:cNvPr>
            <p:cNvSpPr>
              <a:spLocks/>
            </p:cNvSpPr>
            <p:nvPr/>
          </p:nvSpPr>
          <p:spPr bwMode="auto">
            <a:xfrm rot="10800000">
              <a:off x="9915529" y="15752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 xmlns:a16="http://schemas.microsoft.com/office/drawing/2014/main" id="{614A4134-D2A5-4302-AE71-431E6D05486D}"/>
                </a:ext>
              </a:extLst>
            </p:cNvPr>
            <p:cNvSpPr>
              <a:spLocks/>
            </p:cNvSpPr>
            <p:nvPr/>
          </p:nvSpPr>
          <p:spPr bwMode="auto">
            <a:xfrm rot="10800000">
              <a:off x="10601329" y="15752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 xmlns:a16="http://schemas.microsoft.com/office/drawing/2014/main" id="{9C2FDF98-90ED-440A-AC66-704860A9E448}"/>
                </a:ext>
              </a:extLst>
            </p:cNvPr>
            <p:cNvSpPr>
              <a:spLocks/>
            </p:cNvSpPr>
            <p:nvPr/>
          </p:nvSpPr>
          <p:spPr bwMode="auto">
            <a:xfrm rot="10800000">
              <a:off x="10601329" y="22610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 xmlns:a16="http://schemas.microsoft.com/office/drawing/2014/main" id="{E6ADABE6-1E0B-4E8E-A920-CACE2D63E904}"/>
                </a:ext>
              </a:extLst>
            </p:cNvPr>
            <p:cNvSpPr/>
            <p:nvPr/>
          </p:nvSpPr>
          <p:spPr>
            <a:xfrm>
              <a:off x="9915529" y="1387761"/>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 xmlns:a16="http://schemas.microsoft.com/office/drawing/2014/main" id="{17D0619E-6902-4E86-B35F-99FB81D79803}"/>
                </a:ext>
              </a:extLst>
            </p:cNvPr>
            <p:cNvSpPr/>
            <p:nvPr/>
          </p:nvSpPr>
          <p:spPr>
            <a:xfrm>
              <a:off x="10791407" y="138776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 xmlns:a16="http://schemas.microsoft.com/office/drawing/2014/main" id="{86462C4E-0479-4664-82BA-ED331199E76B}"/>
                </a:ext>
              </a:extLst>
            </p:cNvPr>
            <p:cNvSpPr/>
            <p:nvPr/>
          </p:nvSpPr>
          <p:spPr>
            <a:xfrm>
              <a:off x="10778583" y="2862237"/>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 xmlns:a16="http://schemas.microsoft.com/office/drawing/2014/main" id="{8DF8E895-686F-4B7C-A433-541568E44050}"/>
                </a:ext>
              </a:extLst>
            </p:cNvPr>
            <p:cNvSpPr/>
            <p:nvPr/>
          </p:nvSpPr>
          <p:spPr>
            <a:xfrm>
              <a:off x="9672004" y="310364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1230804347"/>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 xmlns:a16="http://schemas.microsoft.com/office/drawing/2014/main"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 xmlns:a16="http://schemas.microsoft.com/office/drawing/2014/main"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 xmlns:a16="http://schemas.microsoft.com/office/drawing/2014/main"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 xmlns:a16="http://schemas.microsoft.com/office/drawing/2014/main" id="{A1CA3E6D-AFD2-48EF-85D9-5F469FCFBC47}"/>
              </a:ext>
            </a:extLst>
          </p:cNvPr>
          <p:cNvGrpSpPr/>
          <p:nvPr userDrawn="1"/>
        </p:nvGrpSpPr>
        <p:grpSpPr>
          <a:xfrm>
            <a:off x="1161971" y="2211042"/>
            <a:ext cx="1947553" cy="2223306"/>
            <a:chOff x="1198557" y="1857474"/>
            <a:chExt cx="2630850" cy="3003351"/>
          </a:xfrm>
        </p:grpSpPr>
        <p:pic>
          <p:nvPicPr>
            <p:cNvPr id="16" name="Picture 15" descr="A close up of a screen&#10;&#10;Description generated with high confidence">
              <a:extLst>
                <a:ext uri="{FF2B5EF4-FFF2-40B4-BE49-F238E27FC236}">
                  <a16:creationId xmlns="" xmlns:a16="http://schemas.microsoft.com/office/drawing/2014/main"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 xmlns:a16="http://schemas.microsoft.com/office/drawing/2014/main"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 xmlns:a16="http://schemas.microsoft.com/office/drawing/2014/main"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 xmlns:a16="http://schemas.microsoft.com/office/drawing/2014/main"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 xmlns:a16="http://schemas.microsoft.com/office/drawing/2014/main" id="{8CE3489B-6235-41D8-92AE-FE0A942241B6}"/>
              </a:ext>
            </a:extLst>
          </p:cNvPr>
          <p:cNvSpPr>
            <a:spLocks noGrp="1"/>
          </p:cNvSpPr>
          <p:nvPr>
            <p:ph type="body" sz="quarter" idx="11" hasCustomPrompt="1"/>
          </p:nvPr>
        </p:nvSpPr>
        <p:spPr>
          <a:xfrm>
            <a:off x="421064" y="2745661"/>
            <a:ext cx="2021387" cy="429285"/>
          </a:xfrm>
        </p:spPr>
        <p:txBody>
          <a:bodyPr wrap="none" anchor="ctr" anchorCtr="0">
            <a:spAutoFit/>
          </a:bodyPr>
          <a:lstStyle>
            <a:lvl1pPr algn="l">
              <a:lnSpc>
                <a:spcPct val="100000"/>
              </a:lnSpc>
              <a:defRPr lang="en-US" sz="24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 xmlns:a16="http://schemas.microsoft.com/office/drawing/2014/main" id="{A3776552-4D9A-4A3F-BB90-26CA2115211F}"/>
              </a:ext>
            </a:extLst>
          </p:cNvPr>
          <p:cNvSpPr>
            <a:spLocks noGrp="1"/>
          </p:cNvSpPr>
          <p:nvPr>
            <p:ph type="body" sz="quarter" idx="12" hasCustomPrompt="1"/>
          </p:nvPr>
        </p:nvSpPr>
        <p:spPr>
          <a:xfrm>
            <a:off x="2333540" y="3407777"/>
            <a:ext cx="1288814" cy="429285"/>
          </a:xfrm>
        </p:spPr>
        <p:txBody>
          <a:bodyPr wrap="none" anchor="ctr" anchorCtr="0">
            <a:spAutoFit/>
          </a:bodyPr>
          <a:lstStyle>
            <a:lvl1pPr algn="l">
              <a:lnSpc>
                <a:spcPct val="100000"/>
              </a:lnSpc>
              <a:defRPr lang="en-US" sz="24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Tree>
    <p:extLst>
      <p:ext uri="{BB962C8B-B14F-4D97-AF65-F5344CB8AC3E}">
        <p14:creationId xmlns:p14="http://schemas.microsoft.com/office/powerpoint/2010/main" val="669846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 xmlns:a16="http://schemas.microsoft.com/office/drawing/2014/main"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 xmlns:a16="http://schemas.microsoft.com/office/drawing/2014/main"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 xmlns:a16="http://schemas.microsoft.com/office/drawing/2014/main"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 xmlns:a16="http://schemas.microsoft.com/office/drawing/2014/main"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 xmlns:a16="http://schemas.microsoft.com/office/drawing/2014/main"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 xmlns:a16="http://schemas.microsoft.com/office/drawing/2014/main"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 xmlns:a16="http://schemas.microsoft.com/office/drawing/2014/main"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 xmlns:a16="http://schemas.microsoft.com/office/drawing/2014/main"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 xmlns:a16="http://schemas.microsoft.com/office/drawing/2014/main"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 xmlns:a16="http://schemas.microsoft.com/office/drawing/2014/main"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 xmlns:a16="http://schemas.microsoft.com/office/drawing/2014/main"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93042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 xmlns:a16="http://schemas.microsoft.com/office/drawing/2014/main"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 xmlns:a16="http://schemas.microsoft.com/office/drawing/2014/main"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 xmlns:a16="http://schemas.microsoft.com/office/drawing/2014/main"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 xmlns:a16="http://schemas.microsoft.com/office/drawing/2014/main"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 xmlns:a16="http://schemas.microsoft.com/office/drawing/2014/main"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 xmlns:a16="http://schemas.microsoft.com/office/drawing/2014/main"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 xmlns:a16="http://schemas.microsoft.com/office/drawing/2014/main"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 xmlns:a16="http://schemas.microsoft.com/office/drawing/2014/main"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 xmlns:a16="http://schemas.microsoft.com/office/drawing/2014/main"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 xmlns:a16="http://schemas.microsoft.com/office/drawing/2014/main"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5"/>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 xmlns:a16="http://schemas.microsoft.com/office/drawing/2014/main"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2048115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913616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P_Sky">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C54D315-3397-46F7-BE0D-9B884DCE4366}"/>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1"/>
                </a:solidFill>
                <a:cs typeface="Arial" panose="020B0604020202020204" pitchFamily="34" charset="0"/>
              </a:rPr>
              <a:t>© 2018 Capgemini. All rights reserved.</a:t>
            </a:r>
          </a:p>
        </p:txBody>
      </p:sp>
      <p:grpSp>
        <p:nvGrpSpPr>
          <p:cNvPr id="7" name="Group 4">
            <a:extLst>
              <a:ext uri="{FF2B5EF4-FFF2-40B4-BE49-F238E27FC236}">
                <a16:creationId xmlns="" xmlns:a16="http://schemas.microsoft.com/office/drawing/2014/main" id="{F082D549-EF88-4375-B5E4-5CE7F616331B}"/>
              </a:ext>
            </a:extLst>
          </p:cNvPr>
          <p:cNvGrpSpPr>
            <a:grpSpLocks noChangeAspect="1"/>
          </p:cNvGrpSpPr>
          <p:nvPr userDrawn="1"/>
        </p:nvGrpSpPr>
        <p:grpSpPr bwMode="auto">
          <a:xfrm>
            <a:off x="11557634" y="215310"/>
            <a:ext cx="426721" cy="382808"/>
            <a:chOff x="912" y="1296"/>
            <a:chExt cx="1273" cy="1142"/>
          </a:xfrm>
        </p:grpSpPr>
        <p:sp>
          <p:nvSpPr>
            <p:cNvPr id="8" name="AutoShape 3">
              <a:extLst>
                <a:ext uri="{FF2B5EF4-FFF2-40B4-BE49-F238E27FC236}">
                  <a16:creationId xmlns="" xmlns:a16="http://schemas.microsoft.com/office/drawing/2014/main" id="{8BBAAB77-E0A2-4ACD-9C3E-4C2C3F19905D}"/>
                </a:ext>
              </a:extLst>
            </p:cNvPr>
            <p:cNvSpPr>
              <a:spLocks noChangeAspect="1" noChangeArrowheads="1" noTextEdit="1"/>
            </p:cNvSpPr>
            <p:nvPr userDrawn="1"/>
          </p:nvSpPr>
          <p:spPr bwMode="auto">
            <a:xfrm>
              <a:off x="912" y="1296"/>
              <a:ext cx="126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 xmlns:a16="http://schemas.microsoft.com/office/drawing/2014/main" id="{6411E7BC-D542-46F5-A80D-1C141588633C}"/>
                </a:ext>
              </a:extLst>
            </p:cNvPr>
            <p:cNvSpPr>
              <a:spLocks/>
            </p:cNvSpPr>
            <p:nvPr userDrawn="1"/>
          </p:nvSpPr>
          <p:spPr bwMode="auto">
            <a:xfrm>
              <a:off x="1358" y="1781"/>
              <a:ext cx="827" cy="657"/>
            </a:xfrm>
            <a:custGeom>
              <a:avLst/>
              <a:gdLst>
                <a:gd name="T0" fmla="*/ 654 w 676"/>
                <a:gd name="T1" fmla="*/ 82 h 551"/>
                <a:gd name="T2" fmla="*/ 505 w 676"/>
                <a:gd name="T3" fmla="*/ 3 h 551"/>
                <a:gd name="T4" fmla="*/ 369 w 676"/>
                <a:gd name="T5" fmla="*/ 90 h 551"/>
                <a:gd name="T6" fmla="*/ 275 w 676"/>
                <a:gd name="T7" fmla="*/ 259 h 551"/>
                <a:gd name="T8" fmla="*/ 172 w 676"/>
                <a:gd name="T9" fmla="*/ 412 h 551"/>
                <a:gd name="T10" fmla="*/ 0 w 676"/>
                <a:gd name="T11" fmla="*/ 521 h 551"/>
                <a:gd name="T12" fmla="*/ 109 w 676"/>
                <a:gd name="T13" fmla="*/ 550 h 551"/>
                <a:gd name="T14" fmla="*/ 233 w 676"/>
                <a:gd name="T15" fmla="*/ 540 h 551"/>
                <a:gd name="T16" fmla="*/ 443 w 676"/>
                <a:gd name="T17" fmla="*/ 447 h 551"/>
                <a:gd name="T18" fmla="*/ 282 w 676"/>
                <a:gd name="T19" fmla="*/ 303 h 551"/>
                <a:gd name="T20" fmla="*/ 504 w 676"/>
                <a:gd name="T21" fmla="*/ 372 h 551"/>
                <a:gd name="T22" fmla="*/ 659 w 676"/>
                <a:gd name="T23" fmla="*/ 221 h 551"/>
                <a:gd name="T24" fmla="*/ 654 w 676"/>
                <a:gd name="T25" fmla="*/ 8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6" h="551">
                  <a:moveTo>
                    <a:pt x="654" y="82"/>
                  </a:moveTo>
                  <a:cubicBezTo>
                    <a:pt x="626" y="25"/>
                    <a:pt x="566" y="0"/>
                    <a:pt x="505" y="3"/>
                  </a:cubicBezTo>
                  <a:cubicBezTo>
                    <a:pt x="445" y="6"/>
                    <a:pt x="402" y="44"/>
                    <a:pt x="369" y="90"/>
                  </a:cubicBezTo>
                  <a:cubicBezTo>
                    <a:pt x="332" y="143"/>
                    <a:pt x="305" y="202"/>
                    <a:pt x="275" y="259"/>
                  </a:cubicBezTo>
                  <a:cubicBezTo>
                    <a:pt x="246" y="313"/>
                    <a:pt x="214" y="367"/>
                    <a:pt x="172" y="412"/>
                  </a:cubicBezTo>
                  <a:cubicBezTo>
                    <a:pt x="125" y="463"/>
                    <a:pt x="66" y="501"/>
                    <a:pt x="0" y="521"/>
                  </a:cubicBezTo>
                  <a:cubicBezTo>
                    <a:pt x="30" y="543"/>
                    <a:pt x="73" y="548"/>
                    <a:pt x="109" y="550"/>
                  </a:cubicBezTo>
                  <a:cubicBezTo>
                    <a:pt x="151" y="551"/>
                    <a:pt x="192" y="547"/>
                    <a:pt x="233" y="540"/>
                  </a:cubicBezTo>
                  <a:cubicBezTo>
                    <a:pt x="307" y="527"/>
                    <a:pt x="388" y="501"/>
                    <a:pt x="443" y="447"/>
                  </a:cubicBezTo>
                  <a:cubicBezTo>
                    <a:pt x="357" y="448"/>
                    <a:pt x="288" y="390"/>
                    <a:pt x="282" y="303"/>
                  </a:cubicBezTo>
                  <a:cubicBezTo>
                    <a:pt x="337" y="370"/>
                    <a:pt x="420" y="396"/>
                    <a:pt x="504" y="372"/>
                  </a:cubicBezTo>
                  <a:cubicBezTo>
                    <a:pt x="577" y="351"/>
                    <a:pt x="636" y="293"/>
                    <a:pt x="659" y="221"/>
                  </a:cubicBezTo>
                  <a:cubicBezTo>
                    <a:pt x="674" y="175"/>
                    <a:pt x="676" y="126"/>
                    <a:pt x="65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 xmlns:a16="http://schemas.microsoft.com/office/drawing/2014/main" id="{0050462C-8E12-4D92-8613-567008008183}"/>
                </a:ext>
              </a:extLst>
            </p:cNvPr>
            <p:cNvSpPr>
              <a:spLocks/>
            </p:cNvSpPr>
            <p:nvPr userDrawn="1"/>
          </p:nvSpPr>
          <p:spPr bwMode="auto">
            <a:xfrm>
              <a:off x="912" y="1296"/>
              <a:ext cx="1244" cy="1045"/>
            </a:xfrm>
            <a:custGeom>
              <a:avLst/>
              <a:gdLst>
                <a:gd name="T0" fmla="*/ 1016 w 1016"/>
                <a:gd name="T1" fmla="*/ 424 h 876"/>
                <a:gd name="T2" fmla="*/ 856 w 1016"/>
                <a:gd name="T3" fmla="*/ 182 h 876"/>
                <a:gd name="T4" fmla="*/ 579 w 1016"/>
                <a:gd name="T5" fmla="*/ 9 h 876"/>
                <a:gd name="T6" fmla="*/ 554 w 1016"/>
                <a:gd name="T7" fmla="*/ 0 h 876"/>
                <a:gd name="T8" fmla="*/ 554 w 1016"/>
                <a:gd name="T9" fmla="*/ 0 h 876"/>
                <a:gd name="T10" fmla="*/ 554 w 1016"/>
                <a:gd name="T11" fmla="*/ 0 h 876"/>
                <a:gd name="T12" fmla="*/ 0 w 1016"/>
                <a:gd name="T13" fmla="*/ 571 h 876"/>
                <a:gd name="T14" fmla="*/ 190 w 1016"/>
                <a:gd name="T15" fmla="*/ 852 h 876"/>
                <a:gd name="T16" fmla="*/ 404 w 1016"/>
                <a:gd name="T17" fmla="*/ 841 h 876"/>
                <a:gd name="T18" fmla="*/ 559 w 1016"/>
                <a:gd name="T19" fmla="*/ 701 h 876"/>
                <a:gd name="T20" fmla="*/ 673 w 1016"/>
                <a:gd name="T21" fmla="*/ 509 h 876"/>
                <a:gd name="T22" fmla="*/ 829 w 1016"/>
                <a:gd name="T23" fmla="*/ 376 h 876"/>
                <a:gd name="T24" fmla="*/ 1016 w 1016"/>
                <a:gd name="T25"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876">
                  <a:moveTo>
                    <a:pt x="1016" y="424"/>
                  </a:moveTo>
                  <a:cubicBezTo>
                    <a:pt x="988" y="332"/>
                    <a:pt x="931" y="251"/>
                    <a:pt x="856" y="182"/>
                  </a:cubicBezTo>
                  <a:cubicBezTo>
                    <a:pt x="776" y="108"/>
                    <a:pt x="679" y="52"/>
                    <a:pt x="579" y="9"/>
                  </a:cubicBezTo>
                  <a:cubicBezTo>
                    <a:pt x="571" y="6"/>
                    <a:pt x="562" y="3"/>
                    <a:pt x="554" y="0"/>
                  </a:cubicBezTo>
                  <a:cubicBezTo>
                    <a:pt x="554" y="0"/>
                    <a:pt x="554" y="0"/>
                    <a:pt x="554" y="0"/>
                  </a:cubicBezTo>
                  <a:cubicBezTo>
                    <a:pt x="554" y="0"/>
                    <a:pt x="554" y="0"/>
                    <a:pt x="554" y="0"/>
                  </a:cubicBezTo>
                  <a:cubicBezTo>
                    <a:pt x="430" y="148"/>
                    <a:pt x="0" y="259"/>
                    <a:pt x="0" y="571"/>
                  </a:cubicBezTo>
                  <a:cubicBezTo>
                    <a:pt x="0" y="693"/>
                    <a:pt x="77" y="807"/>
                    <a:pt x="190" y="852"/>
                  </a:cubicBezTo>
                  <a:cubicBezTo>
                    <a:pt x="261" y="876"/>
                    <a:pt x="336" y="872"/>
                    <a:pt x="404" y="841"/>
                  </a:cubicBezTo>
                  <a:cubicBezTo>
                    <a:pt x="469" y="811"/>
                    <a:pt x="519" y="759"/>
                    <a:pt x="559" y="701"/>
                  </a:cubicBezTo>
                  <a:cubicBezTo>
                    <a:pt x="601" y="639"/>
                    <a:pt x="633" y="572"/>
                    <a:pt x="673" y="509"/>
                  </a:cubicBezTo>
                  <a:cubicBezTo>
                    <a:pt x="710" y="450"/>
                    <a:pt x="758" y="392"/>
                    <a:pt x="829" y="376"/>
                  </a:cubicBezTo>
                  <a:cubicBezTo>
                    <a:pt x="893" y="361"/>
                    <a:pt x="969" y="377"/>
                    <a:pt x="1016" y="4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Title Placeholder 1">
            <a:extLst>
              <a:ext uri="{FF2B5EF4-FFF2-40B4-BE49-F238E27FC236}">
                <a16:creationId xmlns="" xmlns:a16="http://schemas.microsoft.com/office/drawing/2014/main" id="{060F9EA0-5CB3-4EAE-8B0F-8AFDEEFFB7AC}"/>
              </a:ext>
            </a:extLst>
          </p:cNvPr>
          <p:cNvSpPr>
            <a:spLocks noGrp="1"/>
          </p:cNvSpPr>
          <p:nvPr>
            <p:ph type="title" hasCustomPrompt="1"/>
          </p:nvPr>
        </p:nvSpPr>
        <p:spPr>
          <a:xfrm>
            <a:off x="407988" y="2997200"/>
            <a:ext cx="2487612" cy="863600"/>
          </a:xfrm>
          <a:prstGeom prst="rect">
            <a:avLst/>
          </a:prstGeom>
        </p:spPr>
        <p:txBody>
          <a:bodyPr vert="horz" lIns="0" tIns="0" rIns="0" bIns="0" rtlCol="0" anchor="ctr" anchorCtr="0">
            <a:no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46502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 xmlns:a16="http://schemas.microsoft.com/office/drawing/2014/main"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 xmlns:a16="http://schemas.microsoft.com/office/drawing/2014/main"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67398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 xmlns:a16="http://schemas.microsoft.com/office/drawing/2014/main" id="{08BA5B51-2687-BF4B-B745-A3271261533F}"/>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4032495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1" name="Text Placeholder 7">
            <a:extLst>
              <a:ext uri="{FF2B5EF4-FFF2-40B4-BE49-F238E27FC236}">
                <a16:creationId xmlns="" xmlns:a16="http://schemas.microsoft.com/office/drawing/2014/main" id="{ABA27409-06B0-9644-A26E-667A20061E93}"/>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78968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13885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 xmlns:a16="http://schemas.microsoft.com/office/drawing/2014/main" id="{53B94B53-2C81-4640-A662-0AE517160B3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ctangle 27">
            <a:extLst>
              <a:ext uri="{FF2B5EF4-FFF2-40B4-BE49-F238E27FC236}">
                <a16:creationId xmlns="" xmlns:a16="http://schemas.microsoft.com/office/drawing/2014/main" id="{406F5A57-6688-426F-B657-ED3B31F1010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 xmlns:a16="http://schemas.microsoft.com/office/drawing/2014/main" id="{9643402B-9E57-4095-AE32-F0B246734FE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2542299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 xmlns:a16="http://schemas.microsoft.com/office/drawing/2014/main"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 xmlns:a16="http://schemas.microsoft.com/office/drawing/2014/main"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 xmlns:a16="http://schemas.microsoft.com/office/drawing/2014/main"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accent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 xmlns:a16="http://schemas.microsoft.com/office/drawing/2014/main"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 xmlns:a16="http://schemas.microsoft.com/office/drawing/2014/main"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 xmlns:a16="http://schemas.microsoft.com/office/drawing/2014/main"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
        <p:nvSpPr>
          <p:cNvPr id="18" name="Freeform: Shape 17">
            <a:extLst>
              <a:ext uri="{FF2B5EF4-FFF2-40B4-BE49-F238E27FC236}">
                <a16:creationId xmlns="" xmlns:a16="http://schemas.microsoft.com/office/drawing/2014/main" id="{3D6689D7-3213-439B-8DE4-FD8A31F152DB}"/>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Oval 20">
            <a:extLst>
              <a:ext uri="{FF2B5EF4-FFF2-40B4-BE49-F238E27FC236}">
                <a16:creationId xmlns="" xmlns:a16="http://schemas.microsoft.com/office/drawing/2014/main" id="{6982E445-FCB6-4E28-9466-1BD75084B1CD}"/>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1402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 xmlns:a16="http://schemas.microsoft.com/office/drawing/2014/main" id="{39DEC1B3-B278-40BF-A2DC-3D2C7207665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2FE51388-C204-4ECF-AED7-1D93B328CFB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7" name="Retângulo 43">
            <a:extLst>
              <a:ext uri="{FF2B5EF4-FFF2-40B4-BE49-F238E27FC236}">
                <a16:creationId xmlns="" xmlns:a16="http://schemas.microsoft.com/office/drawing/2014/main" id="{74C807F6-575A-48D2-BCBC-AF72DFF8811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08845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 xmlns:a16="http://schemas.microsoft.com/office/drawing/2014/main" id="{79DA212A-956F-4118-A1C5-87624AFE777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 xmlns:a16="http://schemas.microsoft.com/office/drawing/2014/main" id="{47E8CF9F-BE18-4BC6-81BF-2A8A6517523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9360C062-94D3-4253-9EC0-05B89F65961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589116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grpSp>
        <p:nvGrpSpPr>
          <p:cNvPr id="17" name="Group 4">
            <a:extLst>
              <a:ext uri="{FF2B5EF4-FFF2-40B4-BE49-F238E27FC236}">
                <a16:creationId xmlns=""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cxnSp>
        <p:nvCxnSpPr>
          <p:cNvPr id="27" name="Conector reto 49">
            <a:extLst>
              <a:ext uri="{FF2B5EF4-FFF2-40B4-BE49-F238E27FC236}">
                <a16:creationId xmlns="" xmlns:a16="http://schemas.microsoft.com/office/drawing/2014/main" id="{D7785FFE-B9B9-4CDE-9C8B-EADF1841F3D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 xmlns:a16="http://schemas.microsoft.com/office/drawing/2014/main" id="{3CE4C243-090B-4BE8-B845-B80F9597F12F}"/>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9" name="Retângulo 43">
            <a:extLst>
              <a:ext uri="{FF2B5EF4-FFF2-40B4-BE49-F238E27FC236}">
                <a16:creationId xmlns="" xmlns:a16="http://schemas.microsoft.com/office/drawing/2014/main" id="{576B458D-57B2-495E-9031-0059C88B6249}"/>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7268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 xmlns:a16="http://schemas.microsoft.com/office/drawing/2014/main" id="{C1CB4451-3EC1-4974-8B3E-DA486D1803A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 xmlns:a16="http://schemas.microsoft.com/office/drawing/2014/main" id="{A0C74EDA-0386-44EA-9F67-C069C11FCE05}"/>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6" name="Retângulo 43">
            <a:extLst>
              <a:ext uri="{FF2B5EF4-FFF2-40B4-BE49-F238E27FC236}">
                <a16:creationId xmlns="" xmlns:a16="http://schemas.microsoft.com/office/drawing/2014/main" id="{E25FEC27-704C-4663-8862-566E914A04F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4345520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Text Placeholder 7">
            <a:extLst>
              <a:ext uri="{FF2B5EF4-FFF2-40B4-BE49-F238E27FC236}">
                <a16:creationId xmlns=""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20" name="Conector reto 49">
            <a:extLst>
              <a:ext uri="{FF2B5EF4-FFF2-40B4-BE49-F238E27FC236}">
                <a16:creationId xmlns="" xmlns:a16="http://schemas.microsoft.com/office/drawing/2014/main" id="{1222E40B-9127-4795-B460-8EB662E6A22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 xmlns:a16="http://schemas.microsoft.com/office/drawing/2014/main" id="{3DFEA158-193D-47B9-B294-6504F820B9A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57475225-8E50-4A7D-9053-16348D4D340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3533035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 xmlns:a16="http://schemas.microsoft.com/office/drawing/2014/main" id="{B59012DC-4F8D-466B-A308-0D550C40D4C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 xmlns:a16="http://schemas.microsoft.com/office/drawing/2014/main" id="{302193F5-845E-415B-B310-138DA74D58E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 xmlns:a16="http://schemas.microsoft.com/office/drawing/2014/main" id="{4DD2A71D-AE56-4CB9-8870-CDC23C985DA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655778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 xmlns:a16="http://schemas.microsoft.com/office/drawing/2014/main" id="{47D98455-8CDD-4DFA-ADB2-D078EEAF0E8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Rectangle 27">
            <a:extLst>
              <a:ext uri="{FF2B5EF4-FFF2-40B4-BE49-F238E27FC236}">
                <a16:creationId xmlns="" xmlns:a16="http://schemas.microsoft.com/office/drawing/2014/main" id="{029E4273-A301-4D69-9FD0-940B771C4C8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 xmlns:a16="http://schemas.microsoft.com/office/drawing/2014/main" id="{92331F92-7A47-4E33-B8E9-925E82AF90D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456281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0" name="Conector reto 49">
            <a:extLst>
              <a:ext uri="{FF2B5EF4-FFF2-40B4-BE49-F238E27FC236}">
                <a16:creationId xmlns="" xmlns:a16="http://schemas.microsoft.com/office/drawing/2014/main" id="{815BFE3A-D0CB-4C89-859A-F10C227EE1F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1" name="Rectangle 27">
            <a:extLst>
              <a:ext uri="{FF2B5EF4-FFF2-40B4-BE49-F238E27FC236}">
                <a16:creationId xmlns="" xmlns:a16="http://schemas.microsoft.com/office/drawing/2014/main" id="{00B9525E-9029-49AF-AEDC-4ED0AEA8F848}"/>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 xmlns:a16="http://schemas.microsoft.com/office/drawing/2014/main" id="{0C3B0692-E2F6-480F-BD0C-800C0AB85518}"/>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3537666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556357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9F10DF27-D0FE-403D-8093-7E7C1D85094B}"/>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9FAC0C97-DA08-4D2C-AA7C-849CFB3509A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1A665539-0D82-4766-ACB4-57F57FB8C5C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9460010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 xmlns:a16="http://schemas.microsoft.com/office/drawing/2014/main"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 xmlns:a16="http://schemas.microsoft.com/office/drawing/2014/main"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 xmlns:a16="http://schemas.microsoft.com/office/drawing/2014/main"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 xmlns:a16="http://schemas.microsoft.com/office/drawing/2014/main"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a:t>Click to add title</a:t>
            </a:r>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2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22" name="Conector reto 49">
            <a:extLst>
              <a:ext uri="{FF2B5EF4-FFF2-40B4-BE49-F238E27FC236}">
                <a16:creationId xmlns="" xmlns:a16="http://schemas.microsoft.com/office/drawing/2014/main" id="{E8125D8F-400A-4004-A54F-B640F64234F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 xmlns:a16="http://schemas.microsoft.com/office/drawing/2014/main" id="{168B2C48-6F8D-4CE8-BC0F-05D3211BEFB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4" name="Retângulo 43">
            <a:extLst>
              <a:ext uri="{FF2B5EF4-FFF2-40B4-BE49-F238E27FC236}">
                <a16:creationId xmlns="" xmlns:a16="http://schemas.microsoft.com/office/drawing/2014/main" id="{53050F69-4358-42AA-96DC-E8B639016D4D}"/>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5883002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cxnSp>
        <p:nvCxnSpPr>
          <p:cNvPr id="12" name="Conector reto 49">
            <a:extLst>
              <a:ext uri="{FF2B5EF4-FFF2-40B4-BE49-F238E27FC236}">
                <a16:creationId xmlns="" xmlns:a16="http://schemas.microsoft.com/office/drawing/2014/main" id="{BFE43478-7F23-4557-883B-4ECFF040160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866CD6D2-C4E4-4181-A688-1929E95838B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06F42D9C-6BD7-498A-AC4F-8D172E045D81}"/>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170578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 xmlns:a16="http://schemas.microsoft.com/office/drawing/2014/main"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 xmlns:a16="http://schemas.microsoft.com/office/drawing/2014/main"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 xmlns:a16="http://schemas.microsoft.com/office/drawing/2014/main"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 xmlns:a16="http://schemas.microsoft.com/office/drawing/2014/main"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 xmlns:a16="http://schemas.microsoft.com/office/drawing/2014/main"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 xmlns:a16="http://schemas.microsoft.com/office/drawing/2014/main"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 xmlns:a16="http://schemas.microsoft.com/office/drawing/2014/main"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 xmlns:a16="http://schemas.microsoft.com/office/drawing/2014/main"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 xmlns:a16="http://schemas.microsoft.com/office/drawing/2014/main"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 xmlns:a16="http://schemas.microsoft.com/office/drawing/2014/main"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 xmlns:a16="http://schemas.microsoft.com/office/drawing/2014/main"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9"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21" name="Conector reto 49">
            <a:extLst>
              <a:ext uri="{FF2B5EF4-FFF2-40B4-BE49-F238E27FC236}">
                <a16:creationId xmlns="" xmlns:a16="http://schemas.microsoft.com/office/drawing/2014/main" id="{0CA3FA9D-D744-408F-B2CB-74945911738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extLst>
              <a:ext uri="{FF2B5EF4-FFF2-40B4-BE49-F238E27FC236}">
                <a16:creationId xmlns="" xmlns:a16="http://schemas.microsoft.com/office/drawing/2014/main" id="{B93097EC-FC59-4669-859D-93C83FD19F5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 xmlns:a16="http://schemas.microsoft.com/office/drawing/2014/main" id="{B1216D55-1688-4264-9D59-A279FD82635A}"/>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81553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 xmlns:a16="http://schemas.microsoft.com/office/drawing/2014/main"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 xmlns:a16="http://schemas.microsoft.com/office/drawing/2014/main"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 xmlns:a16="http://schemas.microsoft.com/office/drawing/2014/main"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 xmlns:a16="http://schemas.microsoft.com/office/drawing/2014/main"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0" name="Title Placeholder 1">
            <a:extLst>
              <a:ext uri="{FF2B5EF4-FFF2-40B4-BE49-F238E27FC236}">
                <a16:creationId xmlns="" xmlns:a16="http://schemas.microsoft.com/office/drawing/2014/main"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 xmlns:a16="http://schemas.microsoft.com/office/drawing/2014/main"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 xmlns:a16="http://schemas.microsoft.com/office/drawing/2014/main"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 xmlns:a16="http://schemas.microsoft.com/office/drawing/2014/main"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 xmlns:a16="http://schemas.microsoft.com/office/drawing/2014/main"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 xmlns:a16="http://schemas.microsoft.com/office/drawing/2014/main" id="{49847D82-3F1C-407B-8017-9CAFD006245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 xmlns:a16="http://schemas.microsoft.com/office/drawing/2014/main" id="{700F6464-46ED-49D3-B08A-A16D3E9E33B6}"/>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7" name="Retângulo 43">
            <a:extLst>
              <a:ext uri="{FF2B5EF4-FFF2-40B4-BE49-F238E27FC236}">
                <a16:creationId xmlns="" xmlns:a16="http://schemas.microsoft.com/office/drawing/2014/main" id="{30D55C58-EAF4-4D90-BA31-7C9348B531B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71842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 xmlns:a16="http://schemas.microsoft.com/office/drawing/2014/main"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 xmlns:a16="http://schemas.microsoft.com/office/drawing/2014/main"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 xmlns:a16="http://schemas.microsoft.com/office/drawing/2014/main"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32" name="Conector reto 49">
            <a:extLst>
              <a:ext uri="{FF2B5EF4-FFF2-40B4-BE49-F238E27FC236}">
                <a16:creationId xmlns="" xmlns:a16="http://schemas.microsoft.com/office/drawing/2014/main" id="{B1CE8537-2812-40DD-AFFA-ABAC0589A7F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0" name="Rectangle 27">
            <a:extLst>
              <a:ext uri="{FF2B5EF4-FFF2-40B4-BE49-F238E27FC236}">
                <a16:creationId xmlns="" xmlns:a16="http://schemas.microsoft.com/office/drawing/2014/main" id="{4F66F7E9-3A68-479C-8696-887E4B110E7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1" name="Retângulo 43">
            <a:extLst>
              <a:ext uri="{FF2B5EF4-FFF2-40B4-BE49-F238E27FC236}">
                <a16:creationId xmlns="" xmlns:a16="http://schemas.microsoft.com/office/drawing/2014/main" id="{F4459324-DA80-4F17-8B13-34E174AB1DF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36848768"/>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951957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5203508" y="6604144"/>
            <a:ext cx="4239943" cy="123111"/>
          </a:xfrm>
          <a:prstGeom prst="rect">
            <a:avLst/>
          </a:prstGeom>
        </p:spPr>
        <p:txBody>
          <a:bodyPr wrap="none" lIns="0" tIns="0" rIns="0" bIns="0" anchor="ctr" anchorCtr="0">
            <a:spAutoFit/>
          </a:bodyPr>
          <a:lstStyle/>
          <a:p>
            <a:pPr lvl="0" algn="r" defTabSz="914400">
              <a:lnSpc>
                <a:spcPct val="100000"/>
              </a:lnSpc>
              <a:defRPr/>
            </a:pPr>
            <a:r>
              <a:rPr lang="en-US" sz="800" kern="0" dirty="0">
                <a:solidFill>
                  <a:srgbClr val="00458D"/>
                </a:solidFill>
                <a:latin typeface="+mj-lt"/>
                <a:cs typeface="Arial" panose="020B0604020202020204" pitchFamily="34" charset="0"/>
              </a:rPr>
              <a:t>Zoom on AI Strategy and Vision | 2018 Analyst Day – NYC | September 20, 2018</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9595706" y="6603930"/>
            <a:ext cx="2039020" cy="123111"/>
          </a:xfrm>
          <a:prstGeom prst="rect">
            <a:avLst/>
          </a:prstGeom>
        </p:spPr>
        <p:txBody>
          <a:bodyPr wrap="none" lIns="0" tIns="0" rIns="0" bIns="0" anchor="ctr" anchorCtr="0">
            <a:spAutoFit/>
          </a:bodyPr>
          <a:lstStyle/>
          <a:p>
            <a:pPr algn="r">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77" name="Picture 76" descr="A person standing in front of a mountain&#10;&#10;Description generated with high confidence">
            <a:extLst>
              <a:ext uri="{FF2B5EF4-FFF2-40B4-BE49-F238E27FC236}">
                <a16:creationId xmlns="" xmlns:a16="http://schemas.microsoft.com/office/drawing/2014/main" id="{B6113EB6-AB33-4DCF-9F5C-4BF7601D6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20498" cy="6858000"/>
          </a:xfrm>
          <a:prstGeom prst="rect">
            <a:avLst/>
          </a:prstGeom>
        </p:spPr>
      </p:pic>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533183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White">
    <p:spTree>
      <p:nvGrpSpPr>
        <p:cNvPr id="1" name=""/>
        <p:cNvGrpSpPr/>
        <p:nvPr/>
      </p:nvGrpSpPr>
      <p:grpSpPr>
        <a:xfrm>
          <a:off x="0" y="0"/>
          <a:ext cx="0" cy="0"/>
          <a:chOff x="0" y="0"/>
          <a:chExt cx="0" cy="0"/>
        </a:xfrm>
      </p:grpSpPr>
      <p:pic>
        <p:nvPicPr>
          <p:cNvPr id="17" name="Picture 16" descr="A person wearing a hat and sunglasses&#10;&#10;Description generated with high confidence">
            <a:extLst>
              <a:ext uri="{FF2B5EF4-FFF2-40B4-BE49-F238E27FC236}">
                <a16:creationId xmlns="" xmlns:a16="http://schemas.microsoft.com/office/drawing/2014/main" id="{084495DB-25A7-45A2-A54C-E74697A7F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4849930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 xmlns:a16="http://schemas.microsoft.com/office/drawing/2014/main" id="{6D802F0B-B66F-4EC2-B7DA-E9EF6388FE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5371264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 xmlns:a16="http://schemas.microsoft.com/office/drawing/2014/main" id="{15EA4848-A5F6-4626-91DD-B167D2C694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414004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57110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 xmlns:a16="http://schemas.microsoft.com/office/drawing/2014/main" id="{48BE6AEC-75AE-46D8-BB72-7D4FDDAC7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4339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9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4530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1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2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84"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10440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8"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16918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5.xml"/><Relationship Id="rId5" Type="http://schemas.openxmlformats.org/officeDocument/2006/relationships/vmlDrawing" Target="../drawings/vmlDrawing4.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13.xml"/><Relationship Id="rId7" Type="http://schemas.openxmlformats.org/officeDocument/2006/relationships/tags" Target="../tags/tag9.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vmlDrawing" Target="../drawings/vmlDrawing8.vml"/><Relationship Id="rId5"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3.bin"/><Relationship Id="rId5" Type="http://schemas.openxmlformats.org/officeDocument/2006/relationships/tags" Target="../tags/tag14.xml"/><Relationship Id="rId4" Type="http://schemas.openxmlformats.org/officeDocument/2006/relationships/vmlDrawing" Target="../drawings/vmlDrawing13.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13.sv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1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8.xml"/><Relationship Id="rId7"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95"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November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6052912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7" r:id="rId6"/>
    <p:sldLayoutId id="2147483891"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61"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82257470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5880"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85175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100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085227"/>
      </p:ext>
    </p:extLst>
  </p:cSld>
  <p:clrMap bg1="lt1" tx1="dk1" bg2="lt2" tx2="dk2" accent1="accent1" accent2="accent2" accent3="accent3" accent4="accent4" accent5="accent5" accent6="accent6" hlink="hlink" folHlink="folHlink"/>
  <p:sldLayoutIdLst>
    <p:sldLayoutId id="2147483889" r:id="rId1"/>
    <p:sldLayoutId id="2147483890"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1">
            <a:extLst>
              <a:ext uri="{96DAC541-7B7A-43D3-8B79-37D633B846F1}">
                <asvg:svgBlip xmlns="" xmlns:asvg="http://schemas.microsoft.com/office/drawing/2016/SVG/main" r:embed="rId3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9" name="Groupe 2">
            <a:extLst>
              <a:ext uri="{FF2B5EF4-FFF2-40B4-BE49-F238E27FC236}">
                <a16:creationId xmlns="" xmlns:a16="http://schemas.microsoft.com/office/drawing/2014/main" id="{D870EC95-EBC2-4D8C-83E0-BBCCFC528571}"/>
              </a:ext>
            </a:extLst>
          </p:cNvPr>
          <p:cNvGrpSpPr/>
          <p:nvPr userDrawn="1"/>
        </p:nvGrpSpPr>
        <p:grpSpPr>
          <a:xfrm>
            <a:off x="12355040" y="33161"/>
            <a:ext cx="360000" cy="1800000"/>
            <a:chOff x="12355040" y="33161"/>
            <a:chExt cx="360000" cy="1800000"/>
          </a:xfrm>
        </p:grpSpPr>
        <p:sp>
          <p:nvSpPr>
            <p:cNvPr id="30" name="Rectangle 29">
              <a:extLst>
                <a:ext uri="{FF2B5EF4-FFF2-40B4-BE49-F238E27FC236}">
                  <a16:creationId xmlns="" xmlns:a16="http://schemas.microsoft.com/office/drawing/2014/main" id="{745F7B4C-E9AC-4A81-8DD7-7CB84A604A1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 xmlns:a16="http://schemas.microsoft.com/office/drawing/2014/main" id="{CB2C35CD-CBD3-4BCF-A08D-2ADEE0D3F32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 xmlns:a16="http://schemas.microsoft.com/office/drawing/2014/main" id="{87CE016F-C91D-4338-AE8D-40325D8E62C5}"/>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3" name="Rectangle 32">
              <a:extLst>
                <a:ext uri="{FF2B5EF4-FFF2-40B4-BE49-F238E27FC236}">
                  <a16:creationId xmlns="" xmlns:a16="http://schemas.microsoft.com/office/drawing/2014/main" id="{ACDEFC3F-2A24-45C6-BB60-048CF3830286}"/>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4" name="Rectangle 33">
              <a:extLst>
                <a:ext uri="{FF2B5EF4-FFF2-40B4-BE49-F238E27FC236}">
                  <a16:creationId xmlns="" xmlns:a16="http://schemas.microsoft.com/office/drawing/2014/main" id="{31AA2226-6ED2-47A3-89B9-CA51AFB01BAC}"/>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5" name="Groupe 4">
            <a:extLst>
              <a:ext uri="{FF2B5EF4-FFF2-40B4-BE49-F238E27FC236}">
                <a16:creationId xmlns="" xmlns:a16="http://schemas.microsoft.com/office/drawing/2014/main" id="{982E0CCD-57F5-4246-997B-DCD8430856EA}"/>
              </a:ext>
            </a:extLst>
          </p:cNvPr>
          <p:cNvGrpSpPr/>
          <p:nvPr userDrawn="1"/>
        </p:nvGrpSpPr>
        <p:grpSpPr>
          <a:xfrm>
            <a:off x="12355040" y="1954479"/>
            <a:ext cx="360000" cy="4875772"/>
            <a:chOff x="12355040" y="1954479"/>
            <a:chExt cx="360000" cy="4875772"/>
          </a:xfrm>
        </p:grpSpPr>
        <p:sp>
          <p:nvSpPr>
            <p:cNvPr id="36" name="Rectangle 35">
              <a:extLst>
                <a:ext uri="{FF2B5EF4-FFF2-40B4-BE49-F238E27FC236}">
                  <a16:creationId xmlns="" xmlns:a16="http://schemas.microsoft.com/office/drawing/2014/main" id="{ED394AC5-718E-41FA-9288-E35F8DFA6FBF}"/>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7" name="Rectangle 36">
              <a:extLst>
                <a:ext uri="{FF2B5EF4-FFF2-40B4-BE49-F238E27FC236}">
                  <a16:creationId xmlns="" xmlns:a16="http://schemas.microsoft.com/office/drawing/2014/main" id="{47A0AD73-9A65-400E-A0C2-A5664B7286D1}"/>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8" name="Rectangle 37">
              <a:extLst>
                <a:ext uri="{FF2B5EF4-FFF2-40B4-BE49-F238E27FC236}">
                  <a16:creationId xmlns="" xmlns:a16="http://schemas.microsoft.com/office/drawing/2014/main" id="{44217C28-85B5-42FA-9670-401310C39A70}"/>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F5E4EC97-8BAA-4ED6-B18B-3ADD331024FC}"/>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A8A412E0-5A9C-4D86-9CC4-4A087D292034}"/>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AA12075E-24CF-4087-82E0-C90DB17BC4EC}"/>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1591ADDB-658D-42CA-AD36-401DE52AF6D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98FCE796-5C28-4156-8AE7-4375961B497F}"/>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1E89F43A-1C02-4D1D-B793-3F63EB160B68}"/>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EF8C1FEE-9C64-4368-8A79-2B175E911D08}"/>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6" name="Rectangle 45">
              <a:extLst>
                <a:ext uri="{FF2B5EF4-FFF2-40B4-BE49-F238E27FC236}">
                  <a16:creationId xmlns="" xmlns:a16="http://schemas.microsoft.com/office/drawing/2014/main" id="{B3FD306C-C329-4687-9B2F-C5C95CA766C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7" name="Rectangle 46">
              <a:extLst>
                <a:ext uri="{FF2B5EF4-FFF2-40B4-BE49-F238E27FC236}">
                  <a16:creationId xmlns="" xmlns:a16="http://schemas.microsoft.com/office/drawing/2014/main" id="{B1385782-27D0-4732-8381-B4277FD91961}"/>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8" name="Rectangle 47">
              <a:extLst>
                <a:ext uri="{FF2B5EF4-FFF2-40B4-BE49-F238E27FC236}">
                  <a16:creationId xmlns="" xmlns:a16="http://schemas.microsoft.com/office/drawing/2014/main" id="{F55BC17C-414E-4BDA-8834-6AD43A6F100F}"/>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9" name="Rectangle 48">
              <a:extLst>
                <a:ext uri="{FF2B5EF4-FFF2-40B4-BE49-F238E27FC236}">
                  <a16:creationId xmlns="" xmlns:a16="http://schemas.microsoft.com/office/drawing/2014/main" id="{31A86FE5-27A2-46E0-A32B-5FB703FA24E4}"/>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69" name="Text Placeholder 7">
            <a:extLst>
              <a:ext uri="{FF2B5EF4-FFF2-40B4-BE49-F238E27FC236}">
                <a16:creationId xmlns="" xmlns:a16="http://schemas.microsoft.com/office/drawing/2014/main" id="{FC9D7207-BF20-D749-BD45-C1C5D7988EC4}"/>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25344354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 xmlns:asvg="http://schemas.microsoft.com/office/drawing/2016/SVG/main" r:embed="rId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15007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7400" y="2758440"/>
            <a:ext cx="3962400" cy="85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en-US" sz="2400" dirty="0">
              <a:solidFill>
                <a:schemeClr val="accent3"/>
              </a:solidFill>
            </a:endParaRPr>
          </a:p>
        </p:txBody>
      </p:sp>
      <p:sp>
        <p:nvSpPr>
          <p:cNvPr id="7" name="Freeform 16">
            <a:extLst>
              <a:ext uri="{FF2B5EF4-FFF2-40B4-BE49-F238E27FC236}">
                <a16:creationId xmlns="" xmlns:a16="http://schemas.microsoft.com/office/drawing/2014/main" id="{6347526B-6361-477F-B9F2-3578DC3AF151}"/>
              </a:ext>
            </a:extLst>
          </p:cNvPr>
          <p:cNvSpPr>
            <a:spLocks/>
          </p:cNvSpPr>
          <p:nvPr/>
        </p:nvSpPr>
        <p:spPr bwMode="auto">
          <a:xfrm rot="5400000" flipH="1">
            <a:off x="-940163" y="-1155567"/>
            <a:ext cx="7879638" cy="8208912"/>
          </a:xfrm>
          <a:custGeom>
            <a:avLst/>
            <a:gdLst>
              <a:gd name="T0" fmla="*/ 0 w 2580"/>
              <a:gd name="T1" fmla="*/ 2414 h 2688"/>
              <a:gd name="T2" fmla="*/ 2580 w 2580"/>
              <a:gd name="T3" fmla="*/ 2414 h 2688"/>
              <a:gd name="T4" fmla="*/ 2580 w 2580"/>
              <a:gd name="T5" fmla="*/ 1473 h 2688"/>
              <a:gd name="T6" fmla="*/ 1162 w 2580"/>
              <a:gd name="T7" fmla="*/ 1846 h 2688"/>
              <a:gd name="T8" fmla="*/ 800 w 2580"/>
              <a:gd name="T9" fmla="*/ 1147 h 2688"/>
              <a:gd name="T10" fmla="*/ 820 w 2580"/>
              <a:gd name="T11" fmla="*/ 0 h 2688"/>
              <a:gd name="T12" fmla="*/ 0 w 2580"/>
              <a:gd name="T13" fmla="*/ 127 h 2688"/>
              <a:gd name="T14" fmla="*/ 0 w 2580"/>
              <a:gd name="T15" fmla="*/ 2414 h 2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0" h="2688">
                <a:moveTo>
                  <a:pt x="0" y="2414"/>
                </a:moveTo>
                <a:cubicBezTo>
                  <a:pt x="2580" y="2414"/>
                  <a:pt x="2580" y="2414"/>
                  <a:pt x="2580" y="2414"/>
                </a:cubicBezTo>
                <a:cubicBezTo>
                  <a:pt x="2580" y="1473"/>
                  <a:pt x="2580" y="1473"/>
                  <a:pt x="2580" y="1473"/>
                </a:cubicBezTo>
                <a:cubicBezTo>
                  <a:pt x="2580" y="1473"/>
                  <a:pt x="2170" y="1004"/>
                  <a:pt x="1162" y="1846"/>
                </a:cubicBezTo>
                <a:cubicBezTo>
                  <a:pt x="153" y="2688"/>
                  <a:pt x="439" y="1715"/>
                  <a:pt x="800" y="1147"/>
                </a:cubicBezTo>
                <a:cubicBezTo>
                  <a:pt x="1162" y="579"/>
                  <a:pt x="1221" y="242"/>
                  <a:pt x="820" y="0"/>
                </a:cubicBezTo>
                <a:cubicBezTo>
                  <a:pt x="248" y="312"/>
                  <a:pt x="61" y="216"/>
                  <a:pt x="0" y="127"/>
                </a:cubicBezTo>
                <a:lnTo>
                  <a:pt x="0" y="24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 name="Group 14">
            <a:extLst>
              <a:ext uri="{FF2B5EF4-FFF2-40B4-BE49-F238E27FC236}">
                <a16:creationId xmlns="" xmlns:a16="http://schemas.microsoft.com/office/drawing/2014/main" id="{22A5D58F-EB96-4707-8DAA-E6782DC7D08B}"/>
              </a:ext>
            </a:extLst>
          </p:cNvPr>
          <p:cNvGrpSpPr>
            <a:grpSpLocks noChangeAspect="1"/>
          </p:cNvGrpSpPr>
          <p:nvPr/>
        </p:nvGrpSpPr>
        <p:grpSpPr>
          <a:xfrm>
            <a:off x="3426956" y="620688"/>
            <a:ext cx="5040000" cy="1123654"/>
            <a:chOff x="728663" y="4465638"/>
            <a:chExt cx="5354637" cy="1193801"/>
          </a:xfrm>
        </p:grpSpPr>
        <p:sp>
          <p:nvSpPr>
            <p:cNvPr id="9" name="Freeform 11">
              <a:extLst>
                <a:ext uri="{FF2B5EF4-FFF2-40B4-BE49-F238E27FC236}">
                  <a16:creationId xmlns="" xmlns:a16="http://schemas.microsoft.com/office/drawing/2014/main" id="{8ABC7935-7B00-4155-BAA6-1FE900F57D66}"/>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0" name="Freeform 12">
              <a:extLst>
                <a:ext uri="{FF2B5EF4-FFF2-40B4-BE49-F238E27FC236}">
                  <a16:creationId xmlns="" xmlns:a16="http://schemas.microsoft.com/office/drawing/2014/main" id="{A4097E30-4A69-416A-86CA-C472665220A9}"/>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1" name="Freeform 13">
              <a:extLst>
                <a:ext uri="{FF2B5EF4-FFF2-40B4-BE49-F238E27FC236}">
                  <a16:creationId xmlns="" xmlns:a16="http://schemas.microsoft.com/office/drawing/2014/main" id="{287C98DB-325C-47D8-A6D7-AC846F053CF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4" name="Freeform 14">
              <a:extLst>
                <a:ext uri="{FF2B5EF4-FFF2-40B4-BE49-F238E27FC236}">
                  <a16:creationId xmlns="" xmlns:a16="http://schemas.microsoft.com/office/drawing/2014/main" id="{05417C46-4A08-497C-94F6-3FF1FAB0BE21}"/>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5" name="Freeform 15">
              <a:extLst>
                <a:ext uri="{FF2B5EF4-FFF2-40B4-BE49-F238E27FC236}">
                  <a16:creationId xmlns="" xmlns:a16="http://schemas.microsoft.com/office/drawing/2014/main" id="{AC47ED33-4EDE-470D-83AB-94851F8B24A5}"/>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grpSp>
      <p:sp>
        <p:nvSpPr>
          <p:cNvPr id="16" name="Title 3">
            <a:extLst>
              <a:ext uri="{FF2B5EF4-FFF2-40B4-BE49-F238E27FC236}">
                <a16:creationId xmlns="" xmlns:a16="http://schemas.microsoft.com/office/drawing/2014/main" id="{FFF88F81-635A-43CB-AF8E-5D9464F76721}"/>
              </a:ext>
            </a:extLst>
          </p:cNvPr>
          <p:cNvSpPr txBox="1">
            <a:spLocks/>
          </p:cNvSpPr>
          <p:nvPr/>
        </p:nvSpPr>
        <p:spPr>
          <a:xfrm>
            <a:off x="7450100" y="3372398"/>
            <a:ext cx="4774258" cy="1475154"/>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nSpc>
                <a:spcPct val="100000"/>
              </a:lnSpc>
            </a:pPr>
            <a:r>
              <a:rPr lang="fr-FR" sz="5400" dirty="0" smtClean="0"/>
              <a:t>AWS Cloud</a:t>
            </a:r>
            <a:endParaRPr lang="fr-FR" sz="5400" dirty="0"/>
          </a:p>
        </p:txBody>
      </p:sp>
      <p:sp>
        <p:nvSpPr>
          <p:cNvPr id="17" name="Subtitle 4">
            <a:extLst>
              <a:ext uri="{FF2B5EF4-FFF2-40B4-BE49-F238E27FC236}">
                <a16:creationId xmlns="" xmlns:a16="http://schemas.microsoft.com/office/drawing/2014/main" id="{6CD3E520-B2F4-48F0-BEBF-B0DDD233130D}"/>
              </a:ext>
            </a:extLst>
          </p:cNvPr>
          <p:cNvSpPr txBox="1">
            <a:spLocks/>
          </p:cNvSpPr>
          <p:nvPr/>
        </p:nvSpPr>
        <p:spPr>
          <a:xfrm>
            <a:off x="7442671" y="4932294"/>
            <a:ext cx="4774257" cy="12239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2711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Pros and Cons</a:t>
            </a:r>
            <a:endParaRPr lang="en-US" dirty="0"/>
          </a:p>
        </p:txBody>
      </p:sp>
      <p:pic>
        <p:nvPicPr>
          <p:cNvPr id="122882" name="Picture 2" descr="AWS Advantages &amp;amp; Disadvantages | Advantages of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026711"/>
            <a:ext cx="10657184" cy="542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4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60648"/>
            <a:ext cx="9864476" cy="863600"/>
          </a:xfrm>
        </p:spPr>
        <p:txBody>
          <a:bodyPr/>
          <a:lstStyle/>
          <a:p>
            <a:r>
              <a:rPr lang="en-US" dirty="0" smtClean="0"/>
              <a:t>AWS Service Categories</a:t>
            </a:r>
            <a:endParaRPr lang="en-US" dirty="0"/>
          </a:p>
        </p:txBody>
      </p:sp>
      <p:pic>
        <p:nvPicPr>
          <p:cNvPr id="123906" name="Picture 2" descr="Image result for aws service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836613"/>
            <a:ext cx="8208912"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92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Why AWS?</a:t>
            </a:r>
            <a:endParaRPr lang="en-US" dirty="0"/>
          </a:p>
        </p:txBody>
      </p:sp>
      <p:sp>
        <p:nvSpPr>
          <p:cNvPr id="7" name="TextBox 6"/>
          <p:cNvSpPr txBox="1"/>
          <p:nvPr/>
        </p:nvSpPr>
        <p:spPr>
          <a:xfrm>
            <a:off x="5663952" y="2636912"/>
            <a:ext cx="6336704" cy="3970318"/>
          </a:xfrm>
          <a:prstGeom prst="rect">
            <a:avLst/>
          </a:prstGeom>
          <a:noFill/>
        </p:spPr>
        <p:txBody>
          <a:bodyPr wrap="square" rtlCol="0">
            <a:spAutoFit/>
          </a:bodyPr>
          <a:lstStyle/>
          <a:p>
            <a:pPr marL="342900" indent="-342900">
              <a:buFont typeface="+mj-lt"/>
              <a:buAutoNum type="arabicPeriod"/>
            </a:pPr>
            <a:r>
              <a:rPr lang="en-US" dirty="0"/>
              <a:t>It </a:t>
            </a:r>
            <a:r>
              <a:rPr lang="en-US" dirty="0" smtClean="0"/>
              <a:t>operates </a:t>
            </a:r>
            <a:r>
              <a:rPr lang="en-US" dirty="0"/>
              <a:t>44 availability zones within 16 geographic regions around the world. </a:t>
            </a:r>
            <a:endParaRPr lang="en-US" dirty="0" smtClean="0"/>
          </a:p>
          <a:p>
            <a:pPr marL="342900" indent="-342900">
              <a:buFont typeface="+mj-lt"/>
              <a:buAutoNum type="arabicPeriod"/>
            </a:pPr>
            <a:r>
              <a:rPr lang="en-US" dirty="0"/>
              <a:t>AWS offers various backup methods including AMIs and EBS snapshots.</a:t>
            </a:r>
          </a:p>
          <a:p>
            <a:pPr marL="342900" indent="-342900">
              <a:buFont typeface="+mj-lt"/>
              <a:buAutoNum type="arabicPeriod"/>
            </a:pPr>
            <a:r>
              <a:rPr lang="en-US" dirty="0"/>
              <a:t>While AWS is an extremely useful platform for backups and disaster recovery, it is also extremely reliable. </a:t>
            </a:r>
            <a:endParaRPr lang="en-US" dirty="0" smtClean="0"/>
          </a:p>
          <a:p>
            <a:pPr marL="342900" indent="-342900">
              <a:buFont typeface="+mj-lt"/>
              <a:buAutoNum type="arabicPeriod"/>
            </a:pPr>
            <a:r>
              <a:rPr lang="en-US" dirty="0"/>
              <a:t>While AWS is an extremely useful platform for backups and disaster recovery, it is also extremely reliable. </a:t>
            </a:r>
            <a:endParaRPr lang="en-US" dirty="0" smtClean="0"/>
          </a:p>
          <a:p>
            <a:pPr marL="342900" indent="-342900">
              <a:buFont typeface="+mj-lt"/>
              <a:buAutoNum type="arabicPeriod"/>
            </a:pPr>
            <a:r>
              <a:rPr lang="en-US" dirty="0"/>
              <a:t>Amazon’s flexible cloud-computing platform allows users to automate routine tasks and quickly scale capacity up or down as needed</a:t>
            </a:r>
            <a:r>
              <a:rPr lang="en-US" dirty="0" smtClean="0"/>
              <a:t>.</a:t>
            </a:r>
          </a:p>
          <a:p>
            <a:pPr marL="342900" indent="-342900">
              <a:buFont typeface="+mj-lt"/>
              <a:buAutoNum type="arabicPeriod"/>
            </a:pPr>
            <a:endParaRPr lang="en-US" dirty="0"/>
          </a:p>
        </p:txBody>
      </p:sp>
    </p:spTree>
    <p:extLst>
      <p:ext uri="{BB962C8B-B14F-4D97-AF65-F5344CB8AC3E}">
        <p14:creationId xmlns:p14="http://schemas.microsoft.com/office/powerpoint/2010/main" val="26527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phic 6">
            <a:extLst>
              <a:ext uri="{FF2B5EF4-FFF2-40B4-BE49-F238E27FC236}">
                <a16:creationId xmlns="" xmlns:a16="http://schemas.microsoft.com/office/drawing/2014/main" id="{7649AADC-8FB4-476D-8DFA-3C21CFD36ED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392" r="57551" b="22569"/>
          <a:stretch/>
        </p:blipFill>
        <p:spPr>
          <a:xfrm rot="16200000">
            <a:off x="7012315" y="2190378"/>
            <a:ext cx="3784595" cy="6574780"/>
          </a:xfrm>
          <a:prstGeom prst="rect">
            <a:avLst/>
          </a:prstGeom>
        </p:spPr>
      </p:pic>
      <p:sp>
        <p:nvSpPr>
          <p:cNvPr id="4" name="Title 1">
            <a:extLst>
              <a:ext uri="{FF2B5EF4-FFF2-40B4-BE49-F238E27FC236}">
                <a16:creationId xmlns="" xmlns:a16="http://schemas.microsoft.com/office/drawing/2014/main" id="{748B5863-42F4-4081-8DD9-4350672F8CCE}"/>
              </a:ext>
            </a:extLst>
          </p:cNvPr>
          <p:cNvSpPr txBox="1">
            <a:spLocks/>
          </p:cNvSpPr>
          <p:nvPr/>
        </p:nvSpPr>
        <p:spPr>
          <a:xfrm>
            <a:off x="6789965" y="5049596"/>
            <a:ext cx="3484336" cy="914400"/>
          </a:xfrm>
          <a:prstGeom prst="rect">
            <a:avLst/>
          </a:prstGeom>
        </p:spPr>
        <p:txBody>
          <a:bodyPr>
            <a:normAutofit/>
          </a:bodyPr>
          <a:lstStyle>
            <a:lvl1pPr algn="l" defTabSz="914400" rtl="0" eaLnBrk="1" latinLnBrk="0" hangingPunct="1">
              <a:lnSpc>
                <a:spcPct val="90000"/>
              </a:lnSpc>
              <a:spcBef>
                <a:spcPct val="0"/>
              </a:spcBef>
              <a:buNone/>
              <a:defRPr sz="3000" kern="1200">
                <a:solidFill>
                  <a:schemeClr val="tx1"/>
                </a:solidFill>
                <a:latin typeface="+mj-lt"/>
                <a:ea typeface="+mj-ea"/>
                <a:cs typeface="+mj-cs"/>
              </a:defRPr>
            </a:lvl1pPr>
          </a:lstStyle>
          <a:p>
            <a:r>
              <a:rPr lang="en-US" sz="4900" dirty="0">
                <a:solidFill>
                  <a:schemeClr val="bg1"/>
                </a:solidFill>
              </a:rPr>
              <a:t>Appendix</a:t>
            </a:r>
          </a:p>
        </p:txBody>
      </p:sp>
      <p:pic>
        <p:nvPicPr>
          <p:cNvPr id="5" name="Graphic 6">
            <a:extLst>
              <a:ext uri="{FF2B5EF4-FFF2-40B4-BE49-F238E27FC236}">
                <a16:creationId xmlns="" xmlns:a16="http://schemas.microsoft.com/office/drawing/2014/main" id="{23069BB8-A18B-4980-8B53-6A8B020AB0B5}"/>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39269" t="53858" r="23077" b="19676"/>
          <a:stretch/>
        </p:blipFill>
        <p:spPr>
          <a:xfrm rot="16200000">
            <a:off x="9409721" y="574711"/>
            <a:ext cx="3356991" cy="2207566"/>
          </a:xfrm>
          <a:prstGeom prst="rect">
            <a:avLst/>
          </a:prstGeom>
        </p:spPr>
      </p:pic>
      <p:pic>
        <p:nvPicPr>
          <p:cNvPr id="6" name="Graphic 8">
            <a:extLst>
              <a:ext uri="{FF2B5EF4-FFF2-40B4-BE49-F238E27FC236}">
                <a16:creationId xmlns="" xmlns:a16="http://schemas.microsoft.com/office/drawing/2014/main" id="{97DB5C39-A4FE-4D23-9A54-800EF9D9046E}"/>
              </a:ext>
            </a:extLst>
          </p:cNvPr>
          <p:cNvPicPr>
            <a:picLocks noChangeAspect="1"/>
          </p:cNvPicPr>
          <p:nvPr/>
        </p:nvPicPr>
        <p:blipFill rotWithShape="1">
          <a:blip r:embed="rId4">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sp>
        <p:nvSpPr>
          <p:cNvPr id="2" name="TextBox 1"/>
          <p:cNvSpPr txBox="1"/>
          <p:nvPr/>
        </p:nvSpPr>
        <p:spPr>
          <a:xfrm>
            <a:off x="767408" y="802279"/>
            <a:ext cx="4392488" cy="3693319"/>
          </a:xfrm>
          <a:prstGeom prst="rect">
            <a:avLst/>
          </a:prstGeom>
          <a:noFill/>
        </p:spPr>
        <p:txBody>
          <a:bodyPr wrap="square" rtlCol="0">
            <a:spAutoFit/>
          </a:bodyPr>
          <a:lstStyle/>
          <a:p>
            <a:pPr marL="342900" indent="-342900">
              <a:buFont typeface="+mj-lt"/>
              <a:buAutoNum type="arabicParenR"/>
            </a:pPr>
            <a:r>
              <a:rPr lang="en-US" dirty="0"/>
              <a:t>https://</a:t>
            </a:r>
            <a:r>
              <a:rPr lang="en-US" dirty="0" smtClean="0"/>
              <a:t>docs.aws.amazon.com/index.html?nc2=h_ql_doc#lang/en_us</a:t>
            </a:r>
            <a:endParaRPr lang="en-US" dirty="0" smtClean="0"/>
          </a:p>
          <a:p>
            <a:pPr marL="342900" indent="-342900">
              <a:buFont typeface="+mj-lt"/>
              <a:buAutoNum type="arabicParenR"/>
            </a:pPr>
            <a:endParaRPr lang="en-US" dirty="0" smtClean="0"/>
          </a:p>
          <a:p>
            <a:pPr marL="342900" indent="-342900">
              <a:buFont typeface="+mj-lt"/>
              <a:buAutoNum type="arabicParenR"/>
            </a:pPr>
            <a:r>
              <a:rPr lang="en-US" dirty="0" smtClean="0"/>
              <a:t>https</a:t>
            </a:r>
            <a:r>
              <a:rPr lang="en-US" dirty="0"/>
              <a:t>://</a:t>
            </a:r>
            <a:r>
              <a:rPr lang="en-US" dirty="0" smtClean="0"/>
              <a:t>cloudranger.com/10-reasons-to-choose-aws/</a:t>
            </a:r>
            <a:endParaRPr lang="en-US" dirty="0"/>
          </a:p>
          <a:p>
            <a:pPr marL="342900" indent="-342900">
              <a:buFont typeface="+mj-lt"/>
              <a:buAutoNum type="arabicParenR"/>
            </a:pPr>
            <a:endParaRPr lang="en-US" dirty="0" smtClean="0"/>
          </a:p>
          <a:p>
            <a:pPr marL="342900" indent="-342900">
              <a:buFont typeface="+mj-lt"/>
              <a:buAutoNum type="arabicParenR"/>
            </a:pPr>
            <a:r>
              <a:rPr lang="en-US" dirty="0" smtClean="0"/>
              <a:t>https</a:t>
            </a:r>
            <a:r>
              <a:rPr lang="en-US" dirty="0"/>
              <a:t>://</a:t>
            </a:r>
            <a:r>
              <a:rPr lang="en-US" dirty="0" smtClean="0"/>
              <a:t>data-flair.training/blogs/aws-advantages/</a:t>
            </a:r>
            <a:endParaRPr lang="en-US" dirty="0"/>
          </a:p>
          <a:p>
            <a:pPr marL="342900" indent="-342900">
              <a:buFont typeface="+mj-lt"/>
              <a:buAutoNum type="arabicParenR"/>
            </a:pPr>
            <a:endParaRPr lang="en-US" dirty="0" smtClean="0"/>
          </a:p>
          <a:p>
            <a:pPr marL="342900" indent="-342900">
              <a:buFont typeface="+mj-lt"/>
              <a:buAutoNum type="arabicParenR"/>
            </a:pPr>
            <a:r>
              <a:rPr lang="en-US" dirty="0" smtClean="0"/>
              <a:t>https</a:t>
            </a:r>
            <a:r>
              <a:rPr lang="en-US" dirty="0"/>
              <a:t>://www.amazonaws.cn/en/products</a:t>
            </a:r>
            <a:r>
              <a:rPr lang="en-US" dirty="0" smtClean="0"/>
              <a:t>/</a:t>
            </a:r>
          </a:p>
        </p:txBody>
      </p:sp>
    </p:spTree>
    <p:extLst>
      <p:ext uri="{BB962C8B-B14F-4D97-AF65-F5344CB8AC3E}">
        <p14:creationId xmlns:p14="http://schemas.microsoft.com/office/powerpoint/2010/main" val="220700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767408" y="1556792"/>
            <a:ext cx="11159940" cy="4724761"/>
          </a:xfrm>
        </p:spPr>
        <p:txBody>
          <a:bodyPr/>
          <a:lstStyle/>
          <a:p>
            <a:pPr marL="285750" indent="-285750">
              <a:buFont typeface="Wingdings" panose="05000000000000000000" pitchFamily="2" charset="2"/>
              <a:buChar char="v"/>
            </a:pPr>
            <a:r>
              <a:rPr lang="en-US" dirty="0" smtClean="0"/>
              <a:t>Introduction to Cloud</a:t>
            </a:r>
          </a:p>
          <a:p>
            <a:pPr marL="285750" indent="-285750">
              <a:buFont typeface="Wingdings" panose="05000000000000000000" pitchFamily="2" charset="2"/>
              <a:buChar char="v"/>
            </a:pPr>
            <a:r>
              <a:rPr lang="en-US" dirty="0" smtClean="0"/>
              <a:t>Why Cloud Computing?</a:t>
            </a:r>
          </a:p>
          <a:p>
            <a:pPr marL="285750" indent="-285750">
              <a:buFont typeface="Wingdings" panose="05000000000000000000" pitchFamily="2" charset="2"/>
              <a:buChar char="v"/>
            </a:pPr>
            <a:r>
              <a:rPr lang="en-US" dirty="0" smtClean="0"/>
              <a:t>Components of Cloud Computing</a:t>
            </a:r>
          </a:p>
          <a:p>
            <a:pPr marL="285750" indent="-285750">
              <a:buFont typeface="Wingdings" panose="05000000000000000000" pitchFamily="2" charset="2"/>
              <a:buChar char="v"/>
            </a:pPr>
            <a:r>
              <a:rPr lang="en-US" dirty="0" smtClean="0"/>
              <a:t>Characteristics of Cloud</a:t>
            </a:r>
          </a:p>
          <a:p>
            <a:pPr marL="285750" indent="-285750">
              <a:buFont typeface="Wingdings" panose="05000000000000000000" pitchFamily="2" charset="2"/>
              <a:buChar char="v"/>
            </a:pPr>
            <a:r>
              <a:rPr lang="en-US" dirty="0" smtClean="0"/>
              <a:t>Cloud Computing Models</a:t>
            </a:r>
          </a:p>
          <a:p>
            <a:pPr marL="285750" indent="-285750">
              <a:buFont typeface="Wingdings" panose="05000000000000000000" pitchFamily="2" charset="2"/>
              <a:buChar char="v"/>
            </a:pPr>
            <a:r>
              <a:rPr lang="en-US" dirty="0" smtClean="0"/>
              <a:t>Cloud Providers</a:t>
            </a:r>
          </a:p>
          <a:p>
            <a:pPr marL="285750" indent="-285750">
              <a:buFont typeface="Wingdings" panose="05000000000000000000" pitchFamily="2" charset="2"/>
              <a:buChar char="v"/>
            </a:pPr>
            <a:r>
              <a:rPr lang="en-US" dirty="0" smtClean="0"/>
              <a:t>AWS Pros and Cons</a:t>
            </a:r>
          </a:p>
          <a:p>
            <a:pPr marL="285750" indent="-285750">
              <a:buFont typeface="Wingdings" panose="05000000000000000000" pitchFamily="2" charset="2"/>
              <a:buChar char="v"/>
            </a:pPr>
            <a:r>
              <a:rPr lang="en-US" dirty="0" smtClean="0"/>
              <a:t>AWS Services Categories</a:t>
            </a:r>
          </a:p>
          <a:p>
            <a:pPr marL="285750" indent="-285750">
              <a:buFont typeface="Wingdings" panose="05000000000000000000" pitchFamily="2" charset="2"/>
              <a:buChar char="v"/>
            </a:pPr>
            <a:r>
              <a:rPr lang="en-US" dirty="0" smtClean="0"/>
              <a:t>Why Amazon AWS?</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p:txBody>
      </p:sp>
      <p:sp>
        <p:nvSpPr>
          <p:cNvPr id="11" name="Title 10"/>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2971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Cloud</a:t>
            </a:r>
            <a:endParaRPr lang="en-US" dirty="0"/>
          </a:p>
        </p:txBody>
      </p:sp>
      <p:sp>
        <p:nvSpPr>
          <p:cNvPr id="7" name="TextBox 6"/>
          <p:cNvSpPr txBox="1"/>
          <p:nvPr/>
        </p:nvSpPr>
        <p:spPr>
          <a:xfrm>
            <a:off x="767409" y="1916832"/>
            <a:ext cx="3384376" cy="3693319"/>
          </a:xfrm>
          <a:prstGeom prst="rect">
            <a:avLst/>
          </a:prstGeom>
          <a:noFill/>
        </p:spPr>
        <p:txBody>
          <a:bodyPr wrap="square" rtlCol="0">
            <a:spAutoFit/>
          </a:bodyPr>
          <a:lstStyle/>
          <a:p>
            <a:r>
              <a:rPr lang="en-US" dirty="0" smtClean="0"/>
              <a:t>Cloud is a pay-per-use model for enabling ubiquitous, convenient on-demand network access to shared pool of configurable computing resources( network, servers, storage, application, services) that can be rapidly provisioned and released with minimal management effort or service provider interaction.</a:t>
            </a:r>
            <a:endParaRPr lang="en-US" dirty="0"/>
          </a:p>
        </p:txBody>
      </p:sp>
    </p:spTree>
    <p:extLst>
      <p:ext uri="{BB962C8B-B14F-4D97-AF65-F5344CB8AC3E}">
        <p14:creationId xmlns:p14="http://schemas.microsoft.com/office/powerpoint/2010/main" val="394846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Cloud</a:t>
            </a:r>
            <a:endParaRPr lang="en-US" dirty="0"/>
          </a:p>
        </p:txBody>
      </p:sp>
      <p:sp>
        <p:nvSpPr>
          <p:cNvPr id="8" name="TextBox 7"/>
          <p:cNvSpPr txBox="1"/>
          <p:nvPr/>
        </p:nvSpPr>
        <p:spPr>
          <a:xfrm>
            <a:off x="911424" y="1340768"/>
            <a:ext cx="6336704"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Found by Netflix on August,2008.</a:t>
            </a:r>
          </a:p>
          <a:p>
            <a:pPr marL="285750" indent="-285750">
              <a:buFont typeface="Wingdings" panose="05000000000000000000" pitchFamily="2" charset="2"/>
              <a:buChar char="v"/>
            </a:pPr>
            <a:r>
              <a:rPr lang="en-US" dirty="0" smtClean="0"/>
              <a:t>Highly Reliable.</a:t>
            </a:r>
          </a:p>
          <a:p>
            <a:pPr marL="285750" indent="-285750">
              <a:buFont typeface="Wingdings" panose="05000000000000000000" pitchFamily="2" charset="2"/>
              <a:buChar char="v"/>
            </a:pPr>
            <a:r>
              <a:rPr lang="en-US" dirty="0" smtClean="0"/>
              <a:t>Horizontally Scalable.</a:t>
            </a:r>
          </a:p>
          <a:p>
            <a:pPr marL="285750" indent="-285750">
              <a:buFont typeface="Wingdings" panose="05000000000000000000" pitchFamily="2" charset="2"/>
              <a:buChar char="v"/>
            </a:pPr>
            <a:r>
              <a:rPr lang="en-US" dirty="0" smtClean="0"/>
              <a:t>Distributed Systems.</a:t>
            </a:r>
          </a:p>
          <a:p>
            <a:pPr marL="285750" indent="-285750">
              <a:buFont typeface="Wingdings" panose="05000000000000000000" pitchFamily="2" charset="2"/>
              <a:buChar char="v"/>
            </a:pPr>
            <a:r>
              <a:rPr lang="en-US" dirty="0" smtClean="0"/>
              <a:t>Provides services over network.</a:t>
            </a:r>
          </a:p>
          <a:p>
            <a:pPr marL="285750" indent="-285750">
              <a:buFont typeface="Wingdings" panose="05000000000000000000" pitchFamily="2" charset="2"/>
              <a:buChar char="v"/>
            </a:pPr>
            <a:endParaRPr lang="en-US" dirty="0" smtClean="0"/>
          </a:p>
        </p:txBody>
      </p:sp>
      <p:graphicFrame>
        <p:nvGraphicFramePr>
          <p:cNvPr id="17" name="Diagram 16"/>
          <p:cNvGraphicFramePr/>
          <p:nvPr>
            <p:extLst>
              <p:ext uri="{D42A27DB-BD31-4B8C-83A1-F6EECF244321}">
                <p14:modId xmlns:p14="http://schemas.microsoft.com/office/powerpoint/2010/main" val="3780621368"/>
              </p:ext>
            </p:extLst>
          </p:nvPr>
        </p:nvGraphicFramePr>
        <p:xfrm>
          <a:off x="1271464" y="3068960"/>
          <a:ext cx="9433048" cy="3069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43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p:txBody>
          <a:bodyPr/>
          <a:lstStyle/>
          <a:p>
            <a:r>
              <a:rPr lang="en-US" dirty="0" smtClean="0"/>
              <a:t>Why Cloud Computing?</a:t>
            </a:r>
            <a:endParaRPr lang="en-US" dirty="0"/>
          </a:p>
        </p:txBody>
      </p:sp>
      <p:sp>
        <p:nvSpPr>
          <p:cNvPr id="13" name="TextBox 12"/>
          <p:cNvSpPr txBox="1"/>
          <p:nvPr/>
        </p:nvSpPr>
        <p:spPr>
          <a:xfrm>
            <a:off x="839416" y="980728"/>
            <a:ext cx="3528392"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Pay as you use.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Reliability, Scalability</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Secure Storage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Highly automated</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Easy and Agile Deployment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Device and Location independent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24*7 Support</a:t>
            </a:r>
            <a:endParaRPr lang="en-US" dirty="0"/>
          </a:p>
        </p:txBody>
      </p:sp>
    </p:spTree>
    <p:extLst>
      <p:ext uri="{BB962C8B-B14F-4D97-AF65-F5344CB8AC3E}">
        <p14:creationId xmlns:p14="http://schemas.microsoft.com/office/powerpoint/2010/main" val="259150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Components of Cloud Computing</a:t>
            </a:r>
            <a:endParaRPr lang="en-US" dirty="0"/>
          </a:p>
        </p:txBody>
      </p:sp>
      <p:sp>
        <p:nvSpPr>
          <p:cNvPr id="6" name="TextBox 5"/>
          <p:cNvSpPr txBox="1"/>
          <p:nvPr/>
        </p:nvSpPr>
        <p:spPr>
          <a:xfrm>
            <a:off x="5087888" y="3212976"/>
            <a:ext cx="5976664" cy="1754326"/>
          </a:xfrm>
          <a:prstGeom prst="rect">
            <a:avLst/>
          </a:prstGeom>
          <a:noFill/>
        </p:spPr>
        <p:txBody>
          <a:bodyPr wrap="square" rtlCol="0">
            <a:spAutoFit/>
          </a:bodyPr>
          <a:lstStyle/>
          <a:p>
            <a:pPr marL="342900" indent="-342900">
              <a:buFont typeface="+mj-lt"/>
              <a:buAutoNum type="arabicPeriod"/>
            </a:pPr>
            <a:r>
              <a:rPr lang="en-US" dirty="0" smtClean="0"/>
              <a:t>Client – Interact with cloud</a:t>
            </a:r>
          </a:p>
          <a:p>
            <a:pPr marL="342900" indent="-342900">
              <a:buFont typeface="+mj-lt"/>
              <a:buAutoNum type="arabicPeriod"/>
            </a:pPr>
            <a:endParaRPr lang="en-US" dirty="0" smtClean="0"/>
          </a:p>
          <a:p>
            <a:pPr marL="342900" indent="-342900">
              <a:buFont typeface="+mj-lt"/>
              <a:buAutoNum type="arabicPeriod"/>
            </a:pPr>
            <a:r>
              <a:rPr lang="en-US" dirty="0" smtClean="0"/>
              <a:t>Distributed servers – servers in different places</a:t>
            </a:r>
          </a:p>
          <a:p>
            <a:pPr marL="342900" indent="-342900">
              <a:buFont typeface="+mj-lt"/>
              <a:buAutoNum type="arabicPeriod"/>
            </a:pPr>
            <a:endParaRPr lang="en-US" dirty="0" smtClean="0"/>
          </a:p>
          <a:p>
            <a:pPr marL="342900" indent="-342900">
              <a:buFont typeface="+mj-lt"/>
              <a:buAutoNum type="arabicPeriod"/>
            </a:pPr>
            <a:r>
              <a:rPr lang="en-US" dirty="0" smtClean="0"/>
              <a:t>Data Centers – Collection of servers</a:t>
            </a:r>
            <a:endParaRPr lang="en-US" dirty="0"/>
          </a:p>
        </p:txBody>
      </p:sp>
    </p:spTree>
    <p:extLst>
      <p:ext uri="{BB962C8B-B14F-4D97-AF65-F5344CB8AC3E}">
        <p14:creationId xmlns:p14="http://schemas.microsoft.com/office/powerpoint/2010/main" val="78150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r>
              <a:rPr lang="en-US" dirty="0" smtClean="0"/>
              <a:t>Characteristics of Cloud</a:t>
            </a:r>
            <a:endParaRPr lang="en-US" dirty="0"/>
          </a:p>
        </p:txBody>
      </p:sp>
      <p:sp>
        <p:nvSpPr>
          <p:cNvPr id="10" name="TextBox 9"/>
          <p:cNvSpPr txBox="1"/>
          <p:nvPr/>
        </p:nvSpPr>
        <p:spPr>
          <a:xfrm>
            <a:off x="479376" y="1268760"/>
            <a:ext cx="4464496"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Cost</a:t>
            </a:r>
          </a:p>
          <a:p>
            <a:pPr marL="285750" indent="-285750">
              <a:buFont typeface="Wingdings" panose="05000000000000000000" pitchFamily="2" charset="2"/>
              <a:buChar char="Ø"/>
            </a:pPr>
            <a:r>
              <a:rPr lang="en-US" sz="2400" dirty="0" smtClean="0"/>
              <a:t>Agility</a:t>
            </a:r>
          </a:p>
          <a:p>
            <a:pPr marL="285750" indent="-285750">
              <a:buFont typeface="Wingdings" panose="05000000000000000000" pitchFamily="2" charset="2"/>
              <a:buChar char="Ø"/>
            </a:pPr>
            <a:r>
              <a:rPr lang="en-US" sz="2400" dirty="0" smtClean="0"/>
              <a:t>Multi-tenancy</a:t>
            </a:r>
          </a:p>
          <a:p>
            <a:pPr marL="285750" indent="-285750">
              <a:buFont typeface="Wingdings" panose="05000000000000000000" pitchFamily="2" charset="2"/>
              <a:buChar char="Ø"/>
            </a:pPr>
            <a:r>
              <a:rPr lang="en-US" sz="2400" dirty="0" smtClean="0"/>
              <a:t>Reliability</a:t>
            </a:r>
          </a:p>
          <a:p>
            <a:pPr marL="285750" indent="-285750">
              <a:buFont typeface="Wingdings" panose="05000000000000000000" pitchFamily="2" charset="2"/>
              <a:buChar char="Ø"/>
            </a:pPr>
            <a:r>
              <a:rPr lang="en-US" sz="2400" dirty="0" smtClean="0"/>
              <a:t>Scalability</a:t>
            </a:r>
          </a:p>
          <a:p>
            <a:pPr marL="285750" indent="-285750">
              <a:buFont typeface="Wingdings" panose="05000000000000000000" pitchFamily="2" charset="2"/>
              <a:buChar char="Ø"/>
            </a:pPr>
            <a:r>
              <a:rPr lang="en-US" sz="2400" dirty="0" smtClean="0"/>
              <a:t>Duplicability</a:t>
            </a:r>
          </a:p>
          <a:p>
            <a:pPr marL="285750" indent="-285750">
              <a:buFont typeface="Wingdings" panose="05000000000000000000" pitchFamily="2" charset="2"/>
              <a:buChar char="Ø"/>
            </a:pPr>
            <a:r>
              <a:rPr lang="en-US" sz="2400" dirty="0" smtClean="0"/>
              <a:t>Security</a:t>
            </a:r>
          </a:p>
          <a:p>
            <a:pPr marL="285750" indent="-285750">
              <a:buFont typeface="Wingdings" panose="05000000000000000000" pitchFamily="2" charset="2"/>
              <a:buChar char="Ø"/>
            </a:pPr>
            <a:r>
              <a:rPr lang="en-US" sz="2400" dirty="0" smtClean="0"/>
              <a:t>Elasticity</a:t>
            </a:r>
          </a:p>
          <a:p>
            <a:pPr marL="285750" indent="-285750">
              <a:buFont typeface="Wingdings" panose="05000000000000000000" pitchFamily="2" charset="2"/>
              <a:buChar char="Ø"/>
            </a:pPr>
            <a:r>
              <a:rPr lang="en-US" sz="2400" dirty="0" smtClean="0"/>
              <a:t>Virtualization</a:t>
            </a:r>
          </a:p>
          <a:p>
            <a:pPr marL="285750" indent="-285750">
              <a:buFont typeface="Wingdings" panose="05000000000000000000" pitchFamily="2" charset="2"/>
              <a:buChar char="Ø"/>
            </a:pPr>
            <a:r>
              <a:rPr lang="en-US" sz="2400" dirty="0" smtClean="0"/>
              <a:t>Flexibility</a:t>
            </a:r>
          </a:p>
          <a:p>
            <a:pPr marL="285750" indent="-285750">
              <a:buFont typeface="Wingdings" panose="05000000000000000000" pitchFamily="2" charset="2"/>
              <a:buChar char="Ø"/>
            </a:pPr>
            <a:r>
              <a:rPr lang="en-US" sz="2400" dirty="0" smtClean="0"/>
              <a:t>Rapidity</a:t>
            </a:r>
          </a:p>
          <a:p>
            <a:pPr marL="285750" indent="-285750">
              <a:buFont typeface="Wingdings" panose="05000000000000000000" pitchFamily="2" charset="2"/>
              <a:buChar char="Ø"/>
            </a:pPr>
            <a:r>
              <a:rPr lang="en-US" sz="2400" dirty="0" smtClean="0"/>
              <a:t>Automation</a:t>
            </a:r>
            <a:endParaRPr lang="en-US" sz="2400" dirty="0"/>
          </a:p>
        </p:txBody>
      </p:sp>
    </p:spTree>
    <p:extLst>
      <p:ext uri="{BB962C8B-B14F-4D97-AF65-F5344CB8AC3E}">
        <p14:creationId xmlns:p14="http://schemas.microsoft.com/office/powerpoint/2010/main" val="34177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285750" indent="-285750">
              <a:buFont typeface="Wingdings" panose="05000000000000000000" pitchFamily="2" charset="2"/>
              <a:buChar char="v"/>
            </a:pPr>
            <a:r>
              <a:rPr lang="en-US" dirty="0" smtClean="0"/>
              <a:t>IaaS – Infrastructure as a Service</a:t>
            </a:r>
          </a:p>
          <a:p>
            <a:r>
              <a:rPr lang="en-US" dirty="0" smtClean="0"/>
              <a:t>In this model, Cloud offers you resources such as linux virtual machine. Users are responsible for installing and deploying application. </a:t>
            </a:r>
          </a:p>
          <a:p>
            <a:r>
              <a:rPr lang="en-US" dirty="0" smtClean="0"/>
              <a:t>For Example, ec2 instance.</a:t>
            </a:r>
          </a:p>
          <a:p>
            <a:endParaRPr lang="en-US" dirty="0" smtClean="0"/>
          </a:p>
          <a:p>
            <a:pPr marL="285750" indent="-285750">
              <a:buFont typeface="Wingdings" panose="05000000000000000000" pitchFamily="2" charset="2"/>
              <a:buChar char="v"/>
            </a:pPr>
            <a:r>
              <a:rPr lang="en-US" dirty="0" smtClean="0"/>
              <a:t>PaaS – Platform as a Service</a:t>
            </a:r>
          </a:p>
          <a:p>
            <a:r>
              <a:rPr lang="en-US" dirty="0" smtClean="0"/>
              <a:t>In this model, Cloud directly offers you a platform.</a:t>
            </a:r>
          </a:p>
          <a:p>
            <a:r>
              <a:rPr lang="en-US" dirty="0" smtClean="0"/>
              <a:t>For example, tomcat.</a:t>
            </a:r>
          </a:p>
          <a:p>
            <a:endParaRPr lang="en-US" dirty="0" smtClean="0"/>
          </a:p>
          <a:p>
            <a:pPr marL="285750" indent="-285750">
              <a:buFont typeface="Wingdings" panose="05000000000000000000" pitchFamily="2" charset="2"/>
              <a:buChar char="v"/>
            </a:pPr>
            <a:r>
              <a:rPr lang="en-US" dirty="0" smtClean="0"/>
              <a:t>SaaS – Software as a Service</a:t>
            </a:r>
          </a:p>
          <a:p>
            <a:r>
              <a:rPr lang="en-US" dirty="0" smtClean="0"/>
              <a:t>In this model, Users directly consume services over internet.</a:t>
            </a:r>
          </a:p>
          <a:p>
            <a:r>
              <a:rPr lang="en-US" dirty="0" smtClean="0"/>
              <a:t>For example, Gmail, Facebook, Salesforce.</a:t>
            </a:r>
            <a:endParaRPr lang="en-US" dirty="0"/>
          </a:p>
        </p:txBody>
      </p:sp>
      <p:sp>
        <p:nvSpPr>
          <p:cNvPr id="6" name="Text Placeholder 5"/>
          <p:cNvSpPr>
            <a:spLocks noGrp="1"/>
          </p:cNvSpPr>
          <p:nvPr>
            <p:ph type="body" sz="quarter" idx="11"/>
          </p:nvPr>
        </p:nvSpPr>
        <p:spPr/>
        <p:txBody>
          <a:bodyPr/>
          <a:lstStyle/>
          <a:p>
            <a:pPr marL="285750" indent="-285750">
              <a:buFont typeface="Wingdings" panose="05000000000000000000" pitchFamily="2" charset="2"/>
              <a:buChar char="v"/>
            </a:pPr>
            <a:r>
              <a:rPr lang="en-US" dirty="0" smtClean="0"/>
              <a:t>Private Cloud</a:t>
            </a:r>
          </a:p>
          <a:p>
            <a:r>
              <a:rPr lang="en-US" dirty="0" smtClean="0"/>
              <a:t>In this type, Infrastructure is completely dedicated to a specific client. Infrastructure can be deployed at cloud providers site, or at client’s own data center. Private Cloud is expensive.</a:t>
            </a:r>
          </a:p>
          <a:p>
            <a:pPr marL="285750" indent="-285750">
              <a:buFont typeface="Wingdings" panose="05000000000000000000" pitchFamily="2" charset="2"/>
              <a:buChar char="v"/>
            </a:pPr>
            <a:r>
              <a:rPr lang="en-US" dirty="0" smtClean="0"/>
              <a:t>Public Cloud</a:t>
            </a:r>
          </a:p>
          <a:p>
            <a:r>
              <a:rPr lang="en-US" dirty="0" smtClean="0"/>
              <a:t>In this type, Users deploy all infrastructure in cloud where you share certain resources with other customer.</a:t>
            </a:r>
          </a:p>
          <a:p>
            <a:pPr marL="285750" indent="-285750">
              <a:buFont typeface="Wingdings" panose="05000000000000000000" pitchFamily="2" charset="2"/>
              <a:buChar char="v"/>
            </a:pPr>
            <a:r>
              <a:rPr lang="en-US" dirty="0" smtClean="0"/>
              <a:t>Community Cloud</a:t>
            </a:r>
          </a:p>
          <a:p>
            <a:r>
              <a:rPr lang="en-US" dirty="0"/>
              <a:t>Community cloud model is a cloud infrastructure shared by a group of organizations of similar industries and backgrounds with similar </a:t>
            </a:r>
            <a:r>
              <a:rPr lang="en-US" dirty="0" smtClean="0"/>
              <a:t>requirements.</a:t>
            </a:r>
          </a:p>
          <a:p>
            <a:pPr marL="285750" indent="-285750">
              <a:buFont typeface="Wingdings" panose="05000000000000000000" pitchFamily="2" charset="2"/>
              <a:buChar char="v"/>
            </a:pPr>
            <a:r>
              <a:rPr lang="en-US" dirty="0" smtClean="0"/>
              <a:t>Hybrid Cloud</a:t>
            </a:r>
          </a:p>
          <a:p>
            <a:r>
              <a:rPr lang="en-US" dirty="0"/>
              <a:t>Hybrid cloud is a combination of two or more models, private cloud, public cloud or community cloud. </a:t>
            </a:r>
          </a:p>
        </p:txBody>
      </p:sp>
      <p:sp>
        <p:nvSpPr>
          <p:cNvPr id="7" name="Text Placeholder 6"/>
          <p:cNvSpPr>
            <a:spLocks noGrp="1"/>
          </p:cNvSpPr>
          <p:nvPr>
            <p:ph type="body" sz="quarter" idx="12"/>
          </p:nvPr>
        </p:nvSpPr>
        <p:spPr/>
        <p:txBody>
          <a:bodyPr/>
          <a:lstStyle/>
          <a:p>
            <a:r>
              <a:rPr lang="en-US" dirty="0" smtClean="0"/>
              <a:t>Service Models</a:t>
            </a:r>
            <a:endParaRPr lang="en-US" dirty="0"/>
          </a:p>
        </p:txBody>
      </p:sp>
      <p:sp>
        <p:nvSpPr>
          <p:cNvPr id="8" name="Text Placeholder 7"/>
          <p:cNvSpPr>
            <a:spLocks noGrp="1"/>
          </p:cNvSpPr>
          <p:nvPr>
            <p:ph type="body" sz="quarter" idx="13"/>
          </p:nvPr>
        </p:nvSpPr>
        <p:spPr/>
        <p:txBody>
          <a:bodyPr/>
          <a:lstStyle/>
          <a:p>
            <a:r>
              <a:rPr lang="en-US" dirty="0" smtClean="0"/>
              <a:t>Deployment Models</a:t>
            </a:r>
            <a:endParaRPr lang="en-US" dirty="0"/>
          </a:p>
        </p:txBody>
      </p:sp>
      <p:sp>
        <p:nvSpPr>
          <p:cNvPr id="4" name="Title 3"/>
          <p:cNvSpPr>
            <a:spLocks noGrp="1"/>
          </p:cNvSpPr>
          <p:nvPr>
            <p:ph type="title"/>
          </p:nvPr>
        </p:nvSpPr>
        <p:spPr/>
        <p:txBody>
          <a:bodyPr/>
          <a:lstStyle/>
          <a:p>
            <a:r>
              <a:rPr lang="en-US" dirty="0" smtClean="0"/>
              <a:t>Cloud Computing Models</a:t>
            </a:r>
            <a:endParaRPr lang="en-US" dirty="0"/>
          </a:p>
        </p:txBody>
      </p:sp>
    </p:spTree>
    <p:extLst>
      <p:ext uri="{BB962C8B-B14F-4D97-AF65-F5344CB8AC3E}">
        <p14:creationId xmlns:p14="http://schemas.microsoft.com/office/powerpoint/2010/main" val="303999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Cloud Providers</a:t>
            </a:r>
            <a:endParaRPr lang="en-US" dirty="0"/>
          </a:p>
        </p:txBody>
      </p:sp>
      <p:pic>
        <p:nvPicPr>
          <p:cNvPr id="121858" name="Picture 2" descr="Image result for Microsoft Az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430366"/>
            <a:ext cx="3744414"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21862" name="Picture 6" descr="Image result for ibm bluemi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3806835"/>
            <a:ext cx="4368832" cy="1614005"/>
          </a:xfrm>
          <a:prstGeom prst="rect">
            <a:avLst/>
          </a:prstGeom>
          <a:noFill/>
          <a:extLst>
            <a:ext uri="{909E8E84-426E-40DD-AFC4-6F175D3DCCD1}">
              <a14:hiddenFill xmlns:a14="http://schemas.microsoft.com/office/drawing/2010/main">
                <a:solidFill>
                  <a:srgbClr val="FFFFFF"/>
                </a:solidFill>
              </a14:hiddenFill>
            </a:ext>
          </a:extLst>
        </p:spPr>
      </p:pic>
      <p:pic>
        <p:nvPicPr>
          <p:cNvPr id="121864" name="Picture 8" descr="Image result for amazon aw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3952" y="1574636"/>
            <a:ext cx="4228935" cy="1590080"/>
          </a:xfrm>
          <a:prstGeom prst="rect">
            <a:avLst/>
          </a:prstGeom>
          <a:noFill/>
          <a:extLst>
            <a:ext uri="{909E8E84-426E-40DD-AFC4-6F175D3DCCD1}">
              <a14:hiddenFill xmlns:a14="http://schemas.microsoft.com/office/drawing/2010/main">
                <a:solidFill>
                  <a:srgbClr val="FFFFFF"/>
                </a:solidFill>
              </a14:hiddenFill>
            </a:ext>
          </a:extLst>
        </p:spPr>
      </p:pic>
      <p:pic>
        <p:nvPicPr>
          <p:cNvPr id="121866" name="Picture 10" descr="Image result for google cloud platform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8440" y="3806835"/>
            <a:ext cx="3829620" cy="236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5270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FE32739A-AA78-4F95-9C96-B9B4B4C05AEA}"/>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0681E180-C9CA-4F5D-BEA6-708B562210F0}"/>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AC6D8CF6-187A-4CDA-8D2B-7E90F6B249EF}"/>
    </a:ext>
  </a:extLst>
</a:theme>
</file>

<file path=ppt/theme/theme4.xml><?xml version="1.0" encoding="utf-8"?>
<a:theme xmlns:a="http://schemas.openxmlformats.org/drawingml/2006/main" name="1_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91D8C49E-C5B5-4E11-B935-DCEBA2E69FFC}"/>
    </a:ext>
  </a:extLst>
</a:theme>
</file>

<file path=ppt/theme/theme5.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E_Capgemini_August 2018" id="{49D632FB-1403-409A-971D-5A70BBB06160}" vid="{7A829B8D-236E-4B87-BC2E-DC80B6AD9C3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 Vision and Strategy - 2018 analyst day - NYC Cohen_20180918_v1" id="{61807D17-FF59-448A-800D-2B0BD9890340}" vid="{C294E65E-406C-47D3-AB31-0C59947CA3B3}"/>
    </a:ext>
  </a:extLst>
</a:theme>
</file>

<file path=ppt/theme/theme7.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12521</TotalTime>
  <Words>415</Words>
  <Application>Microsoft Office PowerPoint</Application>
  <PresentationFormat>Widescreen</PresentationFormat>
  <Paragraphs>98</Paragraphs>
  <Slides>14</Slides>
  <Notes>1</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25" baseType="lpstr">
      <vt:lpstr>Arial</vt:lpstr>
      <vt:lpstr>Georgia</vt:lpstr>
      <vt:lpstr>Verdana</vt:lpstr>
      <vt:lpstr>Wingdings</vt:lpstr>
      <vt:lpstr>Capgemini Master</vt:lpstr>
      <vt:lpstr>Section break</vt:lpstr>
      <vt:lpstr>Cover options</vt:lpstr>
      <vt:lpstr>1_Final slides</vt:lpstr>
      <vt:lpstr>Content Layouts</vt:lpstr>
      <vt:lpstr>1_Content Layouts</vt:lpstr>
      <vt:lpstr>think-cell Slide</vt:lpstr>
      <vt:lpstr>PowerPoint Presentation</vt:lpstr>
      <vt:lpstr>Agenda</vt:lpstr>
      <vt:lpstr>PowerPoint Presentation</vt:lpstr>
      <vt:lpstr>Introduction to Cloud</vt:lpstr>
      <vt:lpstr>PowerPoint Presentation</vt:lpstr>
      <vt:lpstr>PowerPoint Presentation</vt:lpstr>
      <vt:lpstr>PowerPoint Presentation</vt:lpstr>
      <vt:lpstr>Cloud Computing Models</vt:lpstr>
      <vt:lpstr>Cloud Providers</vt:lpstr>
      <vt:lpstr>AWS Pros and Cons</vt:lpstr>
      <vt:lpstr>AWS Service Categories</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Indulkar, Vinayak</cp:lastModifiedBy>
  <cp:revision>272</cp:revision>
  <cp:lastPrinted>2018-03-05T16:52:16Z</cp:lastPrinted>
  <dcterms:created xsi:type="dcterms:W3CDTF">2018-01-30T14:15:26Z</dcterms:created>
  <dcterms:modified xsi:type="dcterms:W3CDTF">2019-02-14T05:10:16Z</dcterms:modified>
</cp:coreProperties>
</file>