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 id="2147483878" r:id="rId2"/>
    <p:sldMasterId id="2147483883" r:id="rId3"/>
    <p:sldMasterId id="2147483888" r:id="rId4"/>
    <p:sldMasterId id="2147483893" r:id="rId5"/>
    <p:sldMasterId id="2147483923" r:id="rId6"/>
  </p:sldMasterIdLst>
  <p:notesMasterIdLst>
    <p:notesMasterId r:id="rId16"/>
  </p:notesMasterIdLst>
  <p:handoutMasterIdLst>
    <p:handoutMasterId r:id="rId17"/>
  </p:handoutMasterIdLst>
  <p:sldIdLst>
    <p:sldId id="306" r:id="rId7"/>
    <p:sldId id="2183" r:id="rId8"/>
    <p:sldId id="2184" r:id="rId9"/>
    <p:sldId id="2185" r:id="rId10"/>
    <p:sldId id="2186" r:id="rId11"/>
    <p:sldId id="2187" r:id="rId12"/>
    <p:sldId id="2188" r:id="rId13"/>
    <p:sldId id="293" r:id="rId14"/>
    <p:sldId id="303" r:id="rId15"/>
  </p:sldIdLst>
  <p:sldSz cx="12192000" cy="6858000"/>
  <p:notesSz cx="6797675" cy="9926638"/>
  <p:custDataLst>
    <p:tags r:id="rId18"/>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nore-Grant,Marie" initials="H" lastIdx="2" clrIdx="0">
    <p:extLst>
      <p:ext uri="{19B8F6BF-5375-455C-9EA6-DF929625EA0E}">
        <p15:presenceInfo xmlns:p15="http://schemas.microsoft.com/office/powerpoint/2012/main" userId="S-1-5-21-802951002-2094223479-794563710-115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7272"/>
    <a:srgbClr val="CB2980"/>
    <a:srgbClr val="FF6327"/>
    <a:srgbClr val="4701A7"/>
    <a:srgbClr val="0F999C"/>
    <a:srgbClr val="00C37B"/>
    <a:srgbClr val="860864"/>
    <a:srgbClr val="6D64CC"/>
    <a:srgbClr val="E0E0E0"/>
    <a:srgbClr val="01D1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29" autoAdjust="0"/>
    <p:restoredTop sz="90000" autoAdjust="0"/>
  </p:normalViewPr>
  <p:slideViewPr>
    <p:cSldViewPr>
      <p:cViewPr varScale="1">
        <p:scale>
          <a:sx n="92" d="100"/>
          <a:sy n="92" d="100"/>
        </p:scale>
        <p:origin x="378" y="9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10445"/>
    </p:cViewPr>
  </p:sorterViewPr>
  <p:notesViewPr>
    <p:cSldViewPr>
      <p:cViewPr varScale="1">
        <p:scale>
          <a:sx n="79" d="100"/>
          <a:sy n="79" d="100"/>
        </p:scale>
        <p:origin x="2352" y="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B7CB5E-6388-4E8F-B752-5179B226B06E}"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2C53DDD1-1169-4DD6-B5ED-BEA54B9E4D9D}">
      <dgm:prSet phldrT="[Text]" custT="1"/>
      <dgm:spPr/>
      <dgm:t>
        <a:bodyPr/>
        <a:lstStyle/>
        <a:p>
          <a:r>
            <a:rPr lang="en-US" sz="1400" dirty="0" smtClean="0"/>
            <a:t>Resource Pooling</a:t>
          </a:r>
          <a:endParaRPr lang="en-US" sz="1400" dirty="0"/>
        </a:p>
      </dgm:t>
    </dgm:pt>
    <dgm:pt modelId="{493239ED-678B-4066-8FF9-D8D23E08E002}" type="parTrans" cxnId="{8F966798-37FD-4F18-8EB4-C55C9C6B727A}">
      <dgm:prSet/>
      <dgm:spPr/>
      <dgm:t>
        <a:bodyPr/>
        <a:lstStyle/>
        <a:p>
          <a:endParaRPr lang="en-US"/>
        </a:p>
      </dgm:t>
    </dgm:pt>
    <dgm:pt modelId="{9477B8B2-2920-4801-91B9-F67069C74EC0}" type="sibTrans" cxnId="{8F966798-37FD-4F18-8EB4-C55C9C6B727A}">
      <dgm:prSet/>
      <dgm:spPr/>
      <dgm:t>
        <a:bodyPr/>
        <a:lstStyle/>
        <a:p>
          <a:endParaRPr lang="en-US"/>
        </a:p>
      </dgm:t>
    </dgm:pt>
    <dgm:pt modelId="{E5C654DB-693D-4E92-BCDF-353624968722}">
      <dgm:prSet phldrT="[Text]"/>
      <dgm:spPr/>
      <dgm:t>
        <a:bodyPr/>
        <a:lstStyle/>
        <a:p>
          <a:r>
            <a:rPr lang="en-US" dirty="0" smtClean="0"/>
            <a:t>On Demand Self Service</a:t>
          </a:r>
          <a:endParaRPr lang="en-US" dirty="0"/>
        </a:p>
      </dgm:t>
    </dgm:pt>
    <dgm:pt modelId="{336388C8-E84A-4782-981F-D3EEAAEA6189}" type="parTrans" cxnId="{1E6E6E19-8A98-49D0-8A8C-E5C9083E326F}">
      <dgm:prSet/>
      <dgm:spPr/>
      <dgm:t>
        <a:bodyPr/>
        <a:lstStyle/>
        <a:p>
          <a:endParaRPr lang="en-US"/>
        </a:p>
      </dgm:t>
    </dgm:pt>
    <dgm:pt modelId="{FA80F5CA-D46D-4652-B48F-B1ACAE83AA33}" type="sibTrans" cxnId="{1E6E6E19-8A98-49D0-8A8C-E5C9083E326F}">
      <dgm:prSet/>
      <dgm:spPr/>
      <dgm:t>
        <a:bodyPr/>
        <a:lstStyle/>
        <a:p>
          <a:endParaRPr lang="en-US"/>
        </a:p>
      </dgm:t>
    </dgm:pt>
    <dgm:pt modelId="{DF55906D-F55B-4978-BEB4-7DA7EABA5FCF}">
      <dgm:prSet phldrT="[Text]"/>
      <dgm:spPr/>
      <dgm:t>
        <a:bodyPr/>
        <a:lstStyle/>
        <a:p>
          <a:r>
            <a:rPr lang="en-US" dirty="0" smtClean="0"/>
            <a:t>Broad Network Access</a:t>
          </a:r>
          <a:endParaRPr lang="en-US" dirty="0"/>
        </a:p>
      </dgm:t>
    </dgm:pt>
    <dgm:pt modelId="{250AD6EA-90F8-4FE0-80EE-3EC43D637903}" type="parTrans" cxnId="{7629AF8F-AE8D-432F-A244-38DFCC751B19}">
      <dgm:prSet/>
      <dgm:spPr/>
      <dgm:t>
        <a:bodyPr/>
        <a:lstStyle/>
        <a:p>
          <a:endParaRPr lang="en-US"/>
        </a:p>
      </dgm:t>
    </dgm:pt>
    <dgm:pt modelId="{7A354A1F-CB86-43C8-9888-8C98E788694B}" type="sibTrans" cxnId="{7629AF8F-AE8D-432F-A244-38DFCC751B19}">
      <dgm:prSet/>
      <dgm:spPr/>
      <dgm:t>
        <a:bodyPr/>
        <a:lstStyle/>
        <a:p>
          <a:endParaRPr lang="en-US"/>
        </a:p>
      </dgm:t>
    </dgm:pt>
    <dgm:pt modelId="{81076B66-88CB-44A3-8F9F-896ABBDF33AA}">
      <dgm:prSet phldrT="[Text]"/>
      <dgm:spPr/>
      <dgm:t>
        <a:bodyPr/>
        <a:lstStyle/>
        <a:p>
          <a:r>
            <a:rPr lang="en-US" dirty="0" smtClean="0"/>
            <a:t>Rapid Elasticity</a:t>
          </a:r>
          <a:endParaRPr lang="en-US" dirty="0"/>
        </a:p>
      </dgm:t>
    </dgm:pt>
    <dgm:pt modelId="{FED17965-730E-49D2-9C21-477838CB8043}" type="parTrans" cxnId="{5B3F85E2-9336-472E-B72D-8CFF769424FB}">
      <dgm:prSet/>
      <dgm:spPr/>
      <dgm:t>
        <a:bodyPr/>
        <a:lstStyle/>
        <a:p>
          <a:endParaRPr lang="en-US"/>
        </a:p>
      </dgm:t>
    </dgm:pt>
    <dgm:pt modelId="{7E39892A-68D5-4446-9268-E60774F69E37}" type="sibTrans" cxnId="{5B3F85E2-9336-472E-B72D-8CFF769424FB}">
      <dgm:prSet/>
      <dgm:spPr/>
      <dgm:t>
        <a:bodyPr/>
        <a:lstStyle/>
        <a:p>
          <a:endParaRPr lang="en-US"/>
        </a:p>
      </dgm:t>
    </dgm:pt>
    <dgm:pt modelId="{19418BC5-158C-4668-B60D-220B801FB354}">
      <dgm:prSet phldrT="[Text]"/>
      <dgm:spPr/>
      <dgm:t>
        <a:bodyPr/>
        <a:lstStyle/>
        <a:p>
          <a:r>
            <a:rPr lang="en-US" dirty="0" smtClean="0"/>
            <a:t>Measured Service</a:t>
          </a:r>
          <a:endParaRPr lang="en-US" dirty="0"/>
        </a:p>
      </dgm:t>
    </dgm:pt>
    <dgm:pt modelId="{7AA3988B-86EA-4156-A18F-36597A661877}" type="parTrans" cxnId="{ADB5E244-1902-44AD-BDDE-1FCA9C112454}">
      <dgm:prSet/>
      <dgm:spPr/>
      <dgm:t>
        <a:bodyPr/>
        <a:lstStyle/>
        <a:p>
          <a:endParaRPr lang="en-US"/>
        </a:p>
      </dgm:t>
    </dgm:pt>
    <dgm:pt modelId="{7623202C-30D6-445B-93CD-446972BE61EB}" type="sibTrans" cxnId="{ADB5E244-1902-44AD-BDDE-1FCA9C112454}">
      <dgm:prSet/>
      <dgm:spPr/>
      <dgm:t>
        <a:bodyPr/>
        <a:lstStyle/>
        <a:p>
          <a:endParaRPr lang="en-US"/>
        </a:p>
      </dgm:t>
    </dgm:pt>
    <dgm:pt modelId="{97924AD6-0345-4B65-AE05-FFB9C25C7533}" type="pres">
      <dgm:prSet presAssocID="{60B7CB5E-6388-4E8F-B752-5179B226B06E}" presName="Name0" presStyleCnt="0">
        <dgm:presLayoutVars>
          <dgm:chMax val="1"/>
          <dgm:chPref val="1"/>
          <dgm:dir/>
          <dgm:animOne val="branch"/>
          <dgm:animLvl val="lvl"/>
        </dgm:presLayoutVars>
      </dgm:prSet>
      <dgm:spPr/>
    </dgm:pt>
    <dgm:pt modelId="{94AC1AD4-3EF3-46BB-A425-BACD0C032115}" type="pres">
      <dgm:prSet presAssocID="{2C53DDD1-1169-4DD6-B5ED-BEA54B9E4D9D}" presName="Parent" presStyleLbl="node0" presStyleIdx="0" presStyleCnt="1" custScaleX="138114" custScaleY="156244" custLinFactX="-2971" custLinFactNeighborX="-100000" custLinFactNeighborY="8974">
        <dgm:presLayoutVars>
          <dgm:chMax val="6"/>
          <dgm:chPref val="6"/>
        </dgm:presLayoutVars>
      </dgm:prSet>
      <dgm:spPr/>
    </dgm:pt>
    <dgm:pt modelId="{38EBA955-C46B-4D00-AEB2-9EC816FF886C}" type="pres">
      <dgm:prSet presAssocID="{E5C654DB-693D-4E92-BCDF-353624968722}" presName="Accent1" presStyleCnt="0"/>
      <dgm:spPr/>
    </dgm:pt>
    <dgm:pt modelId="{EDC9F0EE-DD88-4D8F-9BC8-F4C55077C9BE}" type="pres">
      <dgm:prSet presAssocID="{E5C654DB-693D-4E92-BCDF-353624968722}" presName="Accent" presStyleLbl="bgShp" presStyleIdx="0" presStyleCnt="4"/>
      <dgm:spPr/>
    </dgm:pt>
    <dgm:pt modelId="{B1724707-E42C-4A9F-92A2-63EC723D610D}" type="pres">
      <dgm:prSet presAssocID="{E5C654DB-693D-4E92-BCDF-353624968722}" presName="Child1" presStyleLbl="node1" presStyleIdx="0" presStyleCnt="4" custScaleX="171153" custScaleY="193530" custLinFactX="166999" custLinFactY="26305" custLinFactNeighborX="200000" custLinFactNeighborY="100000">
        <dgm:presLayoutVars>
          <dgm:chMax val="0"/>
          <dgm:chPref val="0"/>
          <dgm:bulletEnabled val="1"/>
        </dgm:presLayoutVars>
      </dgm:prSet>
      <dgm:spPr/>
      <dgm:t>
        <a:bodyPr/>
        <a:lstStyle/>
        <a:p>
          <a:endParaRPr lang="en-US"/>
        </a:p>
      </dgm:t>
    </dgm:pt>
    <dgm:pt modelId="{2CF86591-503E-4136-B529-8908C19800B5}" type="pres">
      <dgm:prSet presAssocID="{DF55906D-F55B-4978-BEB4-7DA7EABA5FCF}" presName="Accent2" presStyleCnt="0"/>
      <dgm:spPr/>
    </dgm:pt>
    <dgm:pt modelId="{50574BA3-7CEB-44D8-8B00-3747AA59AF5F}" type="pres">
      <dgm:prSet presAssocID="{DF55906D-F55B-4978-BEB4-7DA7EABA5FCF}" presName="Accent" presStyleLbl="bgShp" presStyleIdx="1" presStyleCnt="4" custLinFactX="202564" custLinFactNeighborX="300000" custLinFactNeighborY="4375"/>
      <dgm:spPr>
        <a:noFill/>
      </dgm:spPr>
    </dgm:pt>
    <dgm:pt modelId="{229B54DF-B407-4BA5-ADE0-6AF073E47050}" type="pres">
      <dgm:prSet presAssocID="{DF55906D-F55B-4978-BEB4-7DA7EABA5FCF}" presName="Child2" presStyleLbl="node1" presStyleIdx="1" presStyleCnt="4" custScaleX="168749" custScaleY="179987" custLinFactNeighborX="-58642" custLinFactNeighborY="63655">
        <dgm:presLayoutVars>
          <dgm:chMax val="0"/>
          <dgm:chPref val="0"/>
          <dgm:bulletEnabled val="1"/>
        </dgm:presLayoutVars>
      </dgm:prSet>
      <dgm:spPr/>
    </dgm:pt>
    <dgm:pt modelId="{6FD54AC4-2AB6-4961-93B0-02A8721F146E}" type="pres">
      <dgm:prSet presAssocID="{81076B66-88CB-44A3-8F9F-896ABBDF33AA}" presName="Accent3" presStyleCnt="0"/>
      <dgm:spPr/>
    </dgm:pt>
    <dgm:pt modelId="{AEE18D57-FB42-4E01-9070-F5958354FF87}" type="pres">
      <dgm:prSet presAssocID="{81076B66-88CB-44A3-8F9F-896ABBDF33AA}" presName="Accent" presStyleLbl="bgShp" presStyleIdx="2" presStyleCnt="4" custLinFactX="71172" custLinFactY="-82572" custLinFactNeighborX="100000" custLinFactNeighborY="-100000"/>
      <dgm:spPr>
        <a:noFill/>
      </dgm:spPr>
    </dgm:pt>
    <dgm:pt modelId="{58753636-4E09-4532-9588-DFDA8C7A44B8}" type="pres">
      <dgm:prSet presAssocID="{81076B66-88CB-44A3-8F9F-896ABBDF33AA}" presName="Child3" presStyleLbl="node1" presStyleIdx="2" presStyleCnt="4" custScaleX="176101" custScaleY="191244" custLinFactX="7322" custLinFactNeighborX="100000" custLinFactNeighborY="-57260">
        <dgm:presLayoutVars>
          <dgm:chMax val="0"/>
          <dgm:chPref val="0"/>
          <dgm:bulletEnabled val="1"/>
        </dgm:presLayoutVars>
      </dgm:prSet>
      <dgm:spPr/>
    </dgm:pt>
    <dgm:pt modelId="{55E4D279-421A-46DE-9B8A-BE7EF451FCDE}" type="pres">
      <dgm:prSet presAssocID="{19418BC5-158C-4668-B60D-220B801FB354}" presName="Accent4" presStyleCnt="0"/>
      <dgm:spPr/>
    </dgm:pt>
    <dgm:pt modelId="{7769E87A-8B67-4BE3-A9D3-CC49A7CBB5FA}" type="pres">
      <dgm:prSet presAssocID="{19418BC5-158C-4668-B60D-220B801FB354}" presName="Accent" presStyleLbl="bgShp" presStyleIdx="3" presStyleCnt="4" custLinFactX="200000" custLinFactNeighborX="227067" custLinFactNeighborY="61799"/>
      <dgm:spPr>
        <a:noFill/>
      </dgm:spPr>
    </dgm:pt>
    <dgm:pt modelId="{61B1CA99-6F4E-4470-88BB-522C21478837}" type="pres">
      <dgm:prSet presAssocID="{19418BC5-158C-4668-B60D-220B801FB354}" presName="Child4" presStyleLbl="node1" presStyleIdx="3" presStyleCnt="4" custScaleX="166918" custScaleY="188880" custLinFactX="-100000" custLinFactY="-11947" custLinFactNeighborX="-187291" custLinFactNeighborY="-100000">
        <dgm:presLayoutVars>
          <dgm:chMax val="0"/>
          <dgm:chPref val="0"/>
          <dgm:bulletEnabled val="1"/>
        </dgm:presLayoutVars>
      </dgm:prSet>
      <dgm:spPr/>
    </dgm:pt>
  </dgm:ptLst>
  <dgm:cxnLst>
    <dgm:cxn modelId="{5B3F85E2-9336-472E-B72D-8CFF769424FB}" srcId="{2C53DDD1-1169-4DD6-B5ED-BEA54B9E4D9D}" destId="{81076B66-88CB-44A3-8F9F-896ABBDF33AA}" srcOrd="2" destOrd="0" parTransId="{FED17965-730E-49D2-9C21-477838CB8043}" sibTransId="{7E39892A-68D5-4446-9268-E60774F69E37}"/>
    <dgm:cxn modelId="{EF76C318-A69F-4480-99F9-0DA03EB7223F}" type="presOf" srcId="{19418BC5-158C-4668-B60D-220B801FB354}" destId="{61B1CA99-6F4E-4470-88BB-522C21478837}" srcOrd="0" destOrd="0" presId="urn:microsoft.com/office/officeart/2011/layout/HexagonRadial"/>
    <dgm:cxn modelId="{7629AF8F-AE8D-432F-A244-38DFCC751B19}" srcId="{2C53DDD1-1169-4DD6-B5ED-BEA54B9E4D9D}" destId="{DF55906D-F55B-4978-BEB4-7DA7EABA5FCF}" srcOrd="1" destOrd="0" parTransId="{250AD6EA-90F8-4FE0-80EE-3EC43D637903}" sibTransId="{7A354A1F-CB86-43C8-9888-8C98E788694B}"/>
    <dgm:cxn modelId="{971E0646-34CE-4547-B1E4-84B934885532}" type="presOf" srcId="{60B7CB5E-6388-4E8F-B752-5179B226B06E}" destId="{97924AD6-0345-4B65-AE05-FFB9C25C7533}" srcOrd="0" destOrd="0" presId="urn:microsoft.com/office/officeart/2011/layout/HexagonRadial"/>
    <dgm:cxn modelId="{8F966798-37FD-4F18-8EB4-C55C9C6B727A}" srcId="{60B7CB5E-6388-4E8F-B752-5179B226B06E}" destId="{2C53DDD1-1169-4DD6-B5ED-BEA54B9E4D9D}" srcOrd="0" destOrd="0" parTransId="{493239ED-678B-4066-8FF9-D8D23E08E002}" sibTransId="{9477B8B2-2920-4801-91B9-F67069C74EC0}"/>
    <dgm:cxn modelId="{1E6E6E19-8A98-49D0-8A8C-E5C9083E326F}" srcId="{2C53DDD1-1169-4DD6-B5ED-BEA54B9E4D9D}" destId="{E5C654DB-693D-4E92-BCDF-353624968722}" srcOrd="0" destOrd="0" parTransId="{336388C8-E84A-4782-981F-D3EEAAEA6189}" sibTransId="{FA80F5CA-D46D-4652-B48F-B1ACAE83AA33}"/>
    <dgm:cxn modelId="{8F720414-63FB-4998-867B-5D99EC003486}" type="presOf" srcId="{DF55906D-F55B-4978-BEB4-7DA7EABA5FCF}" destId="{229B54DF-B407-4BA5-ADE0-6AF073E47050}" srcOrd="0" destOrd="0" presId="urn:microsoft.com/office/officeart/2011/layout/HexagonRadial"/>
    <dgm:cxn modelId="{EB6078CA-3ACB-4AEC-8BA0-7FFC70A8EEF0}" type="presOf" srcId="{E5C654DB-693D-4E92-BCDF-353624968722}" destId="{B1724707-E42C-4A9F-92A2-63EC723D610D}" srcOrd="0" destOrd="0" presId="urn:microsoft.com/office/officeart/2011/layout/HexagonRadial"/>
    <dgm:cxn modelId="{ADB5E244-1902-44AD-BDDE-1FCA9C112454}" srcId="{2C53DDD1-1169-4DD6-B5ED-BEA54B9E4D9D}" destId="{19418BC5-158C-4668-B60D-220B801FB354}" srcOrd="3" destOrd="0" parTransId="{7AA3988B-86EA-4156-A18F-36597A661877}" sibTransId="{7623202C-30D6-445B-93CD-446972BE61EB}"/>
    <dgm:cxn modelId="{DE27AB17-EF9A-4656-A9FA-AAA235518C2B}" type="presOf" srcId="{2C53DDD1-1169-4DD6-B5ED-BEA54B9E4D9D}" destId="{94AC1AD4-3EF3-46BB-A425-BACD0C032115}" srcOrd="0" destOrd="0" presId="urn:microsoft.com/office/officeart/2011/layout/HexagonRadial"/>
    <dgm:cxn modelId="{BF2F254D-FB05-4958-B1C9-6FC62BE667FE}" type="presOf" srcId="{81076B66-88CB-44A3-8F9F-896ABBDF33AA}" destId="{58753636-4E09-4532-9588-DFDA8C7A44B8}" srcOrd="0" destOrd="0" presId="urn:microsoft.com/office/officeart/2011/layout/HexagonRadial"/>
    <dgm:cxn modelId="{D982E7A3-6A38-479A-A44F-A6145EBC9455}" type="presParOf" srcId="{97924AD6-0345-4B65-AE05-FFB9C25C7533}" destId="{94AC1AD4-3EF3-46BB-A425-BACD0C032115}" srcOrd="0" destOrd="0" presId="urn:microsoft.com/office/officeart/2011/layout/HexagonRadial"/>
    <dgm:cxn modelId="{BDBC671B-0E90-4889-88EB-7FBF2420319D}" type="presParOf" srcId="{97924AD6-0345-4B65-AE05-FFB9C25C7533}" destId="{38EBA955-C46B-4D00-AEB2-9EC816FF886C}" srcOrd="1" destOrd="0" presId="urn:microsoft.com/office/officeart/2011/layout/HexagonRadial"/>
    <dgm:cxn modelId="{BF19C3FF-7D4B-4404-818C-40C088C67C8F}" type="presParOf" srcId="{38EBA955-C46B-4D00-AEB2-9EC816FF886C}" destId="{EDC9F0EE-DD88-4D8F-9BC8-F4C55077C9BE}" srcOrd="0" destOrd="0" presId="urn:microsoft.com/office/officeart/2011/layout/HexagonRadial"/>
    <dgm:cxn modelId="{76A93EC2-E81C-431E-839B-5E1676E2F7EA}" type="presParOf" srcId="{97924AD6-0345-4B65-AE05-FFB9C25C7533}" destId="{B1724707-E42C-4A9F-92A2-63EC723D610D}" srcOrd="2" destOrd="0" presId="urn:microsoft.com/office/officeart/2011/layout/HexagonRadial"/>
    <dgm:cxn modelId="{408F6EF0-F137-4562-92C4-B250C4653105}" type="presParOf" srcId="{97924AD6-0345-4B65-AE05-FFB9C25C7533}" destId="{2CF86591-503E-4136-B529-8908C19800B5}" srcOrd="3" destOrd="0" presId="urn:microsoft.com/office/officeart/2011/layout/HexagonRadial"/>
    <dgm:cxn modelId="{F39BBDB6-F845-4D42-9817-3B9FFA5B8E7B}" type="presParOf" srcId="{2CF86591-503E-4136-B529-8908C19800B5}" destId="{50574BA3-7CEB-44D8-8B00-3747AA59AF5F}" srcOrd="0" destOrd="0" presId="urn:microsoft.com/office/officeart/2011/layout/HexagonRadial"/>
    <dgm:cxn modelId="{D7FC0A09-7C21-4CE3-9E4F-CA8E6E2C90A3}" type="presParOf" srcId="{97924AD6-0345-4B65-AE05-FFB9C25C7533}" destId="{229B54DF-B407-4BA5-ADE0-6AF073E47050}" srcOrd="4" destOrd="0" presId="urn:microsoft.com/office/officeart/2011/layout/HexagonRadial"/>
    <dgm:cxn modelId="{41DE0001-6CB6-4DDB-9967-0E37BFE1BFD2}" type="presParOf" srcId="{97924AD6-0345-4B65-AE05-FFB9C25C7533}" destId="{6FD54AC4-2AB6-4961-93B0-02A8721F146E}" srcOrd="5" destOrd="0" presId="urn:microsoft.com/office/officeart/2011/layout/HexagonRadial"/>
    <dgm:cxn modelId="{EAAF7DED-3F62-4BB6-B3AD-F8807F1CA8C9}" type="presParOf" srcId="{6FD54AC4-2AB6-4961-93B0-02A8721F146E}" destId="{AEE18D57-FB42-4E01-9070-F5958354FF87}" srcOrd="0" destOrd="0" presId="urn:microsoft.com/office/officeart/2011/layout/HexagonRadial"/>
    <dgm:cxn modelId="{FD22986E-A48C-4C4F-BB03-26827C16B0DC}" type="presParOf" srcId="{97924AD6-0345-4B65-AE05-FFB9C25C7533}" destId="{58753636-4E09-4532-9588-DFDA8C7A44B8}" srcOrd="6" destOrd="0" presId="urn:microsoft.com/office/officeart/2011/layout/HexagonRadial"/>
    <dgm:cxn modelId="{9C32F7EA-6CFE-4399-80D0-75E3EE3BD7EE}" type="presParOf" srcId="{97924AD6-0345-4B65-AE05-FFB9C25C7533}" destId="{55E4D279-421A-46DE-9B8A-BE7EF451FCDE}" srcOrd="7" destOrd="0" presId="urn:microsoft.com/office/officeart/2011/layout/HexagonRadial"/>
    <dgm:cxn modelId="{F6CC4129-CE5B-4C0E-83F4-4A2ECFECBBF1}" type="presParOf" srcId="{55E4D279-421A-46DE-9B8A-BE7EF451FCDE}" destId="{7769E87A-8B67-4BE3-A9D3-CC49A7CBB5FA}" srcOrd="0" destOrd="0" presId="urn:microsoft.com/office/officeart/2011/layout/HexagonRadial"/>
    <dgm:cxn modelId="{26D075F4-5A36-4A9E-B7F8-4CDE41655784}" type="presParOf" srcId="{97924AD6-0345-4B65-AE05-FFB9C25C7533}" destId="{61B1CA99-6F4E-4470-88BB-522C21478837}" srcOrd="8"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AC1AD4-3EF3-46BB-A425-BACD0C032115}">
      <dsp:nvSpPr>
        <dsp:cNvPr id="0" name=""/>
        <dsp:cNvSpPr/>
      </dsp:nvSpPr>
      <dsp:spPr>
        <a:xfrm>
          <a:off x="1811119" y="792086"/>
          <a:ext cx="1738452" cy="1701038"/>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Resource Pooling</a:t>
          </a:r>
          <a:endParaRPr lang="en-US" sz="1400" kern="1200" dirty="0"/>
        </a:p>
      </dsp:txBody>
      <dsp:txXfrm>
        <a:off x="2126548" y="1100726"/>
        <a:ext cx="1107594" cy="1083758"/>
      </dsp:txXfrm>
    </dsp:sp>
    <dsp:sp modelId="{50574BA3-7CEB-44D8-8B00-3747AA59AF5F}">
      <dsp:nvSpPr>
        <dsp:cNvPr id="0" name=""/>
        <dsp:cNvSpPr/>
      </dsp:nvSpPr>
      <dsp:spPr>
        <a:xfrm>
          <a:off x="6522270" y="497579"/>
          <a:ext cx="474972" cy="409147"/>
        </a:xfrm>
        <a:prstGeom prst="hexagon">
          <a:avLst>
            <a:gd name="adj" fmla="val 28900"/>
            <a:gd name="vf" fmla="val 115470"/>
          </a:avLst>
        </a:prstGeom>
        <a:noFill/>
        <a:ln>
          <a:noFill/>
        </a:ln>
        <a:effectLst/>
      </dsp:spPr>
      <dsp:style>
        <a:lnRef idx="0">
          <a:scrgbClr r="0" g="0" b="0"/>
        </a:lnRef>
        <a:fillRef idx="1">
          <a:scrgbClr r="0" g="0" b="0"/>
        </a:fillRef>
        <a:effectRef idx="0">
          <a:scrgbClr r="0" g="0" b="0"/>
        </a:effectRef>
        <a:fontRef idx="minor"/>
      </dsp:style>
    </dsp:sp>
    <dsp:sp modelId="{B1724707-E42C-4A9F-92A2-63EC723D610D}">
      <dsp:nvSpPr>
        <dsp:cNvPr id="0" name=""/>
        <dsp:cNvSpPr/>
      </dsp:nvSpPr>
      <dsp:spPr>
        <a:xfrm>
          <a:off x="6881275" y="720081"/>
          <a:ext cx="1765229" cy="1726803"/>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On Demand Self Service</a:t>
          </a:r>
          <a:endParaRPr lang="en-US" sz="1000" kern="1200" dirty="0"/>
        </a:p>
      </dsp:txBody>
      <dsp:txXfrm>
        <a:off x="7201500" y="1033335"/>
        <a:ext cx="1124779" cy="1100295"/>
      </dsp:txXfrm>
    </dsp:sp>
    <dsp:sp modelId="{AEE18D57-FB42-4E01-9070-F5958354FF87}">
      <dsp:nvSpPr>
        <dsp:cNvPr id="0" name=""/>
        <dsp:cNvSpPr/>
      </dsp:nvSpPr>
      <dsp:spPr>
        <a:xfrm>
          <a:off x="5502558" y="497578"/>
          <a:ext cx="474972" cy="409147"/>
        </a:xfrm>
        <a:prstGeom prst="hexagon">
          <a:avLst>
            <a:gd name="adj" fmla="val 28900"/>
            <a:gd name="vf" fmla="val 115470"/>
          </a:avLst>
        </a:prstGeom>
        <a:noFill/>
        <a:ln>
          <a:noFill/>
        </a:ln>
        <a:effectLst/>
      </dsp:spPr>
      <dsp:style>
        <a:lnRef idx="0">
          <a:scrgbClr r="0" g="0" b="0"/>
        </a:lnRef>
        <a:fillRef idx="1">
          <a:scrgbClr r="0" g="0" b="0"/>
        </a:fillRef>
        <a:effectRef idx="0">
          <a:scrgbClr r="0" g="0" b="0"/>
        </a:effectRef>
        <a:fontRef idx="minor"/>
      </dsp:style>
    </dsp:sp>
    <dsp:sp modelId="{229B54DF-B407-4BA5-ADE0-6AF073E47050}">
      <dsp:nvSpPr>
        <dsp:cNvPr id="0" name=""/>
        <dsp:cNvSpPr/>
      </dsp:nvSpPr>
      <dsp:spPr>
        <a:xfrm>
          <a:off x="3449685" y="770300"/>
          <a:ext cx="1740435" cy="1605964"/>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Broad Network Access</a:t>
          </a:r>
          <a:endParaRPr lang="en-US" sz="1000" kern="1200" dirty="0"/>
        </a:p>
      </dsp:txBody>
      <dsp:txXfrm>
        <a:off x="3751615" y="1048902"/>
        <a:ext cx="1136575" cy="1048760"/>
      </dsp:txXfrm>
    </dsp:sp>
    <dsp:sp modelId="{7769E87A-8B67-4BE3-A9D3-CC49A7CBB5FA}">
      <dsp:nvSpPr>
        <dsp:cNvPr id="0" name=""/>
        <dsp:cNvSpPr/>
      </dsp:nvSpPr>
      <dsp:spPr>
        <a:xfrm>
          <a:off x="6332819" y="2360831"/>
          <a:ext cx="474972" cy="409147"/>
        </a:xfrm>
        <a:prstGeom prst="hexagon">
          <a:avLst>
            <a:gd name="adj" fmla="val 28900"/>
            <a:gd name="vf" fmla="val 115470"/>
          </a:avLst>
        </a:prstGeom>
        <a:noFill/>
        <a:ln>
          <a:noFill/>
        </a:ln>
        <a:effectLst/>
      </dsp:spPr>
      <dsp:style>
        <a:lnRef idx="0">
          <a:scrgbClr r="0" g="0" b="0"/>
        </a:lnRef>
        <a:fillRef idx="1">
          <a:scrgbClr r="0" g="0" b="0"/>
        </a:fillRef>
        <a:effectRef idx="0">
          <a:scrgbClr r="0" g="0" b="0"/>
        </a:effectRef>
        <a:fontRef idx="minor"/>
      </dsp:style>
    </dsp:sp>
    <dsp:sp modelId="{58753636-4E09-4532-9588-DFDA8C7A44B8}">
      <dsp:nvSpPr>
        <dsp:cNvPr id="0" name=""/>
        <dsp:cNvSpPr/>
      </dsp:nvSpPr>
      <dsp:spPr>
        <a:xfrm>
          <a:off x="5123483" y="720079"/>
          <a:ext cx="1816261" cy="1706406"/>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Rapid Elasticity</a:t>
          </a:r>
          <a:endParaRPr lang="en-US" sz="1000" kern="1200" dirty="0"/>
        </a:p>
      </dsp:txBody>
      <dsp:txXfrm>
        <a:off x="5442921" y="1020196"/>
        <a:ext cx="1177385" cy="1106172"/>
      </dsp:txXfrm>
    </dsp:sp>
    <dsp:sp modelId="{61B1CA99-6F4E-4470-88BB-522C21478837}">
      <dsp:nvSpPr>
        <dsp:cNvPr id="0" name=""/>
        <dsp:cNvSpPr/>
      </dsp:nvSpPr>
      <dsp:spPr>
        <a:xfrm>
          <a:off x="154931" y="792089"/>
          <a:ext cx="1721550" cy="1685313"/>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Measured Service</a:t>
          </a:r>
          <a:endParaRPr lang="en-US" sz="1000" kern="1200" dirty="0"/>
        </a:p>
      </dsp:txBody>
      <dsp:txXfrm>
        <a:off x="467409" y="1097990"/>
        <a:ext cx="1096594" cy="1073511"/>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13/02/2019</a:t>
            </a:fld>
            <a:endParaRPr lang="pt-PT" sz="900"/>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900"/>
            </a:lvl1pPr>
          </a:lstStyle>
          <a:p>
            <a:fld id="{0835B8F7-DAC4-4931-8AED-4356A8B2FD64}" type="datetimeFigureOut">
              <a:rPr lang="pt-BR" smtClean="0"/>
              <a:pPr/>
              <a:t>13/02/2019</a:t>
            </a:fld>
            <a:endParaRPr lang="pt-BR"/>
          </a:p>
        </p:txBody>
      </p:sp>
      <p:sp>
        <p:nvSpPr>
          <p:cNvPr id="4" name="Marcador de Posição da Imagem do Diapositivo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en-US" smtClean="0"/>
              <a:pPr/>
              <a:t>9</a:t>
            </a:fld>
            <a:endParaRPr lang="en-US" dirty="0"/>
          </a:p>
        </p:txBody>
      </p:sp>
    </p:spTree>
    <p:extLst>
      <p:ext uri="{BB962C8B-B14F-4D97-AF65-F5344CB8AC3E}">
        <p14:creationId xmlns:p14="http://schemas.microsoft.com/office/powerpoint/2010/main" val="1845343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5.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7.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6.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5.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4.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8.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Master" Target="../slideMasters/slideMaster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Master" Target="../slideMasters/slideMaster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Master" Target="../slideMasters/slideMaster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jpg"/><Relationship Id="rId1" Type="http://schemas.openxmlformats.org/officeDocument/2006/relationships/slideMaster" Target="../slideMasters/slideMaster6.xml"/><Relationship Id="rId4" Type="http://schemas.openxmlformats.org/officeDocument/2006/relationships/image" Target="../media/image13.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jpg"/><Relationship Id="rId1" Type="http://schemas.openxmlformats.org/officeDocument/2006/relationships/slideMaster" Target="../slideMasters/slideMaster6.xml"/><Relationship Id="rId4" Type="http://schemas.openxmlformats.org/officeDocument/2006/relationships/image" Target="../media/image13.sv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0.jpg"/><Relationship Id="rId1" Type="http://schemas.openxmlformats.org/officeDocument/2006/relationships/slideMaster" Target="../slideMasters/slideMaster6.xml"/><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jpg"/><Relationship Id="rId1" Type="http://schemas.openxmlformats.org/officeDocument/2006/relationships/slideMaster" Target="../slideMasters/slideMaster6.xml"/><Relationship Id="rId4" Type="http://schemas.openxmlformats.org/officeDocument/2006/relationships/image" Target="../media/image13.sv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888152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3826"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51750"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2273300" y="0"/>
            <a:ext cx="99187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60708" y="4345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194046232"/>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6898"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769949836"/>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7922"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475699419"/>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8946" name="think-cell Slide" r:id="rId4" imgW="270" imgH="270" progId="TCLayout.ActiveDocument.1">
                  <p:embed/>
                </p:oleObj>
              </mc:Choice>
              <mc:Fallback>
                <p:oleObj name="think-cell Slide" r:id="rId4" imgW="270" imgH="270" progId="TCLayout.ActiveDocument.1">
                  <p:embed/>
                  <p:pic>
                    <p:nvPicPr>
                      <p:cNvPr id="16" name="Object 1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870089330"/>
      </p:ext>
    </p:extLst>
  </p:cSld>
  <p:clrMapOvr>
    <a:masterClrMapping/>
  </p:clrMapOvr>
  <p:extLst mod="1">
    <p:ext uri="{DCECCB84-F9BA-43D5-87BE-67443E8EF086}">
      <p15:sldGuideLst xmlns:p15="http://schemas.microsoft.com/office/powerpoint/2012/main">
        <p15:guide id="1" orient="horz" pos="935">
          <p15:clr>
            <a:srgbClr val="FBAE40"/>
          </p15:clr>
        </p15:guide>
        <p15:guide id="2" pos="257">
          <p15:clr>
            <a:srgbClr val="FBAE40"/>
          </p15:clr>
        </p15:guide>
        <p15:guide id="3" pos="3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9970" name="think-cell Slide" r:id="rId4" imgW="270" imgH="270" progId="TCLayout.ActiveDocument.1">
                  <p:embed/>
                </p:oleObj>
              </mc:Choice>
              <mc:Fallback>
                <p:oleObj name="think-cell Slide" r:id="rId4" imgW="270" imgH="270" progId="TCLayout.ActiveDocument.1">
                  <p:embed/>
                  <p:pic>
                    <p:nvPicPr>
                      <p:cNvPr id="14" name="Object 1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855420437"/>
      </p:ext>
    </p:extLst>
  </p:cSld>
  <p:clrMapOvr>
    <a:masterClrMapping/>
  </p:clrMapOvr>
  <p:extLst mod="1">
    <p:ext uri="{DCECCB84-F9BA-43D5-87BE-67443E8EF086}">
      <p15:sldGuideLst xmlns:p15="http://schemas.microsoft.com/office/powerpoint/2012/main">
        <p15:guide id="1" pos="257">
          <p15:clr>
            <a:srgbClr val="FBAE40"/>
          </p15:clr>
        </p15:guide>
        <p15:guide id="2" orient="horz" pos="93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xmlns=""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xmlns=""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xmlns=""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xmlns=""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24553292"/>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a:hlinkClick r:id="rId22"/>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1485827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cxnSp>
        <p:nvCxnSpPr>
          <p:cNvPr id="10" name="Conector reto 49">
            <a:extLst>
              <a:ext uri="{FF2B5EF4-FFF2-40B4-BE49-F238E27FC236}">
                <a16:creationId xmlns:a16="http://schemas.microsoft.com/office/drawing/2014/main" xmlns="" id="{30B90EB1-D5F4-431B-A055-AFA510A06240}"/>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a16="http://schemas.microsoft.com/office/drawing/2014/main" xmlns="" id="{8BF64989-C8A2-4B4C-80F8-C66B7139AF7B}"/>
              </a:ext>
            </a:extLst>
          </p:cNvPr>
          <p:cNvSpPr/>
          <p:nvPr userDrawn="1"/>
        </p:nvSpPr>
        <p:spPr>
          <a:xfrm>
            <a:off x="407988" y="6613163"/>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a16="http://schemas.microsoft.com/office/drawing/2014/main" xmlns="" id="{86270E95-835F-4573-9283-74942A59EF55}"/>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9113208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over_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2139230" y="864985"/>
            <a:ext cx="8909768" cy="863600"/>
          </a:xfrm>
          <a:prstGeom prst="rect">
            <a:avLst/>
          </a:prstGeom>
        </p:spPr>
        <p:txBody>
          <a:bodyPr vert="horz" lIns="0" tIns="0" rIns="0" bIns="0" rtlCol="0" anchor="ctr" anchorCtr="0">
            <a:noAutofit/>
          </a:bodyPr>
          <a:lstStyle>
            <a:lvl1pPr>
              <a:defRPr lang="pt-PT" dirty="0"/>
            </a:lvl1pPr>
          </a:lstStyle>
          <a:p>
            <a:pPr lvl="0">
              <a:lnSpc>
                <a:spcPts val="3000"/>
              </a:lnSpc>
            </a:pPr>
            <a:r>
              <a:rPr lang="en-US" dirty="0"/>
              <a:t>Click to add title</a:t>
            </a:r>
            <a:endParaRPr lang="pt-PT" dirty="0"/>
          </a:p>
        </p:txBody>
      </p:sp>
      <p:cxnSp>
        <p:nvCxnSpPr>
          <p:cNvPr id="10" name="Conector reto 49">
            <a:extLst>
              <a:ext uri="{FF2B5EF4-FFF2-40B4-BE49-F238E27FC236}">
                <a16:creationId xmlns:a16="http://schemas.microsoft.com/office/drawing/2014/main" xmlns="" id="{30B90EB1-D5F4-431B-A055-AFA510A06240}"/>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a16="http://schemas.microsoft.com/office/drawing/2014/main" xmlns="" id="{8BF64989-C8A2-4B4C-80F8-C66B7139AF7B}"/>
              </a:ext>
            </a:extLst>
          </p:cNvPr>
          <p:cNvSpPr/>
          <p:nvPr userDrawn="1"/>
        </p:nvSpPr>
        <p:spPr>
          <a:xfrm>
            <a:off x="407988" y="6613163"/>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a16="http://schemas.microsoft.com/office/drawing/2014/main" xmlns="" id="{86270E95-835F-4573-9283-74942A59EF55}"/>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grpSp>
        <p:nvGrpSpPr>
          <p:cNvPr id="7" name="Group 6">
            <a:extLst>
              <a:ext uri="{FF2B5EF4-FFF2-40B4-BE49-F238E27FC236}">
                <a16:creationId xmlns:a16="http://schemas.microsoft.com/office/drawing/2014/main" xmlns="" id="{630DC547-91D4-46FB-9378-F171227B73F2}"/>
              </a:ext>
            </a:extLst>
          </p:cNvPr>
          <p:cNvGrpSpPr/>
          <p:nvPr userDrawn="1"/>
        </p:nvGrpSpPr>
        <p:grpSpPr>
          <a:xfrm>
            <a:off x="407003" y="360761"/>
            <a:ext cx="1502217" cy="1872049"/>
            <a:chOff x="1026763" y="1386921"/>
            <a:chExt cx="1502217" cy="1872049"/>
          </a:xfrm>
        </p:grpSpPr>
        <p:sp>
          <p:nvSpPr>
            <p:cNvPr id="8" name="Freeform 5">
              <a:extLst>
                <a:ext uri="{FF2B5EF4-FFF2-40B4-BE49-F238E27FC236}">
                  <a16:creationId xmlns:a16="http://schemas.microsoft.com/office/drawing/2014/main" xmlns="" id="{66E835B1-6B93-4884-8EC6-D330DE592DC4}"/>
                </a:ext>
              </a:extLst>
            </p:cNvPr>
            <p:cNvSpPr>
              <a:spLocks/>
            </p:cNvSpPr>
            <p:nvPr/>
          </p:nvSpPr>
          <p:spPr bwMode="auto">
            <a:xfrm>
              <a:off x="1961801" y="1810653"/>
              <a:ext cx="561975" cy="561975"/>
            </a:xfrm>
            <a:custGeom>
              <a:avLst/>
              <a:gdLst>
                <a:gd name="T0" fmla="*/ 0 w 354"/>
                <a:gd name="T1" fmla="*/ 0 h 354"/>
                <a:gd name="T2" fmla="*/ 0 w 354"/>
                <a:gd name="T3" fmla="*/ 78 h 354"/>
                <a:gd name="T4" fmla="*/ 276 w 354"/>
                <a:gd name="T5" fmla="*/ 78 h 354"/>
                <a:gd name="T6" fmla="*/ 276 w 354"/>
                <a:gd name="T7" fmla="*/ 354 h 354"/>
                <a:gd name="T8" fmla="*/ 354 w 354"/>
                <a:gd name="T9" fmla="*/ 354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78"/>
                  </a:lnTo>
                  <a:lnTo>
                    <a:pt x="276" y="78"/>
                  </a:lnTo>
                  <a:lnTo>
                    <a:pt x="276" y="354"/>
                  </a:lnTo>
                  <a:lnTo>
                    <a:pt x="354" y="354"/>
                  </a:lnTo>
                  <a:lnTo>
                    <a:pt x="354" y="0"/>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xmlns="" id="{042D2069-5D25-4434-9939-4C44A5B51F04}"/>
                </a:ext>
              </a:extLst>
            </p:cNvPr>
            <p:cNvSpPr>
              <a:spLocks/>
            </p:cNvSpPr>
            <p:nvPr/>
          </p:nvSpPr>
          <p:spPr bwMode="auto">
            <a:xfrm>
              <a:off x="1961801" y="2496453"/>
              <a:ext cx="561975" cy="561975"/>
            </a:xfrm>
            <a:custGeom>
              <a:avLst/>
              <a:gdLst>
                <a:gd name="T0" fmla="*/ 276 w 354"/>
                <a:gd name="T1" fmla="*/ 0 h 354"/>
                <a:gd name="T2" fmla="*/ 276 w 354"/>
                <a:gd name="T3" fmla="*/ 276 h 354"/>
                <a:gd name="T4" fmla="*/ 0 w 354"/>
                <a:gd name="T5" fmla="*/ 276 h 354"/>
                <a:gd name="T6" fmla="*/ 0 w 354"/>
                <a:gd name="T7" fmla="*/ 354 h 354"/>
                <a:gd name="T8" fmla="*/ 354 w 354"/>
                <a:gd name="T9" fmla="*/ 354 h 354"/>
                <a:gd name="T10" fmla="*/ 354 w 354"/>
                <a:gd name="T11" fmla="*/ 0 h 354"/>
                <a:gd name="T12" fmla="*/ 276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276" y="0"/>
                  </a:moveTo>
                  <a:lnTo>
                    <a:pt x="276" y="276"/>
                  </a:lnTo>
                  <a:lnTo>
                    <a:pt x="0" y="276"/>
                  </a:lnTo>
                  <a:lnTo>
                    <a:pt x="0" y="354"/>
                  </a:lnTo>
                  <a:lnTo>
                    <a:pt x="354" y="354"/>
                  </a:lnTo>
                  <a:lnTo>
                    <a:pt x="354" y="0"/>
                  </a:lnTo>
                  <a:lnTo>
                    <a:pt x="276" y="0"/>
                  </a:lnTo>
                  <a:close/>
                </a:path>
              </a:pathLst>
            </a:custGeom>
            <a:solidFill>
              <a:srgbClr val="EE3F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xmlns="" id="{174B71FD-A696-4B7D-A155-C6446BE29BF4}"/>
                </a:ext>
              </a:extLst>
            </p:cNvPr>
            <p:cNvSpPr>
              <a:spLocks/>
            </p:cNvSpPr>
            <p:nvPr/>
          </p:nvSpPr>
          <p:spPr bwMode="auto">
            <a:xfrm>
              <a:off x="1276001" y="2496453"/>
              <a:ext cx="561975" cy="561975"/>
            </a:xfrm>
            <a:custGeom>
              <a:avLst/>
              <a:gdLst>
                <a:gd name="T0" fmla="*/ 0 w 354"/>
                <a:gd name="T1" fmla="*/ 0 h 354"/>
                <a:gd name="T2" fmla="*/ 0 w 354"/>
                <a:gd name="T3" fmla="*/ 354 h 354"/>
                <a:gd name="T4" fmla="*/ 354 w 354"/>
                <a:gd name="T5" fmla="*/ 354 h 354"/>
                <a:gd name="T6" fmla="*/ 354 w 354"/>
                <a:gd name="T7" fmla="*/ 276 h 354"/>
                <a:gd name="T8" fmla="*/ 78 w 354"/>
                <a:gd name="T9" fmla="*/ 276 h 354"/>
                <a:gd name="T10" fmla="*/ 78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354" y="354"/>
                  </a:lnTo>
                  <a:lnTo>
                    <a:pt x="354" y="276"/>
                  </a:lnTo>
                  <a:lnTo>
                    <a:pt x="78" y="276"/>
                  </a:lnTo>
                  <a:lnTo>
                    <a:pt x="78" y="0"/>
                  </a:lnTo>
                  <a:lnTo>
                    <a:pt x="0" y="0"/>
                  </a:lnTo>
                  <a:close/>
                </a:path>
              </a:pathLst>
            </a:custGeom>
            <a:solidFill>
              <a:srgbClr val="2C0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a:extLst>
                <a:ext uri="{FF2B5EF4-FFF2-40B4-BE49-F238E27FC236}">
                  <a16:creationId xmlns:a16="http://schemas.microsoft.com/office/drawing/2014/main" xmlns="" id="{3C0A8759-7579-42CE-BC51-863CAE6FFA44}"/>
                </a:ext>
              </a:extLst>
            </p:cNvPr>
            <p:cNvSpPr>
              <a:spLocks/>
            </p:cNvSpPr>
            <p:nvPr/>
          </p:nvSpPr>
          <p:spPr bwMode="auto">
            <a:xfrm>
              <a:off x="1026763" y="1563003"/>
              <a:ext cx="561975" cy="561975"/>
            </a:xfrm>
            <a:custGeom>
              <a:avLst/>
              <a:gdLst>
                <a:gd name="T0" fmla="*/ 0 w 354"/>
                <a:gd name="T1" fmla="*/ 0 h 354"/>
                <a:gd name="T2" fmla="*/ 0 w 354"/>
                <a:gd name="T3" fmla="*/ 354 h 354"/>
                <a:gd name="T4" fmla="*/ 78 w 354"/>
                <a:gd name="T5" fmla="*/ 354 h 354"/>
                <a:gd name="T6" fmla="*/ 78 w 354"/>
                <a:gd name="T7" fmla="*/ 78 h 354"/>
                <a:gd name="T8" fmla="*/ 354 w 354"/>
                <a:gd name="T9" fmla="*/ 78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78" y="354"/>
                  </a:lnTo>
                  <a:lnTo>
                    <a:pt x="78" y="78"/>
                  </a:lnTo>
                  <a:lnTo>
                    <a:pt x="354" y="78"/>
                  </a:lnTo>
                  <a:lnTo>
                    <a:pt x="354" y="0"/>
                  </a:lnTo>
                  <a:lnTo>
                    <a:pt x="0" y="0"/>
                  </a:lnTo>
                  <a:close/>
                </a:path>
              </a:pathLst>
            </a:custGeom>
            <a:solidFill>
              <a:srgbClr val="007D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xmlns="" id="{A6B76E95-4508-471B-89AE-0B0FCE1FA861}"/>
                </a:ext>
              </a:extLst>
            </p:cNvPr>
            <p:cNvSpPr/>
            <p:nvPr/>
          </p:nvSpPr>
          <p:spPr>
            <a:xfrm>
              <a:off x="1028322" y="1386921"/>
              <a:ext cx="484107" cy="138499"/>
            </a:xfrm>
            <a:prstGeom prst="rect">
              <a:avLst/>
            </a:prstGeom>
          </p:spPr>
          <p:txBody>
            <a:bodyPr wrap="none" lIns="0" tIns="0" rIns="0" bIns="0">
              <a:spAutoFit/>
            </a:bodyPr>
            <a:lstStyle/>
            <a:p>
              <a:r>
                <a:rPr lang="en-US" sz="900" dirty="0"/>
                <a:t>discover</a:t>
              </a:r>
            </a:p>
          </p:txBody>
        </p:sp>
        <p:sp>
          <p:nvSpPr>
            <p:cNvPr id="16" name="Rectangle 15">
              <a:extLst>
                <a:ext uri="{FF2B5EF4-FFF2-40B4-BE49-F238E27FC236}">
                  <a16:creationId xmlns:a16="http://schemas.microsoft.com/office/drawing/2014/main" xmlns="" id="{DBDBDD10-64CB-4811-ABEF-5CD7AC2CAC66}"/>
                </a:ext>
              </a:extLst>
            </p:cNvPr>
            <p:cNvSpPr/>
            <p:nvPr/>
          </p:nvSpPr>
          <p:spPr>
            <a:xfrm>
              <a:off x="2151879" y="1626951"/>
              <a:ext cx="371897" cy="138499"/>
            </a:xfrm>
            <a:prstGeom prst="rect">
              <a:avLst/>
            </a:prstGeom>
          </p:spPr>
          <p:txBody>
            <a:bodyPr wrap="none" lIns="0" tIns="0" rIns="0" bIns="0">
              <a:spAutoFit/>
            </a:bodyPr>
            <a:lstStyle/>
            <a:p>
              <a:r>
                <a:rPr lang="en-US" sz="900" dirty="0"/>
                <a:t>devise</a:t>
              </a:r>
            </a:p>
          </p:txBody>
        </p:sp>
        <p:sp>
          <p:nvSpPr>
            <p:cNvPr id="17" name="Rectangle 16">
              <a:extLst>
                <a:ext uri="{FF2B5EF4-FFF2-40B4-BE49-F238E27FC236}">
                  <a16:creationId xmlns:a16="http://schemas.microsoft.com/office/drawing/2014/main" xmlns="" id="{C9C6E28A-1AD3-457F-8846-58F16F2DE706}"/>
                </a:ext>
              </a:extLst>
            </p:cNvPr>
            <p:cNvSpPr/>
            <p:nvPr/>
          </p:nvSpPr>
          <p:spPr>
            <a:xfrm>
              <a:off x="2144259" y="3112851"/>
              <a:ext cx="384721" cy="138499"/>
            </a:xfrm>
            <a:prstGeom prst="rect">
              <a:avLst/>
            </a:prstGeom>
          </p:spPr>
          <p:txBody>
            <a:bodyPr wrap="none" lIns="0" tIns="0" rIns="0" bIns="0">
              <a:spAutoFit/>
            </a:bodyPr>
            <a:lstStyle/>
            <a:p>
              <a:r>
                <a:rPr lang="en-US" sz="900" dirty="0"/>
                <a:t>deploy</a:t>
              </a:r>
            </a:p>
          </p:txBody>
        </p:sp>
        <p:sp>
          <p:nvSpPr>
            <p:cNvPr id="18" name="Rectangle 17">
              <a:extLst>
                <a:ext uri="{FF2B5EF4-FFF2-40B4-BE49-F238E27FC236}">
                  <a16:creationId xmlns:a16="http://schemas.microsoft.com/office/drawing/2014/main" xmlns="" id="{709FAFF8-37D6-4710-B122-B6B292F0C9E2}"/>
                </a:ext>
              </a:extLst>
            </p:cNvPr>
            <p:cNvSpPr/>
            <p:nvPr/>
          </p:nvSpPr>
          <p:spPr>
            <a:xfrm>
              <a:off x="1275579" y="3120471"/>
              <a:ext cx="415178" cy="138499"/>
            </a:xfrm>
            <a:prstGeom prst="rect">
              <a:avLst/>
            </a:prstGeom>
          </p:spPr>
          <p:txBody>
            <a:bodyPr wrap="none" lIns="0" tIns="0" rIns="0" bIns="0">
              <a:spAutoFit/>
            </a:bodyPr>
            <a:lstStyle/>
            <a:p>
              <a:r>
                <a:rPr lang="en-US" sz="900" dirty="0"/>
                <a:t>sustain</a:t>
              </a:r>
            </a:p>
          </p:txBody>
        </p:sp>
      </p:grpSp>
      <p:sp>
        <p:nvSpPr>
          <p:cNvPr id="19" name="Text Placeholder 18">
            <a:extLst>
              <a:ext uri="{FF2B5EF4-FFF2-40B4-BE49-F238E27FC236}">
                <a16:creationId xmlns:a16="http://schemas.microsoft.com/office/drawing/2014/main" xmlns="" id="{05B8B5D3-8754-497A-B23F-A165EF09A9ED}"/>
              </a:ext>
            </a:extLst>
          </p:cNvPr>
          <p:cNvSpPr>
            <a:spLocks noGrp="1"/>
          </p:cNvSpPr>
          <p:nvPr>
            <p:ph type="body" sz="quarter" idx="10"/>
          </p:nvPr>
        </p:nvSpPr>
        <p:spPr>
          <a:xfrm>
            <a:off x="406400" y="240823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3" name="Text Placeholder 18">
            <a:extLst>
              <a:ext uri="{FF2B5EF4-FFF2-40B4-BE49-F238E27FC236}">
                <a16:creationId xmlns:a16="http://schemas.microsoft.com/office/drawing/2014/main" xmlns="" id="{95B8F20E-6DB4-457B-B027-927B9A778FB9}"/>
              </a:ext>
            </a:extLst>
          </p:cNvPr>
          <p:cNvSpPr>
            <a:spLocks noGrp="1"/>
          </p:cNvSpPr>
          <p:nvPr>
            <p:ph type="body" sz="quarter" idx="11"/>
          </p:nvPr>
        </p:nvSpPr>
        <p:spPr>
          <a:xfrm>
            <a:off x="3288453" y="240823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4" name="Text Placeholder 18">
            <a:extLst>
              <a:ext uri="{FF2B5EF4-FFF2-40B4-BE49-F238E27FC236}">
                <a16:creationId xmlns:a16="http://schemas.microsoft.com/office/drawing/2014/main" xmlns="" id="{329F3CB3-F516-4D7B-A8EC-75BDAF0183A3}"/>
              </a:ext>
            </a:extLst>
          </p:cNvPr>
          <p:cNvSpPr>
            <a:spLocks noGrp="1"/>
          </p:cNvSpPr>
          <p:nvPr>
            <p:ph type="body" sz="quarter" idx="12"/>
          </p:nvPr>
        </p:nvSpPr>
        <p:spPr>
          <a:xfrm>
            <a:off x="6170506" y="240823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5" name="Text Placeholder 18">
            <a:extLst>
              <a:ext uri="{FF2B5EF4-FFF2-40B4-BE49-F238E27FC236}">
                <a16:creationId xmlns:a16="http://schemas.microsoft.com/office/drawing/2014/main" xmlns="" id="{FE4B2B4F-E9AC-4D31-BA29-EA0FE4AB98BD}"/>
              </a:ext>
            </a:extLst>
          </p:cNvPr>
          <p:cNvSpPr>
            <a:spLocks noGrp="1"/>
          </p:cNvSpPr>
          <p:nvPr>
            <p:ph type="body" sz="quarter" idx="13"/>
          </p:nvPr>
        </p:nvSpPr>
        <p:spPr>
          <a:xfrm>
            <a:off x="9052560" y="240823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8" name="Text Placeholder 18">
            <a:extLst>
              <a:ext uri="{FF2B5EF4-FFF2-40B4-BE49-F238E27FC236}">
                <a16:creationId xmlns:a16="http://schemas.microsoft.com/office/drawing/2014/main" xmlns="" id="{C1AE1B6E-F41D-4FE7-A168-B3FDD5FD2C8C}"/>
              </a:ext>
            </a:extLst>
          </p:cNvPr>
          <p:cNvSpPr>
            <a:spLocks noGrp="1"/>
          </p:cNvSpPr>
          <p:nvPr>
            <p:ph type="body" sz="quarter" idx="14"/>
          </p:nvPr>
        </p:nvSpPr>
        <p:spPr>
          <a:xfrm>
            <a:off x="406400" y="445039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9" name="Text Placeholder 18">
            <a:extLst>
              <a:ext uri="{FF2B5EF4-FFF2-40B4-BE49-F238E27FC236}">
                <a16:creationId xmlns:a16="http://schemas.microsoft.com/office/drawing/2014/main" xmlns="" id="{D410481B-3715-4A32-A0DA-BCD6A706F8F9}"/>
              </a:ext>
            </a:extLst>
          </p:cNvPr>
          <p:cNvSpPr>
            <a:spLocks noGrp="1"/>
          </p:cNvSpPr>
          <p:nvPr>
            <p:ph type="body" sz="quarter" idx="15"/>
          </p:nvPr>
        </p:nvSpPr>
        <p:spPr>
          <a:xfrm>
            <a:off x="3288453" y="445039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0" name="Text Placeholder 18">
            <a:extLst>
              <a:ext uri="{FF2B5EF4-FFF2-40B4-BE49-F238E27FC236}">
                <a16:creationId xmlns:a16="http://schemas.microsoft.com/office/drawing/2014/main" xmlns="" id="{CA3B88F3-0F31-4501-8D95-422E724A5076}"/>
              </a:ext>
            </a:extLst>
          </p:cNvPr>
          <p:cNvSpPr>
            <a:spLocks noGrp="1"/>
          </p:cNvSpPr>
          <p:nvPr>
            <p:ph type="body" sz="quarter" idx="16"/>
          </p:nvPr>
        </p:nvSpPr>
        <p:spPr>
          <a:xfrm>
            <a:off x="6170506" y="445039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1" name="Text Placeholder 18">
            <a:extLst>
              <a:ext uri="{FF2B5EF4-FFF2-40B4-BE49-F238E27FC236}">
                <a16:creationId xmlns:a16="http://schemas.microsoft.com/office/drawing/2014/main" xmlns="" id="{BF48A559-CB74-4FF4-9453-3B5B3F928705}"/>
              </a:ext>
            </a:extLst>
          </p:cNvPr>
          <p:cNvSpPr>
            <a:spLocks noGrp="1"/>
          </p:cNvSpPr>
          <p:nvPr>
            <p:ph type="body" sz="quarter" idx="17"/>
          </p:nvPr>
        </p:nvSpPr>
        <p:spPr>
          <a:xfrm>
            <a:off x="9052560" y="445039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Tree>
    <p:extLst>
      <p:ext uri="{BB962C8B-B14F-4D97-AF65-F5344CB8AC3E}">
        <p14:creationId xmlns:p14="http://schemas.microsoft.com/office/powerpoint/2010/main" val="1806261381"/>
      </p:ext>
    </p:extLst>
  </p:cSld>
  <p:clrMapOvr>
    <a:masterClrMapping/>
  </p:clrMapOvr>
  <p:extLst>
    <p:ext uri="{DCECCB84-F9BA-43D5-87BE-67443E8EF086}">
      <p15:sldGuideLst xmlns:p15="http://schemas.microsoft.com/office/powerpoint/2012/main">
        <p15:guide id="1" orient="horz" pos="151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_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2139230" y="864985"/>
            <a:ext cx="8909768" cy="863600"/>
          </a:xfrm>
          <a:prstGeom prst="rect">
            <a:avLst/>
          </a:prstGeom>
        </p:spPr>
        <p:txBody>
          <a:bodyPr vert="horz" lIns="0" tIns="0" rIns="0" bIns="0" rtlCol="0" anchor="ctr" anchorCtr="0">
            <a:noAutofit/>
          </a:bodyPr>
          <a:lstStyle>
            <a:lvl1pPr>
              <a:defRPr lang="pt-PT" dirty="0">
                <a:solidFill>
                  <a:schemeClr val="accent5"/>
                </a:solidFill>
              </a:defRPr>
            </a:lvl1pPr>
          </a:lstStyle>
          <a:p>
            <a:pPr lvl="0">
              <a:lnSpc>
                <a:spcPts val="3000"/>
              </a:lnSpc>
            </a:pPr>
            <a:r>
              <a:rPr lang="en-US" dirty="0"/>
              <a:t>Click to add title</a:t>
            </a:r>
            <a:endParaRPr lang="pt-PT" dirty="0"/>
          </a:p>
        </p:txBody>
      </p:sp>
      <p:cxnSp>
        <p:nvCxnSpPr>
          <p:cNvPr id="10" name="Conector reto 49">
            <a:extLst>
              <a:ext uri="{FF2B5EF4-FFF2-40B4-BE49-F238E27FC236}">
                <a16:creationId xmlns:a16="http://schemas.microsoft.com/office/drawing/2014/main" xmlns="" id="{30B90EB1-D5F4-431B-A055-AFA510A06240}"/>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a16="http://schemas.microsoft.com/office/drawing/2014/main" xmlns="" id="{8BF64989-C8A2-4B4C-80F8-C66B7139AF7B}"/>
              </a:ext>
            </a:extLst>
          </p:cNvPr>
          <p:cNvSpPr/>
          <p:nvPr userDrawn="1"/>
        </p:nvSpPr>
        <p:spPr>
          <a:xfrm>
            <a:off x="407988" y="6613163"/>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a16="http://schemas.microsoft.com/office/drawing/2014/main" xmlns="" id="{86270E95-835F-4573-9283-74942A59EF55}"/>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sp>
        <p:nvSpPr>
          <p:cNvPr id="19" name="Text Placeholder 18">
            <a:extLst>
              <a:ext uri="{FF2B5EF4-FFF2-40B4-BE49-F238E27FC236}">
                <a16:creationId xmlns:a16="http://schemas.microsoft.com/office/drawing/2014/main" xmlns="" id="{05B8B5D3-8754-497A-B23F-A165EF09A9ED}"/>
              </a:ext>
            </a:extLst>
          </p:cNvPr>
          <p:cNvSpPr>
            <a:spLocks noGrp="1"/>
          </p:cNvSpPr>
          <p:nvPr>
            <p:ph type="body" sz="quarter" idx="10"/>
          </p:nvPr>
        </p:nvSpPr>
        <p:spPr>
          <a:xfrm>
            <a:off x="406400" y="240823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3" name="Text Placeholder 18">
            <a:extLst>
              <a:ext uri="{FF2B5EF4-FFF2-40B4-BE49-F238E27FC236}">
                <a16:creationId xmlns:a16="http://schemas.microsoft.com/office/drawing/2014/main" xmlns="" id="{95B8F20E-6DB4-457B-B027-927B9A778FB9}"/>
              </a:ext>
            </a:extLst>
          </p:cNvPr>
          <p:cNvSpPr>
            <a:spLocks noGrp="1"/>
          </p:cNvSpPr>
          <p:nvPr>
            <p:ph type="body" sz="quarter" idx="11"/>
          </p:nvPr>
        </p:nvSpPr>
        <p:spPr>
          <a:xfrm>
            <a:off x="3288453" y="240823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4" name="Text Placeholder 18">
            <a:extLst>
              <a:ext uri="{FF2B5EF4-FFF2-40B4-BE49-F238E27FC236}">
                <a16:creationId xmlns:a16="http://schemas.microsoft.com/office/drawing/2014/main" xmlns="" id="{329F3CB3-F516-4D7B-A8EC-75BDAF0183A3}"/>
              </a:ext>
            </a:extLst>
          </p:cNvPr>
          <p:cNvSpPr>
            <a:spLocks noGrp="1"/>
          </p:cNvSpPr>
          <p:nvPr>
            <p:ph type="body" sz="quarter" idx="12"/>
          </p:nvPr>
        </p:nvSpPr>
        <p:spPr>
          <a:xfrm>
            <a:off x="6170506" y="240823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5" name="Text Placeholder 18">
            <a:extLst>
              <a:ext uri="{FF2B5EF4-FFF2-40B4-BE49-F238E27FC236}">
                <a16:creationId xmlns:a16="http://schemas.microsoft.com/office/drawing/2014/main" xmlns="" id="{FE4B2B4F-E9AC-4D31-BA29-EA0FE4AB98BD}"/>
              </a:ext>
            </a:extLst>
          </p:cNvPr>
          <p:cNvSpPr>
            <a:spLocks noGrp="1"/>
          </p:cNvSpPr>
          <p:nvPr>
            <p:ph type="body" sz="quarter" idx="13"/>
          </p:nvPr>
        </p:nvSpPr>
        <p:spPr>
          <a:xfrm>
            <a:off x="9052560" y="240823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8" name="Text Placeholder 18">
            <a:extLst>
              <a:ext uri="{FF2B5EF4-FFF2-40B4-BE49-F238E27FC236}">
                <a16:creationId xmlns:a16="http://schemas.microsoft.com/office/drawing/2014/main" xmlns="" id="{C1AE1B6E-F41D-4FE7-A168-B3FDD5FD2C8C}"/>
              </a:ext>
            </a:extLst>
          </p:cNvPr>
          <p:cNvSpPr>
            <a:spLocks noGrp="1"/>
          </p:cNvSpPr>
          <p:nvPr>
            <p:ph type="body" sz="quarter" idx="14"/>
          </p:nvPr>
        </p:nvSpPr>
        <p:spPr>
          <a:xfrm>
            <a:off x="406400" y="445039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9" name="Text Placeholder 18">
            <a:extLst>
              <a:ext uri="{FF2B5EF4-FFF2-40B4-BE49-F238E27FC236}">
                <a16:creationId xmlns:a16="http://schemas.microsoft.com/office/drawing/2014/main" xmlns="" id="{D410481B-3715-4A32-A0DA-BCD6A706F8F9}"/>
              </a:ext>
            </a:extLst>
          </p:cNvPr>
          <p:cNvSpPr>
            <a:spLocks noGrp="1"/>
          </p:cNvSpPr>
          <p:nvPr>
            <p:ph type="body" sz="quarter" idx="15"/>
          </p:nvPr>
        </p:nvSpPr>
        <p:spPr>
          <a:xfrm>
            <a:off x="3288453" y="445039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0" name="Text Placeholder 18">
            <a:extLst>
              <a:ext uri="{FF2B5EF4-FFF2-40B4-BE49-F238E27FC236}">
                <a16:creationId xmlns:a16="http://schemas.microsoft.com/office/drawing/2014/main" xmlns="" id="{CA3B88F3-0F31-4501-8D95-422E724A5076}"/>
              </a:ext>
            </a:extLst>
          </p:cNvPr>
          <p:cNvSpPr>
            <a:spLocks noGrp="1"/>
          </p:cNvSpPr>
          <p:nvPr>
            <p:ph type="body" sz="quarter" idx="16"/>
          </p:nvPr>
        </p:nvSpPr>
        <p:spPr>
          <a:xfrm>
            <a:off x="6170506" y="445039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1" name="Text Placeholder 18">
            <a:extLst>
              <a:ext uri="{FF2B5EF4-FFF2-40B4-BE49-F238E27FC236}">
                <a16:creationId xmlns:a16="http://schemas.microsoft.com/office/drawing/2014/main" xmlns="" id="{BF48A559-CB74-4FF4-9453-3B5B3F928705}"/>
              </a:ext>
            </a:extLst>
          </p:cNvPr>
          <p:cNvSpPr>
            <a:spLocks noGrp="1"/>
          </p:cNvSpPr>
          <p:nvPr>
            <p:ph type="body" sz="quarter" idx="17"/>
          </p:nvPr>
        </p:nvSpPr>
        <p:spPr>
          <a:xfrm>
            <a:off x="9052560" y="445039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grpSp>
        <p:nvGrpSpPr>
          <p:cNvPr id="26" name="Group 25">
            <a:extLst>
              <a:ext uri="{FF2B5EF4-FFF2-40B4-BE49-F238E27FC236}">
                <a16:creationId xmlns:a16="http://schemas.microsoft.com/office/drawing/2014/main" xmlns="" id="{5E286FE0-B342-40C4-8131-2A5C012CD5BF}"/>
              </a:ext>
            </a:extLst>
          </p:cNvPr>
          <p:cNvGrpSpPr/>
          <p:nvPr userDrawn="1"/>
        </p:nvGrpSpPr>
        <p:grpSpPr>
          <a:xfrm>
            <a:off x="407003" y="360761"/>
            <a:ext cx="1500823" cy="1882209"/>
            <a:chOff x="3906212" y="1381841"/>
            <a:chExt cx="1500823" cy="1882209"/>
          </a:xfrm>
        </p:grpSpPr>
        <p:sp>
          <p:nvSpPr>
            <p:cNvPr id="27" name="Freeform 5">
              <a:extLst>
                <a:ext uri="{FF2B5EF4-FFF2-40B4-BE49-F238E27FC236}">
                  <a16:creationId xmlns:a16="http://schemas.microsoft.com/office/drawing/2014/main" xmlns="" id="{2206A444-8D88-41F9-AFCC-4D1AB2B1AF65}"/>
                </a:ext>
              </a:extLst>
            </p:cNvPr>
            <p:cNvSpPr>
              <a:spLocks/>
            </p:cNvSpPr>
            <p:nvPr/>
          </p:nvSpPr>
          <p:spPr bwMode="auto">
            <a:xfrm>
              <a:off x="4845060" y="1568083"/>
              <a:ext cx="561975" cy="561975"/>
            </a:xfrm>
            <a:custGeom>
              <a:avLst/>
              <a:gdLst>
                <a:gd name="T0" fmla="*/ 0 w 354"/>
                <a:gd name="T1" fmla="*/ 0 h 354"/>
                <a:gd name="T2" fmla="*/ 0 w 354"/>
                <a:gd name="T3" fmla="*/ 78 h 354"/>
                <a:gd name="T4" fmla="*/ 276 w 354"/>
                <a:gd name="T5" fmla="*/ 78 h 354"/>
                <a:gd name="T6" fmla="*/ 276 w 354"/>
                <a:gd name="T7" fmla="*/ 354 h 354"/>
                <a:gd name="T8" fmla="*/ 354 w 354"/>
                <a:gd name="T9" fmla="*/ 354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78"/>
                  </a:lnTo>
                  <a:lnTo>
                    <a:pt x="276" y="78"/>
                  </a:lnTo>
                  <a:lnTo>
                    <a:pt x="276" y="354"/>
                  </a:lnTo>
                  <a:lnTo>
                    <a:pt x="354" y="354"/>
                  </a:lnTo>
                  <a:lnTo>
                    <a:pt x="354" y="0"/>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
              <a:extLst>
                <a:ext uri="{FF2B5EF4-FFF2-40B4-BE49-F238E27FC236}">
                  <a16:creationId xmlns:a16="http://schemas.microsoft.com/office/drawing/2014/main" xmlns="" id="{D1DD3F61-3E3C-4ED1-B94D-585C6DFCBDE5}"/>
                </a:ext>
              </a:extLst>
            </p:cNvPr>
            <p:cNvSpPr>
              <a:spLocks/>
            </p:cNvSpPr>
            <p:nvPr/>
          </p:nvSpPr>
          <p:spPr bwMode="auto">
            <a:xfrm>
              <a:off x="4596244" y="2501533"/>
              <a:ext cx="561975" cy="561975"/>
            </a:xfrm>
            <a:custGeom>
              <a:avLst/>
              <a:gdLst>
                <a:gd name="T0" fmla="*/ 276 w 354"/>
                <a:gd name="T1" fmla="*/ 0 h 354"/>
                <a:gd name="T2" fmla="*/ 276 w 354"/>
                <a:gd name="T3" fmla="*/ 276 h 354"/>
                <a:gd name="T4" fmla="*/ 0 w 354"/>
                <a:gd name="T5" fmla="*/ 276 h 354"/>
                <a:gd name="T6" fmla="*/ 0 w 354"/>
                <a:gd name="T7" fmla="*/ 354 h 354"/>
                <a:gd name="T8" fmla="*/ 354 w 354"/>
                <a:gd name="T9" fmla="*/ 354 h 354"/>
                <a:gd name="T10" fmla="*/ 354 w 354"/>
                <a:gd name="T11" fmla="*/ 0 h 354"/>
                <a:gd name="T12" fmla="*/ 276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276" y="0"/>
                  </a:moveTo>
                  <a:lnTo>
                    <a:pt x="276" y="276"/>
                  </a:lnTo>
                  <a:lnTo>
                    <a:pt x="0" y="276"/>
                  </a:lnTo>
                  <a:lnTo>
                    <a:pt x="0" y="354"/>
                  </a:lnTo>
                  <a:lnTo>
                    <a:pt x="354" y="354"/>
                  </a:lnTo>
                  <a:lnTo>
                    <a:pt x="354" y="0"/>
                  </a:lnTo>
                  <a:lnTo>
                    <a:pt x="276" y="0"/>
                  </a:lnTo>
                  <a:close/>
                </a:path>
              </a:pathLst>
            </a:custGeom>
            <a:solidFill>
              <a:srgbClr val="EE3F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7">
              <a:extLst>
                <a:ext uri="{FF2B5EF4-FFF2-40B4-BE49-F238E27FC236}">
                  <a16:creationId xmlns:a16="http://schemas.microsoft.com/office/drawing/2014/main" xmlns="" id="{D042F2C2-AD66-4892-A1AB-61762A742AF2}"/>
                </a:ext>
              </a:extLst>
            </p:cNvPr>
            <p:cNvSpPr>
              <a:spLocks/>
            </p:cNvSpPr>
            <p:nvPr/>
          </p:nvSpPr>
          <p:spPr bwMode="auto">
            <a:xfrm>
              <a:off x="3910444" y="2501533"/>
              <a:ext cx="561975" cy="561975"/>
            </a:xfrm>
            <a:custGeom>
              <a:avLst/>
              <a:gdLst>
                <a:gd name="T0" fmla="*/ 0 w 354"/>
                <a:gd name="T1" fmla="*/ 0 h 354"/>
                <a:gd name="T2" fmla="*/ 0 w 354"/>
                <a:gd name="T3" fmla="*/ 354 h 354"/>
                <a:gd name="T4" fmla="*/ 354 w 354"/>
                <a:gd name="T5" fmla="*/ 354 h 354"/>
                <a:gd name="T6" fmla="*/ 354 w 354"/>
                <a:gd name="T7" fmla="*/ 276 h 354"/>
                <a:gd name="T8" fmla="*/ 78 w 354"/>
                <a:gd name="T9" fmla="*/ 276 h 354"/>
                <a:gd name="T10" fmla="*/ 78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354" y="354"/>
                  </a:lnTo>
                  <a:lnTo>
                    <a:pt x="354" y="276"/>
                  </a:lnTo>
                  <a:lnTo>
                    <a:pt x="78" y="276"/>
                  </a:lnTo>
                  <a:lnTo>
                    <a:pt x="78" y="0"/>
                  </a:lnTo>
                  <a:lnTo>
                    <a:pt x="0" y="0"/>
                  </a:lnTo>
                  <a:close/>
                </a:path>
              </a:pathLst>
            </a:custGeom>
            <a:solidFill>
              <a:srgbClr val="2C0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8">
              <a:extLst>
                <a:ext uri="{FF2B5EF4-FFF2-40B4-BE49-F238E27FC236}">
                  <a16:creationId xmlns:a16="http://schemas.microsoft.com/office/drawing/2014/main" xmlns="" id="{114E5FB4-13CB-4B1C-93FB-FE3F302392AA}"/>
                </a:ext>
              </a:extLst>
            </p:cNvPr>
            <p:cNvSpPr>
              <a:spLocks/>
            </p:cNvSpPr>
            <p:nvPr/>
          </p:nvSpPr>
          <p:spPr bwMode="auto">
            <a:xfrm>
              <a:off x="3910444" y="1815733"/>
              <a:ext cx="561975" cy="561975"/>
            </a:xfrm>
            <a:custGeom>
              <a:avLst/>
              <a:gdLst>
                <a:gd name="T0" fmla="*/ 0 w 354"/>
                <a:gd name="T1" fmla="*/ 0 h 354"/>
                <a:gd name="T2" fmla="*/ 0 w 354"/>
                <a:gd name="T3" fmla="*/ 354 h 354"/>
                <a:gd name="T4" fmla="*/ 78 w 354"/>
                <a:gd name="T5" fmla="*/ 354 h 354"/>
                <a:gd name="T6" fmla="*/ 78 w 354"/>
                <a:gd name="T7" fmla="*/ 78 h 354"/>
                <a:gd name="T8" fmla="*/ 354 w 354"/>
                <a:gd name="T9" fmla="*/ 78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78" y="354"/>
                  </a:lnTo>
                  <a:lnTo>
                    <a:pt x="78" y="78"/>
                  </a:lnTo>
                  <a:lnTo>
                    <a:pt x="354" y="78"/>
                  </a:lnTo>
                  <a:lnTo>
                    <a:pt x="354" y="0"/>
                  </a:lnTo>
                  <a:lnTo>
                    <a:pt x="0" y="0"/>
                  </a:lnTo>
                  <a:close/>
                </a:path>
              </a:pathLst>
            </a:custGeom>
            <a:solidFill>
              <a:srgbClr val="007D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xmlns="" id="{A8177CCE-F0DD-4744-894D-0E9067E4B18A}"/>
                </a:ext>
              </a:extLst>
            </p:cNvPr>
            <p:cNvSpPr/>
            <p:nvPr/>
          </p:nvSpPr>
          <p:spPr>
            <a:xfrm>
              <a:off x="3906212" y="1629562"/>
              <a:ext cx="484107" cy="138499"/>
            </a:xfrm>
            <a:prstGeom prst="rect">
              <a:avLst/>
            </a:prstGeom>
          </p:spPr>
          <p:txBody>
            <a:bodyPr wrap="none" lIns="0" tIns="0" rIns="0" bIns="0">
              <a:spAutoFit/>
            </a:bodyPr>
            <a:lstStyle/>
            <a:p>
              <a:r>
                <a:rPr lang="en-US" sz="900" dirty="0"/>
                <a:t>discover</a:t>
              </a:r>
            </a:p>
          </p:txBody>
        </p:sp>
        <p:sp>
          <p:nvSpPr>
            <p:cNvPr id="32" name="Rectangle 31">
              <a:extLst>
                <a:ext uri="{FF2B5EF4-FFF2-40B4-BE49-F238E27FC236}">
                  <a16:creationId xmlns:a16="http://schemas.microsoft.com/office/drawing/2014/main" xmlns="" id="{53797415-A7F2-437F-9E10-0F63859E1306}"/>
                </a:ext>
              </a:extLst>
            </p:cNvPr>
            <p:cNvSpPr/>
            <p:nvPr/>
          </p:nvSpPr>
          <p:spPr>
            <a:xfrm>
              <a:off x="5035138" y="1381841"/>
              <a:ext cx="371897" cy="138499"/>
            </a:xfrm>
            <a:prstGeom prst="rect">
              <a:avLst/>
            </a:prstGeom>
          </p:spPr>
          <p:txBody>
            <a:bodyPr wrap="none" lIns="0" tIns="0" rIns="0" bIns="0">
              <a:spAutoFit/>
            </a:bodyPr>
            <a:lstStyle/>
            <a:p>
              <a:r>
                <a:rPr lang="en-US" sz="900" dirty="0"/>
                <a:t>devise</a:t>
              </a:r>
            </a:p>
          </p:txBody>
        </p:sp>
        <p:sp>
          <p:nvSpPr>
            <p:cNvPr id="33" name="Rectangle 32">
              <a:extLst>
                <a:ext uri="{FF2B5EF4-FFF2-40B4-BE49-F238E27FC236}">
                  <a16:creationId xmlns:a16="http://schemas.microsoft.com/office/drawing/2014/main" xmlns="" id="{90CBE549-CE49-4172-B567-7D138E8384A1}"/>
                </a:ext>
              </a:extLst>
            </p:cNvPr>
            <p:cNvSpPr/>
            <p:nvPr/>
          </p:nvSpPr>
          <p:spPr>
            <a:xfrm>
              <a:off x="4778702" y="3117931"/>
              <a:ext cx="384721" cy="138499"/>
            </a:xfrm>
            <a:prstGeom prst="rect">
              <a:avLst/>
            </a:prstGeom>
          </p:spPr>
          <p:txBody>
            <a:bodyPr wrap="none" lIns="0" tIns="0" rIns="0" bIns="0">
              <a:spAutoFit/>
            </a:bodyPr>
            <a:lstStyle/>
            <a:p>
              <a:r>
                <a:rPr lang="en-US" sz="900" dirty="0"/>
                <a:t>deploy</a:t>
              </a:r>
            </a:p>
          </p:txBody>
        </p:sp>
        <p:sp>
          <p:nvSpPr>
            <p:cNvPr id="34" name="Rectangle 33">
              <a:extLst>
                <a:ext uri="{FF2B5EF4-FFF2-40B4-BE49-F238E27FC236}">
                  <a16:creationId xmlns:a16="http://schemas.microsoft.com/office/drawing/2014/main" xmlns="" id="{03298C6E-C7C7-4E37-AEC1-3CDC4EAF103F}"/>
                </a:ext>
              </a:extLst>
            </p:cNvPr>
            <p:cNvSpPr/>
            <p:nvPr/>
          </p:nvSpPr>
          <p:spPr>
            <a:xfrm>
              <a:off x="3910022" y="3125551"/>
              <a:ext cx="415178" cy="138499"/>
            </a:xfrm>
            <a:prstGeom prst="rect">
              <a:avLst/>
            </a:prstGeom>
          </p:spPr>
          <p:txBody>
            <a:bodyPr wrap="none" lIns="0" tIns="0" rIns="0" bIns="0">
              <a:spAutoFit/>
            </a:bodyPr>
            <a:lstStyle/>
            <a:p>
              <a:r>
                <a:rPr lang="en-US" sz="900" dirty="0"/>
                <a:t>sustain</a:t>
              </a:r>
            </a:p>
          </p:txBody>
        </p:sp>
      </p:grpSp>
    </p:spTree>
    <p:extLst>
      <p:ext uri="{BB962C8B-B14F-4D97-AF65-F5344CB8AC3E}">
        <p14:creationId xmlns:p14="http://schemas.microsoft.com/office/powerpoint/2010/main" val="2187987310"/>
      </p:ext>
    </p:extLst>
  </p:cSld>
  <p:clrMapOvr>
    <a:masterClrMapping/>
  </p:clrMapOvr>
  <p:extLst>
    <p:ext uri="{DCECCB84-F9BA-43D5-87BE-67443E8EF086}">
      <p15:sldGuideLst xmlns:p15="http://schemas.microsoft.com/office/powerpoint/2012/main">
        <p15:guide id="1" orient="horz" pos="151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4846323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ploy_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2139230" y="864985"/>
            <a:ext cx="8909768" cy="863600"/>
          </a:xfrm>
          <a:prstGeom prst="rect">
            <a:avLst/>
          </a:prstGeom>
        </p:spPr>
        <p:txBody>
          <a:bodyPr vert="horz" lIns="0" tIns="0" rIns="0" bIns="0" rtlCol="0" anchor="ctr" anchorCtr="0">
            <a:noAutofit/>
          </a:bodyPr>
          <a:lstStyle>
            <a:lvl1pPr>
              <a:defRPr lang="pt-PT" dirty="0">
                <a:solidFill>
                  <a:schemeClr val="accent4"/>
                </a:solidFill>
              </a:defRPr>
            </a:lvl1pPr>
          </a:lstStyle>
          <a:p>
            <a:pPr lvl="0">
              <a:lnSpc>
                <a:spcPts val="3000"/>
              </a:lnSpc>
            </a:pPr>
            <a:r>
              <a:rPr lang="en-US" dirty="0"/>
              <a:t>Click to add title</a:t>
            </a:r>
            <a:endParaRPr lang="pt-PT" dirty="0"/>
          </a:p>
        </p:txBody>
      </p:sp>
      <p:cxnSp>
        <p:nvCxnSpPr>
          <p:cNvPr id="10" name="Conector reto 49">
            <a:extLst>
              <a:ext uri="{FF2B5EF4-FFF2-40B4-BE49-F238E27FC236}">
                <a16:creationId xmlns:a16="http://schemas.microsoft.com/office/drawing/2014/main" xmlns="" id="{30B90EB1-D5F4-431B-A055-AFA510A06240}"/>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a16="http://schemas.microsoft.com/office/drawing/2014/main" xmlns="" id="{8BF64989-C8A2-4B4C-80F8-C66B7139AF7B}"/>
              </a:ext>
            </a:extLst>
          </p:cNvPr>
          <p:cNvSpPr/>
          <p:nvPr userDrawn="1"/>
        </p:nvSpPr>
        <p:spPr>
          <a:xfrm>
            <a:off x="407988" y="6613163"/>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a16="http://schemas.microsoft.com/office/drawing/2014/main" xmlns="" id="{86270E95-835F-4573-9283-74942A59EF55}"/>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sp>
        <p:nvSpPr>
          <p:cNvPr id="19" name="Text Placeholder 18">
            <a:extLst>
              <a:ext uri="{FF2B5EF4-FFF2-40B4-BE49-F238E27FC236}">
                <a16:creationId xmlns:a16="http://schemas.microsoft.com/office/drawing/2014/main" xmlns="" id="{05B8B5D3-8754-497A-B23F-A165EF09A9ED}"/>
              </a:ext>
            </a:extLst>
          </p:cNvPr>
          <p:cNvSpPr>
            <a:spLocks noGrp="1"/>
          </p:cNvSpPr>
          <p:nvPr>
            <p:ph type="body" sz="quarter" idx="10"/>
          </p:nvPr>
        </p:nvSpPr>
        <p:spPr>
          <a:xfrm>
            <a:off x="406400" y="240823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3" name="Text Placeholder 18">
            <a:extLst>
              <a:ext uri="{FF2B5EF4-FFF2-40B4-BE49-F238E27FC236}">
                <a16:creationId xmlns:a16="http://schemas.microsoft.com/office/drawing/2014/main" xmlns="" id="{95B8F20E-6DB4-457B-B027-927B9A778FB9}"/>
              </a:ext>
            </a:extLst>
          </p:cNvPr>
          <p:cNvSpPr>
            <a:spLocks noGrp="1"/>
          </p:cNvSpPr>
          <p:nvPr>
            <p:ph type="body" sz="quarter" idx="11"/>
          </p:nvPr>
        </p:nvSpPr>
        <p:spPr>
          <a:xfrm>
            <a:off x="3288453" y="240823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4" name="Text Placeholder 18">
            <a:extLst>
              <a:ext uri="{FF2B5EF4-FFF2-40B4-BE49-F238E27FC236}">
                <a16:creationId xmlns:a16="http://schemas.microsoft.com/office/drawing/2014/main" xmlns="" id="{329F3CB3-F516-4D7B-A8EC-75BDAF0183A3}"/>
              </a:ext>
            </a:extLst>
          </p:cNvPr>
          <p:cNvSpPr>
            <a:spLocks noGrp="1"/>
          </p:cNvSpPr>
          <p:nvPr>
            <p:ph type="body" sz="quarter" idx="12"/>
          </p:nvPr>
        </p:nvSpPr>
        <p:spPr>
          <a:xfrm>
            <a:off x="6170506" y="240823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5" name="Text Placeholder 18">
            <a:extLst>
              <a:ext uri="{FF2B5EF4-FFF2-40B4-BE49-F238E27FC236}">
                <a16:creationId xmlns:a16="http://schemas.microsoft.com/office/drawing/2014/main" xmlns="" id="{FE4B2B4F-E9AC-4D31-BA29-EA0FE4AB98BD}"/>
              </a:ext>
            </a:extLst>
          </p:cNvPr>
          <p:cNvSpPr>
            <a:spLocks noGrp="1"/>
          </p:cNvSpPr>
          <p:nvPr>
            <p:ph type="body" sz="quarter" idx="13"/>
          </p:nvPr>
        </p:nvSpPr>
        <p:spPr>
          <a:xfrm>
            <a:off x="9052560" y="240823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8" name="Text Placeholder 18">
            <a:extLst>
              <a:ext uri="{FF2B5EF4-FFF2-40B4-BE49-F238E27FC236}">
                <a16:creationId xmlns:a16="http://schemas.microsoft.com/office/drawing/2014/main" xmlns="" id="{C1AE1B6E-F41D-4FE7-A168-B3FDD5FD2C8C}"/>
              </a:ext>
            </a:extLst>
          </p:cNvPr>
          <p:cNvSpPr>
            <a:spLocks noGrp="1"/>
          </p:cNvSpPr>
          <p:nvPr>
            <p:ph type="body" sz="quarter" idx="14"/>
          </p:nvPr>
        </p:nvSpPr>
        <p:spPr>
          <a:xfrm>
            <a:off x="406400" y="445039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9" name="Text Placeholder 18">
            <a:extLst>
              <a:ext uri="{FF2B5EF4-FFF2-40B4-BE49-F238E27FC236}">
                <a16:creationId xmlns:a16="http://schemas.microsoft.com/office/drawing/2014/main" xmlns="" id="{D410481B-3715-4A32-A0DA-BCD6A706F8F9}"/>
              </a:ext>
            </a:extLst>
          </p:cNvPr>
          <p:cNvSpPr>
            <a:spLocks noGrp="1"/>
          </p:cNvSpPr>
          <p:nvPr>
            <p:ph type="body" sz="quarter" idx="15"/>
          </p:nvPr>
        </p:nvSpPr>
        <p:spPr>
          <a:xfrm>
            <a:off x="3288453" y="445039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0" name="Text Placeholder 18">
            <a:extLst>
              <a:ext uri="{FF2B5EF4-FFF2-40B4-BE49-F238E27FC236}">
                <a16:creationId xmlns:a16="http://schemas.microsoft.com/office/drawing/2014/main" xmlns="" id="{CA3B88F3-0F31-4501-8D95-422E724A5076}"/>
              </a:ext>
            </a:extLst>
          </p:cNvPr>
          <p:cNvSpPr>
            <a:spLocks noGrp="1"/>
          </p:cNvSpPr>
          <p:nvPr>
            <p:ph type="body" sz="quarter" idx="16"/>
          </p:nvPr>
        </p:nvSpPr>
        <p:spPr>
          <a:xfrm>
            <a:off x="6170506" y="445039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1" name="Text Placeholder 18">
            <a:extLst>
              <a:ext uri="{FF2B5EF4-FFF2-40B4-BE49-F238E27FC236}">
                <a16:creationId xmlns:a16="http://schemas.microsoft.com/office/drawing/2014/main" xmlns="" id="{BF48A559-CB74-4FF4-9453-3B5B3F928705}"/>
              </a:ext>
            </a:extLst>
          </p:cNvPr>
          <p:cNvSpPr>
            <a:spLocks noGrp="1"/>
          </p:cNvSpPr>
          <p:nvPr>
            <p:ph type="body" sz="quarter" idx="17"/>
          </p:nvPr>
        </p:nvSpPr>
        <p:spPr>
          <a:xfrm>
            <a:off x="9052560" y="445039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grpSp>
        <p:nvGrpSpPr>
          <p:cNvPr id="35" name="Group 34">
            <a:extLst>
              <a:ext uri="{FF2B5EF4-FFF2-40B4-BE49-F238E27FC236}">
                <a16:creationId xmlns:a16="http://schemas.microsoft.com/office/drawing/2014/main" xmlns="" id="{88FE81EF-66DE-49FD-A4A4-7A6C87DFCFD0}"/>
              </a:ext>
            </a:extLst>
          </p:cNvPr>
          <p:cNvGrpSpPr/>
          <p:nvPr userDrawn="1"/>
        </p:nvGrpSpPr>
        <p:grpSpPr>
          <a:xfrm>
            <a:off x="407003" y="388591"/>
            <a:ext cx="1495425" cy="1854379"/>
            <a:chOff x="6787663" y="1387761"/>
            <a:chExt cx="1495425" cy="1854379"/>
          </a:xfrm>
        </p:grpSpPr>
        <p:sp>
          <p:nvSpPr>
            <p:cNvPr id="36" name="Freeform 5">
              <a:extLst>
                <a:ext uri="{FF2B5EF4-FFF2-40B4-BE49-F238E27FC236}">
                  <a16:creationId xmlns:a16="http://schemas.microsoft.com/office/drawing/2014/main" xmlns="" id="{44971593-DC84-4A99-9299-8691A4B72D2B}"/>
                </a:ext>
              </a:extLst>
            </p:cNvPr>
            <p:cNvSpPr>
              <a:spLocks/>
            </p:cNvSpPr>
            <p:nvPr/>
          </p:nvSpPr>
          <p:spPr bwMode="auto">
            <a:xfrm rot="5400000">
              <a:off x="7721113" y="2508387"/>
              <a:ext cx="561975" cy="561975"/>
            </a:xfrm>
            <a:custGeom>
              <a:avLst/>
              <a:gdLst>
                <a:gd name="T0" fmla="*/ 0 w 354"/>
                <a:gd name="T1" fmla="*/ 0 h 354"/>
                <a:gd name="T2" fmla="*/ 0 w 354"/>
                <a:gd name="T3" fmla="*/ 78 h 354"/>
                <a:gd name="T4" fmla="*/ 276 w 354"/>
                <a:gd name="T5" fmla="*/ 78 h 354"/>
                <a:gd name="T6" fmla="*/ 276 w 354"/>
                <a:gd name="T7" fmla="*/ 354 h 354"/>
                <a:gd name="T8" fmla="*/ 354 w 354"/>
                <a:gd name="T9" fmla="*/ 354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78"/>
                  </a:lnTo>
                  <a:lnTo>
                    <a:pt x="276" y="78"/>
                  </a:lnTo>
                  <a:lnTo>
                    <a:pt x="276" y="354"/>
                  </a:lnTo>
                  <a:lnTo>
                    <a:pt x="354" y="354"/>
                  </a:lnTo>
                  <a:lnTo>
                    <a:pt x="354" y="0"/>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6">
              <a:extLst>
                <a:ext uri="{FF2B5EF4-FFF2-40B4-BE49-F238E27FC236}">
                  <a16:creationId xmlns:a16="http://schemas.microsoft.com/office/drawing/2014/main" xmlns="" id="{E7C3B1A7-EC0F-4E4B-A1C5-FD4B85A41993}"/>
                </a:ext>
              </a:extLst>
            </p:cNvPr>
            <p:cNvSpPr>
              <a:spLocks/>
            </p:cNvSpPr>
            <p:nvPr/>
          </p:nvSpPr>
          <p:spPr bwMode="auto">
            <a:xfrm rot="5400000">
              <a:off x="6787663" y="2259571"/>
              <a:ext cx="561975" cy="561975"/>
            </a:xfrm>
            <a:custGeom>
              <a:avLst/>
              <a:gdLst>
                <a:gd name="T0" fmla="*/ 276 w 354"/>
                <a:gd name="T1" fmla="*/ 0 h 354"/>
                <a:gd name="T2" fmla="*/ 276 w 354"/>
                <a:gd name="T3" fmla="*/ 276 h 354"/>
                <a:gd name="T4" fmla="*/ 0 w 354"/>
                <a:gd name="T5" fmla="*/ 276 h 354"/>
                <a:gd name="T6" fmla="*/ 0 w 354"/>
                <a:gd name="T7" fmla="*/ 354 h 354"/>
                <a:gd name="T8" fmla="*/ 354 w 354"/>
                <a:gd name="T9" fmla="*/ 354 h 354"/>
                <a:gd name="T10" fmla="*/ 354 w 354"/>
                <a:gd name="T11" fmla="*/ 0 h 354"/>
                <a:gd name="T12" fmla="*/ 276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276" y="0"/>
                  </a:moveTo>
                  <a:lnTo>
                    <a:pt x="276" y="276"/>
                  </a:lnTo>
                  <a:lnTo>
                    <a:pt x="0" y="276"/>
                  </a:lnTo>
                  <a:lnTo>
                    <a:pt x="0" y="354"/>
                  </a:lnTo>
                  <a:lnTo>
                    <a:pt x="354" y="354"/>
                  </a:lnTo>
                  <a:lnTo>
                    <a:pt x="354" y="0"/>
                  </a:lnTo>
                  <a:lnTo>
                    <a:pt x="276"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
              <a:extLst>
                <a:ext uri="{FF2B5EF4-FFF2-40B4-BE49-F238E27FC236}">
                  <a16:creationId xmlns:a16="http://schemas.microsoft.com/office/drawing/2014/main" xmlns="" id="{23D37924-81A1-4CC5-930E-21F2992533D3}"/>
                </a:ext>
              </a:extLst>
            </p:cNvPr>
            <p:cNvSpPr>
              <a:spLocks/>
            </p:cNvSpPr>
            <p:nvPr/>
          </p:nvSpPr>
          <p:spPr bwMode="auto">
            <a:xfrm rot="5400000">
              <a:off x="6787663" y="1573771"/>
              <a:ext cx="561975" cy="561975"/>
            </a:xfrm>
            <a:custGeom>
              <a:avLst/>
              <a:gdLst>
                <a:gd name="T0" fmla="*/ 0 w 354"/>
                <a:gd name="T1" fmla="*/ 0 h 354"/>
                <a:gd name="T2" fmla="*/ 0 w 354"/>
                <a:gd name="T3" fmla="*/ 354 h 354"/>
                <a:gd name="T4" fmla="*/ 354 w 354"/>
                <a:gd name="T5" fmla="*/ 354 h 354"/>
                <a:gd name="T6" fmla="*/ 354 w 354"/>
                <a:gd name="T7" fmla="*/ 276 h 354"/>
                <a:gd name="T8" fmla="*/ 78 w 354"/>
                <a:gd name="T9" fmla="*/ 276 h 354"/>
                <a:gd name="T10" fmla="*/ 78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354" y="354"/>
                  </a:lnTo>
                  <a:lnTo>
                    <a:pt x="354" y="276"/>
                  </a:lnTo>
                  <a:lnTo>
                    <a:pt x="78" y="276"/>
                  </a:lnTo>
                  <a:lnTo>
                    <a:pt x="78" y="0"/>
                  </a:lnTo>
                  <a:lnTo>
                    <a:pt x="0"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
              <a:extLst>
                <a:ext uri="{FF2B5EF4-FFF2-40B4-BE49-F238E27FC236}">
                  <a16:creationId xmlns:a16="http://schemas.microsoft.com/office/drawing/2014/main" xmlns="" id="{888107DD-620A-44AD-9086-3A81004768D4}"/>
                </a:ext>
              </a:extLst>
            </p:cNvPr>
            <p:cNvSpPr>
              <a:spLocks/>
            </p:cNvSpPr>
            <p:nvPr/>
          </p:nvSpPr>
          <p:spPr bwMode="auto">
            <a:xfrm rot="5400000">
              <a:off x="7473463" y="1573771"/>
              <a:ext cx="561975" cy="561975"/>
            </a:xfrm>
            <a:custGeom>
              <a:avLst/>
              <a:gdLst>
                <a:gd name="T0" fmla="*/ 0 w 354"/>
                <a:gd name="T1" fmla="*/ 0 h 354"/>
                <a:gd name="T2" fmla="*/ 0 w 354"/>
                <a:gd name="T3" fmla="*/ 354 h 354"/>
                <a:gd name="T4" fmla="*/ 78 w 354"/>
                <a:gd name="T5" fmla="*/ 354 h 354"/>
                <a:gd name="T6" fmla="*/ 78 w 354"/>
                <a:gd name="T7" fmla="*/ 78 h 354"/>
                <a:gd name="T8" fmla="*/ 354 w 354"/>
                <a:gd name="T9" fmla="*/ 78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78" y="354"/>
                  </a:lnTo>
                  <a:lnTo>
                    <a:pt x="78" y="78"/>
                  </a:lnTo>
                  <a:lnTo>
                    <a:pt x="354" y="78"/>
                  </a:lnTo>
                  <a:lnTo>
                    <a:pt x="354" y="0"/>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Rectangle 43">
              <a:extLst>
                <a:ext uri="{FF2B5EF4-FFF2-40B4-BE49-F238E27FC236}">
                  <a16:creationId xmlns:a16="http://schemas.microsoft.com/office/drawing/2014/main" xmlns="" id="{0AE1FD1F-0CCF-41A5-922C-BB58FB4B0EB4}"/>
                </a:ext>
              </a:extLst>
            </p:cNvPr>
            <p:cNvSpPr/>
            <p:nvPr/>
          </p:nvSpPr>
          <p:spPr>
            <a:xfrm>
              <a:off x="6787663" y="1387761"/>
              <a:ext cx="484107" cy="138499"/>
            </a:xfrm>
            <a:prstGeom prst="rect">
              <a:avLst/>
            </a:prstGeom>
          </p:spPr>
          <p:txBody>
            <a:bodyPr wrap="none" lIns="0" tIns="0" rIns="0" bIns="0">
              <a:spAutoFit/>
            </a:bodyPr>
            <a:lstStyle/>
            <a:p>
              <a:r>
                <a:rPr lang="en-US" sz="900" dirty="0"/>
                <a:t>discover</a:t>
              </a:r>
            </a:p>
          </p:txBody>
        </p:sp>
        <p:sp>
          <p:nvSpPr>
            <p:cNvPr id="45" name="Rectangle 44">
              <a:extLst>
                <a:ext uri="{FF2B5EF4-FFF2-40B4-BE49-F238E27FC236}">
                  <a16:creationId xmlns:a16="http://schemas.microsoft.com/office/drawing/2014/main" xmlns="" id="{37AF7C87-85AD-441A-9699-50B2723D3633}"/>
                </a:ext>
              </a:extLst>
            </p:cNvPr>
            <p:cNvSpPr/>
            <p:nvPr/>
          </p:nvSpPr>
          <p:spPr>
            <a:xfrm>
              <a:off x="7663541" y="1387761"/>
              <a:ext cx="371897" cy="138499"/>
            </a:xfrm>
            <a:prstGeom prst="rect">
              <a:avLst/>
            </a:prstGeom>
          </p:spPr>
          <p:txBody>
            <a:bodyPr wrap="none" lIns="0" tIns="0" rIns="0" bIns="0">
              <a:spAutoFit/>
            </a:bodyPr>
            <a:lstStyle/>
            <a:p>
              <a:r>
                <a:rPr lang="en-US" sz="900" dirty="0"/>
                <a:t>devise</a:t>
              </a:r>
            </a:p>
          </p:txBody>
        </p:sp>
        <p:sp>
          <p:nvSpPr>
            <p:cNvPr id="46" name="Rectangle 45">
              <a:extLst>
                <a:ext uri="{FF2B5EF4-FFF2-40B4-BE49-F238E27FC236}">
                  <a16:creationId xmlns:a16="http://schemas.microsoft.com/office/drawing/2014/main" xmlns="" id="{77056787-0CC1-4A63-BE0D-4D5ADB768FEF}"/>
                </a:ext>
              </a:extLst>
            </p:cNvPr>
            <p:cNvSpPr/>
            <p:nvPr/>
          </p:nvSpPr>
          <p:spPr>
            <a:xfrm>
              <a:off x="7898367" y="3103641"/>
              <a:ext cx="384721" cy="138499"/>
            </a:xfrm>
            <a:prstGeom prst="rect">
              <a:avLst/>
            </a:prstGeom>
          </p:spPr>
          <p:txBody>
            <a:bodyPr wrap="none" lIns="0" tIns="0" rIns="0" bIns="0">
              <a:spAutoFit/>
            </a:bodyPr>
            <a:lstStyle/>
            <a:p>
              <a:r>
                <a:rPr lang="en-US" sz="900" dirty="0"/>
                <a:t>deploy</a:t>
              </a:r>
            </a:p>
          </p:txBody>
        </p:sp>
        <p:sp>
          <p:nvSpPr>
            <p:cNvPr id="47" name="Rectangle 46">
              <a:extLst>
                <a:ext uri="{FF2B5EF4-FFF2-40B4-BE49-F238E27FC236}">
                  <a16:creationId xmlns:a16="http://schemas.microsoft.com/office/drawing/2014/main" xmlns="" id="{71BDD051-8F79-4F90-937F-F21D59CB0BC1}"/>
                </a:ext>
              </a:extLst>
            </p:cNvPr>
            <p:cNvSpPr/>
            <p:nvPr/>
          </p:nvSpPr>
          <p:spPr>
            <a:xfrm>
              <a:off x="6787663" y="2862237"/>
              <a:ext cx="415178" cy="138499"/>
            </a:xfrm>
            <a:prstGeom prst="rect">
              <a:avLst/>
            </a:prstGeom>
          </p:spPr>
          <p:txBody>
            <a:bodyPr wrap="none" lIns="0" tIns="0" rIns="0" bIns="0">
              <a:spAutoFit/>
            </a:bodyPr>
            <a:lstStyle/>
            <a:p>
              <a:r>
                <a:rPr lang="en-US" sz="900" dirty="0"/>
                <a:t>sustain</a:t>
              </a:r>
            </a:p>
          </p:txBody>
        </p:sp>
      </p:grpSp>
    </p:spTree>
    <p:extLst>
      <p:ext uri="{BB962C8B-B14F-4D97-AF65-F5344CB8AC3E}">
        <p14:creationId xmlns:p14="http://schemas.microsoft.com/office/powerpoint/2010/main" val="2431170234"/>
      </p:ext>
    </p:extLst>
  </p:cSld>
  <p:clrMapOvr>
    <a:masterClrMapping/>
  </p:clrMapOvr>
  <p:extLst>
    <p:ext uri="{DCECCB84-F9BA-43D5-87BE-67443E8EF086}">
      <p15:sldGuideLst xmlns:p15="http://schemas.microsoft.com/office/powerpoint/2012/main">
        <p15:guide id="1" orient="horz" pos="151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ustain_Deploy_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2139230" y="864985"/>
            <a:ext cx="8909768" cy="863600"/>
          </a:xfrm>
          <a:prstGeom prst="rect">
            <a:avLst/>
          </a:prstGeom>
        </p:spPr>
        <p:txBody>
          <a:bodyPr vert="horz" lIns="0" tIns="0" rIns="0" bIns="0" rtlCol="0" anchor="ctr" anchorCtr="0">
            <a:noAutofit/>
          </a:bodyPr>
          <a:lstStyle>
            <a:lvl1pPr>
              <a:defRPr lang="pt-PT" dirty="0">
                <a:solidFill>
                  <a:schemeClr val="accent3"/>
                </a:solidFill>
              </a:defRPr>
            </a:lvl1pPr>
          </a:lstStyle>
          <a:p>
            <a:pPr lvl="0">
              <a:lnSpc>
                <a:spcPts val="3000"/>
              </a:lnSpc>
            </a:pPr>
            <a:r>
              <a:rPr lang="en-US" dirty="0"/>
              <a:t>Click to add title</a:t>
            </a:r>
            <a:endParaRPr lang="pt-PT" dirty="0"/>
          </a:p>
        </p:txBody>
      </p:sp>
      <p:cxnSp>
        <p:nvCxnSpPr>
          <p:cNvPr id="10" name="Conector reto 49">
            <a:extLst>
              <a:ext uri="{FF2B5EF4-FFF2-40B4-BE49-F238E27FC236}">
                <a16:creationId xmlns:a16="http://schemas.microsoft.com/office/drawing/2014/main" xmlns="" id="{30B90EB1-D5F4-431B-A055-AFA510A06240}"/>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a16="http://schemas.microsoft.com/office/drawing/2014/main" xmlns="" id="{8BF64989-C8A2-4B4C-80F8-C66B7139AF7B}"/>
              </a:ext>
            </a:extLst>
          </p:cNvPr>
          <p:cNvSpPr/>
          <p:nvPr userDrawn="1"/>
        </p:nvSpPr>
        <p:spPr>
          <a:xfrm>
            <a:off x="407988" y="6613163"/>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a16="http://schemas.microsoft.com/office/drawing/2014/main" xmlns="" id="{86270E95-835F-4573-9283-74942A59EF55}"/>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sp>
        <p:nvSpPr>
          <p:cNvPr id="19" name="Text Placeholder 18">
            <a:extLst>
              <a:ext uri="{FF2B5EF4-FFF2-40B4-BE49-F238E27FC236}">
                <a16:creationId xmlns:a16="http://schemas.microsoft.com/office/drawing/2014/main" xmlns="" id="{05B8B5D3-8754-497A-B23F-A165EF09A9ED}"/>
              </a:ext>
            </a:extLst>
          </p:cNvPr>
          <p:cNvSpPr>
            <a:spLocks noGrp="1"/>
          </p:cNvSpPr>
          <p:nvPr>
            <p:ph type="body" sz="quarter" idx="10"/>
          </p:nvPr>
        </p:nvSpPr>
        <p:spPr>
          <a:xfrm>
            <a:off x="406400" y="240823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3" name="Text Placeholder 18">
            <a:extLst>
              <a:ext uri="{FF2B5EF4-FFF2-40B4-BE49-F238E27FC236}">
                <a16:creationId xmlns:a16="http://schemas.microsoft.com/office/drawing/2014/main" xmlns="" id="{95B8F20E-6DB4-457B-B027-927B9A778FB9}"/>
              </a:ext>
            </a:extLst>
          </p:cNvPr>
          <p:cNvSpPr>
            <a:spLocks noGrp="1"/>
          </p:cNvSpPr>
          <p:nvPr>
            <p:ph type="body" sz="quarter" idx="11"/>
          </p:nvPr>
        </p:nvSpPr>
        <p:spPr>
          <a:xfrm>
            <a:off x="3288453" y="240823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4" name="Text Placeholder 18">
            <a:extLst>
              <a:ext uri="{FF2B5EF4-FFF2-40B4-BE49-F238E27FC236}">
                <a16:creationId xmlns:a16="http://schemas.microsoft.com/office/drawing/2014/main" xmlns="" id="{329F3CB3-F516-4D7B-A8EC-75BDAF0183A3}"/>
              </a:ext>
            </a:extLst>
          </p:cNvPr>
          <p:cNvSpPr>
            <a:spLocks noGrp="1"/>
          </p:cNvSpPr>
          <p:nvPr>
            <p:ph type="body" sz="quarter" idx="12"/>
          </p:nvPr>
        </p:nvSpPr>
        <p:spPr>
          <a:xfrm>
            <a:off x="6170506" y="240823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5" name="Text Placeholder 18">
            <a:extLst>
              <a:ext uri="{FF2B5EF4-FFF2-40B4-BE49-F238E27FC236}">
                <a16:creationId xmlns:a16="http://schemas.microsoft.com/office/drawing/2014/main" xmlns="" id="{FE4B2B4F-E9AC-4D31-BA29-EA0FE4AB98BD}"/>
              </a:ext>
            </a:extLst>
          </p:cNvPr>
          <p:cNvSpPr>
            <a:spLocks noGrp="1"/>
          </p:cNvSpPr>
          <p:nvPr>
            <p:ph type="body" sz="quarter" idx="13"/>
          </p:nvPr>
        </p:nvSpPr>
        <p:spPr>
          <a:xfrm>
            <a:off x="9052560" y="240823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8" name="Text Placeholder 18">
            <a:extLst>
              <a:ext uri="{FF2B5EF4-FFF2-40B4-BE49-F238E27FC236}">
                <a16:creationId xmlns:a16="http://schemas.microsoft.com/office/drawing/2014/main" xmlns="" id="{C1AE1B6E-F41D-4FE7-A168-B3FDD5FD2C8C}"/>
              </a:ext>
            </a:extLst>
          </p:cNvPr>
          <p:cNvSpPr>
            <a:spLocks noGrp="1"/>
          </p:cNvSpPr>
          <p:nvPr>
            <p:ph type="body" sz="quarter" idx="14"/>
          </p:nvPr>
        </p:nvSpPr>
        <p:spPr>
          <a:xfrm>
            <a:off x="406400" y="445039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9" name="Text Placeholder 18">
            <a:extLst>
              <a:ext uri="{FF2B5EF4-FFF2-40B4-BE49-F238E27FC236}">
                <a16:creationId xmlns:a16="http://schemas.microsoft.com/office/drawing/2014/main" xmlns="" id="{D410481B-3715-4A32-A0DA-BCD6A706F8F9}"/>
              </a:ext>
            </a:extLst>
          </p:cNvPr>
          <p:cNvSpPr>
            <a:spLocks noGrp="1"/>
          </p:cNvSpPr>
          <p:nvPr>
            <p:ph type="body" sz="quarter" idx="15"/>
          </p:nvPr>
        </p:nvSpPr>
        <p:spPr>
          <a:xfrm>
            <a:off x="3288453" y="445039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0" name="Text Placeholder 18">
            <a:extLst>
              <a:ext uri="{FF2B5EF4-FFF2-40B4-BE49-F238E27FC236}">
                <a16:creationId xmlns:a16="http://schemas.microsoft.com/office/drawing/2014/main" xmlns="" id="{CA3B88F3-0F31-4501-8D95-422E724A5076}"/>
              </a:ext>
            </a:extLst>
          </p:cNvPr>
          <p:cNvSpPr>
            <a:spLocks noGrp="1"/>
          </p:cNvSpPr>
          <p:nvPr>
            <p:ph type="body" sz="quarter" idx="16"/>
          </p:nvPr>
        </p:nvSpPr>
        <p:spPr>
          <a:xfrm>
            <a:off x="6170506" y="445039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1" name="Text Placeholder 18">
            <a:extLst>
              <a:ext uri="{FF2B5EF4-FFF2-40B4-BE49-F238E27FC236}">
                <a16:creationId xmlns:a16="http://schemas.microsoft.com/office/drawing/2014/main" xmlns="" id="{BF48A559-CB74-4FF4-9453-3B5B3F928705}"/>
              </a:ext>
            </a:extLst>
          </p:cNvPr>
          <p:cNvSpPr>
            <a:spLocks noGrp="1"/>
          </p:cNvSpPr>
          <p:nvPr>
            <p:ph type="body" sz="quarter" idx="17"/>
          </p:nvPr>
        </p:nvSpPr>
        <p:spPr>
          <a:xfrm>
            <a:off x="9052560" y="445039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grpSp>
        <p:nvGrpSpPr>
          <p:cNvPr id="26" name="Group 25">
            <a:extLst>
              <a:ext uri="{FF2B5EF4-FFF2-40B4-BE49-F238E27FC236}">
                <a16:creationId xmlns:a16="http://schemas.microsoft.com/office/drawing/2014/main" xmlns="" id="{9DFEFF8B-A912-4187-BC9A-3C6650A1145B}"/>
              </a:ext>
            </a:extLst>
          </p:cNvPr>
          <p:cNvGrpSpPr/>
          <p:nvPr userDrawn="1"/>
        </p:nvGrpSpPr>
        <p:grpSpPr>
          <a:xfrm>
            <a:off x="407003" y="388591"/>
            <a:ext cx="1496591" cy="1854379"/>
            <a:chOff x="9666713" y="1387761"/>
            <a:chExt cx="1496591" cy="1854379"/>
          </a:xfrm>
        </p:grpSpPr>
        <p:sp>
          <p:nvSpPr>
            <p:cNvPr id="27" name="Freeform 5">
              <a:extLst>
                <a:ext uri="{FF2B5EF4-FFF2-40B4-BE49-F238E27FC236}">
                  <a16:creationId xmlns:a16="http://schemas.microsoft.com/office/drawing/2014/main" xmlns="" id="{3CD33657-0850-44D9-83A1-874CE4302C4A}"/>
                </a:ext>
              </a:extLst>
            </p:cNvPr>
            <p:cNvSpPr>
              <a:spLocks/>
            </p:cNvSpPr>
            <p:nvPr/>
          </p:nvSpPr>
          <p:spPr bwMode="auto">
            <a:xfrm rot="10800000">
              <a:off x="9666713" y="2508683"/>
              <a:ext cx="561975" cy="561975"/>
            </a:xfrm>
            <a:custGeom>
              <a:avLst/>
              <a:gdLst>
                <a:gd name="T0" fmla="*/ 0 w 354"/>
                <a:gd name="T1" fmla="*/ 0 h 354"/>
                <a:gd name="T2" fmla="*/ 0 w 354"/>
                <a:gd name="T3" fmla="*/ 78 h 354"/>
                <a:gd name="T4" fmla="*/ 276 w 354"/>
                <a:gd name="T5" fmla="*/ 78 h 354"/>
                <a:gd name="T6" fmla="*/ 276 w 354"/>
                <a:gd name="T7" fmla="*/ 354 h 354"/>
                <a:gd name="T8" fmla="*/ 354 w 354"/>
                <a:gd name="T9" fmla="*/ 354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78"/>
                  </a:lnTo>
                  <a:lnTo>
                    <a:pt x="276" y="78"/>
                  </a:lnTo>
                  <a:lnTo>
                    <a:pt x="276" y="354"/>
                  </a:lnTo>
                  <a:lnTo>
                    <a:pt x="354" y="354"/>
                  </a:lnTo>
                  <a:lnTo>
                    <a:pt x="354" y="0"/>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
              <a:extLst>
                <a:ext uri="{FF2B5EF4-FFF2-40B4-BE49-F238E27FC236}">
                  <a16:creationId xmlns:a16="http://schemas.microsoft.com/office/drawing/2014/main" xmlns="" id="{FA5AA3C4-8B5D-42F2-A5C8-6DF6F6163F67}"/>
                </a:ext>
              </a:extLst>
            </p:cNvPr>
            <p:cNvSpPr>
              <a:spLocks/>
            </p:cNvSpPr>
            <p:nvPr/>
          </p:nvSpPr>
          <p:spPr bwMode="auto">
            <a:xfrm rot="10800000">
              <a:off x="9915529" y="1575233"/>
              <a:ext cx="561975" cy="561975"/>
            </a:xfrm>
            <a:custGeom>
              <a:avLst/>
              <a:gdLst>
                <a:gd name="T0" fmla="*/ 276 w 354"/>
                <a:gd name="T1" fmla="*/ 0 h 354"/>
                <a:gd name="T2" fmla="*/ 276 w 354"/>
                <a:gd name="T3" fmla="*/ 276 h 354"/>
                <a:gd name="T4" fmla="*/ 0 w 354"/>
                <a:gd name="T5" fmla="*/ 276 h 354"/>
                <a:gd name="T6" fmla="*/ 0 w 354"/>
                <a:gd name="T7" fmla="*/ 354 h 354"/>
                <a:gd name="T8" fmla="*/ 354 w 354"/>
                <a:gd name="T9" fmla="*/ 354 h 354"/>
                <a:gd name="T10" fmla="*/ 354 w 354"/>
                <a:gd name="T11" fmla="*/ 0 h 354"/>
                <a:gd name="T12" fmla="*/ 276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276" y="0"/>
                  </a:moveTo>
                  <a:lnTo>
                    <a:pt x="276" y="276"/>
                  </a:lnTo>
                  <a:lnTo>
                    <a:pt x="0" y="276"/>
                  </a:lnTo>
                  <a:lnTo>
                    <a:pt x="0" y="354"/>
                  </a:lnTo>
                  <a:lnTo>
                    <a:pt x="354" y="354"/>
                  </a:lnTo>
                  <a:lnTo>
                    <a:pt x="354" y="0"/>
                  </a:lnTo>
                  <a:lnTo>
                    <a:pt x="276"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7">
              <a:extLst>
                <a:ext uri="{FF2B5EF4-FFF2-40B4-BE49-F238E27FC236}">
                  <a16:creationId xmlns:a16="http://schemas.microsoft.com/office/drawing/2014/main" xmlns="" id="{614A4134-D2A5-4302-AE71-431E6D05486D}"/>
                </a:ext>
              </a:extLst>
            </p:cNvPr>
            <p:cNvSpPr>
              <a:spLocks/>
            </p:cNvSpPr>
            <p:nvPr/>
          </p:nvSpPr>
          <p:spPr bwMode="auto">
            <a:xfrm rot="10800000">
              <a:off x="10601329" y="1575233"/>
              <a:ext cx="561975" cy="561975"/>
            </a:xfrm>
            <a:custGeom>
              <a:avLst/>
              <a:gdLst>
                <a:gd name="T0" fmla="*/ 0 w 354"/>
                <a:gd name="T1" fmla="*/ 0 h 354"/>
                <a:gd name="T2" fmla="*/ 0 w 354"/>
                <a:gd name="T3" fmla="*/ 354 h 354"/>
                <a:gd name="T4" fmla="*/ 354 w 354"/>
                <a:gd name="T5" fmla="*/ 354 h 354"/>
                <a:gd name="T6" fmla="*/ 354 w 354"/>
                <a:gd name="T7" fmla="*/ 276 h 354"/>
                <a:gd name="T8" fmla="*/ 78 w 354"/>
                <a:gd name="T9" fmla="*/ 276 h 354"/>
                <a:gd name="T10" fmla="*/ 78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354" y="354"/>
                  </a:lnTo>
                  <a:lnTo>
                    <a:pt x="354" y="276"/>
                  </a:lnTo>
                  <a:lnTo>
                    <a:pt x="78" y="276"/>
                  </a:lnTo>
                  <a:lnTo>
                    <a:pt x="78" y="0"/>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8">
              <a:extLst>
                <a:ext uri="{FF2B5EF4-FFF2-40B4-BE49-F238E27FC236}">
                  <a16:creationId xmlns:a16="http://schemas.microsoft.com/office/drawing/2014/main" xmlns="" id="{9C2FDF98-90ED-440A-AC66-704860A9E448}"/>
                </a:ext>
              </a:extLst>
            </p:cNvPr>
            <p:cNvSpPr>
              <a:spLocks/>
            </p:cNvSpPr>
            <p:nvPr/>
          </p:nvSpPr>
          <p:spPr bwMode="auto">
            <a:xfrm rot="10800000">
              <a:off x="10601329" y="2261033"/>
              <a:ext cx="561975" cy="561975"/>
            </a:xfrm>
            <a:custGeom>
              <a:avLst/>
              <a:gdLst>
                <a:gd name="T0" fmla="*/ 0 w 354"/>
                <a:gd name="T1" fmla="*/ 0 h 354"/>
                <a:gd name="T2" fmla="*/ 0 w 354"/>
                <a:gd name="T3" fmla="*/ 354 h 354"/>
                <a:gd name="T4" fmla="*/ 78 w 354"/>
                <a:gd name="T5" fmla="*/ 354 h 354"/>
                <a:gd name="T6" fmla="*/ 78 w 354"/>
                <a:gd name="T7" fmla="*/ 78 h 354"/>
                <a:gd name="T8" fmla="*/ 354 w 354"/>
                <a:gd name="T9" fmla="*/ 78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78" y="354"/>
                  </a:lnTo>
                  <a:lnTo>
                    <a:pt x="78" y="78"/>
                  </a:lnTo>
                  <a:lnTo>
                    <a:pt x="354" y="78"/>
                  </a:lnTo>
                  <a:lnTo>
                    <a:pt x="354" y="0"/>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xmlns="" id="{E6ADABE6-1E0B-4E8E-A920-CACE2D63E904}"/>
                </a:ext>
              </a:extLst>
            </p:cNvPr>
            <p:cNvSpPr/>
            <p:nvPr/>
          </p:nvSpPr>
          <p:spPr>
            <a:xfrm>
              <a:off x="9915529" y="1387761"/>
              <a:ext cx="484107" cy="138499"/>
            </a:xfrm>
            <a:prstGeom prst="rect">
              <a:avLst/>
            </a:prstGeom>
          </p:spPr>
          <p:txBody>
            <a:bodyPr wrap="none" lIns="0" tIns="0" rIns="0" bIns="0">
              <a:spAutoFit/>
            </a:bodyPr>
            <a:lstStyle/>
            <a:p>
              <a:r>
                <a:rPr lang="en-US" sz="900" dirty="0"/>
                <a:t>discover</a:t>
              </a:r>
            </a:p>
          </p:txBody>
        </p:sp>
        <p:sp>
          <p:nvSpPr>
            <p:cNvPr id="32" name="Rectangle 31">
              <a:extLst>
                <a:ext uri="{FF2B5EF4-FFF2-40B4-BE49-F238E27FC236}">
                  <a16:creationId xmlns:a16="http://schemas.microsoft.com/office/drawing/2014/main" xmlns="" id="{17D0619E-6902-4E86-B35F-99FB81D79803}"/>
                </a:ext>
              </a:extLst>
            </p:cNvPr>
            <p:cNvSpPr/>
            <p:nvPr/>
          </p:nvSpPr>
          <p:spPr>
            <a:xfrm>
              <a:off x="10791407" y="1387761"/>
              <a:ext cx="371897" cy="138499"/>
            </a:xfrm>
            <a:prstGeom prst="rect">
              <a:avLst/>
            </a:prstGeom>
          </p:spPr>
          <p:txBody>
            <a:bodyPr wrap="none" lIns="0" tIns="0" rIns="0" bIns="0">
              <a:spAutoFit/>
            </a:bodyPr>
            <a:lstStyle/>
            <a:p>
              <a:r>
                <a:rPr lang="en-US" sz="900" dirty="0"/>
                <a:t>devise</a:t>
              </a:r>
            </a:p>
          </p:txBody>
        </p:sp>
        <p:sp>
          <p:nvSpPr>
            <p:cNvPr id="33" name="Rectangle 32">
              <a:extLst>
                <a:ext uri="{FF2B5EF4-FFF2-40B4-BE49-F238E27FC236}">
                  <a16:creationId xmlns:a16="http://schemas.microsoft.com/office/drawing/2014/main" xmlns="" id="{86462C4E-0479-4664-82BA-ED331199E76B}"/>
                </a:ext>
              </a:extLst>
            </p:cNvPr>
            <p:cNvSpPr/>
            <p:nvPr/>
          </p:nvSpPr>
          <p:spPr>
            <a:xfrm>
              <a:off x="10778583" y="2862237"/>
              <a:ext cx="384721" cy="138499"/>
            </a:xfrm>
            <a:prstGeom prst="rect">
              <a:avLst/>
            </a:prstGeom>
          </p:spPr>
          <p:txBody>
            <a:bodyPr wrap="none" lIns="0" tIns="0" rIns="0" bIns="0">
              <a:spAutoFit/>
            </a:bodyPr>
            <a:lstStyle/>
            <a:p>
              <a:r>
                <a:rPr lang="en-US" sz="900" dirty="0"/>
                <a:t>deploy</a:t>
              </a:r>
            </a:p>
          </p:txBody>
        </p:sp>
        <p:sp>
          <p:nvSpPr>
            <p:cNvPr id="34" name="Rectangle 33">
              <a:extLst>
                <a:ext uri="{FF2B5EF4-FFF2-40B4-BE49-F238E27FC236}">
                  <a16:creationId xmlns:a16="http://schemas.microsoft.com/office/drawing/2014/main" xmlns="" id="{8DF8E895-686F-4B7C-A433-541568E44050}"/>
                </a:ext>
              </a:extLst>
            </p:cNvPr>
            <p:cNvSpPr/>
            <p:nvPr/>
          </p:nvSpPr>
          <p:spPr>
            <a:xfrm>
              <a:off x="9672004" y="3103641"/>
              <a:ext cx="415178" cy="138499"/>
            </a:xfrm>
            <a:prstGeom prst="rect">
              <a:avLst/>
            </a:prstGeom>
          </p:spPr>
          <p:txBody>
            <a:bodyPr wrap="none" lIns="0" tIns="0" rIns="0" bIns="0">
              <a:spAutoFit/>
            </a:bodyPr>
            <a:lstStyle/>
            <a:p>
              <a:r>
                <a:rPr lang="en-US" sz="900" dirty="0"/>
                <a:t>sustain</a:t>
              </a:r>
            </a:p>
          </p:txBody>
        </p:sp>
      </p:grpSp>
    </p:spTree>
    <p:extLst>
      <p:ext uri="{BB962C8B-B14F-4D97-AF65-F5344CB8AC3E}">
        <p14:creationId xmlns:p14="http://schemas.microsoft.com/office/powerpoint/2010/main" val="1230804347"/>
      </p:ext>
    </p:extLst>
  </p:cSld>
  <p:clrMapOvr>
    <a:masterClrMapping/>
  </p:clrMapOvr>
  <p:extLst>
    <p:ext uri="{DCECCB84-F9BA-43D5-87BE-67443E8EF086}">
      <p15:sldGuideLst xmlns:p15="http://schemas.microsoft.com/office/powerpoint/2012/main">
        <p15:guide id="1" orient="horz" pos="151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cxnSp>
        <p:nvCxnSpPr>
          <p:cNvPr id="9" name="Conector reto 49">
            <a:extLst>
              <a:ext uri="{FF2B5EF4-FFF2-40B4-BE49-F238E27FC236}">
                <a16:creationId xmlns:a16="http://schemas.microsoft.com/office/drawing/2014/main" xmlns="" id="{E433D536-7BB7-445D-A40A-A52894FF343C}"/>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ctangle 27">
            <a:extLst>
              <a:ext uri="{FF2B5EF4-FFF2-40B4-BE49-F238E27FC236}">
                <a16:creationId xmlns:a16="http://schemas.microsoft.com/office/drawing/2014/main" xmlns="" id="{FB327248-8237-46A5-A2B9-EDA7ED7F48C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5" name="Retângulo 43">
            <a:extLst>
              <a:ext uri="{FF2B5EF4-FFF2-40B4-BE49-F238E27FC236}">
                <a16:creationId xmlns:a16="http://schemas.microsoft.com/office/drawing/2014/main" xmlns="" id="{96B94D4E-9C06-4675-9DA1-C26C802D0272}"/>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cxnSp>
        <p:nvCxnSpPr>
          <p:cNvPr id="12" name="Conector reto 49">
            <a:extLst>
              <a:ext uri="{FF2B5EF4-FFF2-40B4-BE49-F238E27FC236}">
                <a16:creationId xmlns:a16="http://schemas.microsoft.com/office/drawing/2014/main" xmlns="" id="{3B844CEA-205F-4735-9255-1B6E42A43603}"/>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extLst>
              <a:ext uri="{FF2B5EF4-FFF2-40B4-BE49-F238E27FC236}">
                <a16:creationId xmlns:a16="http://schemas.microsoft.com/office/drawing/2014/main" xmlns="" id="{FF3D7C6A-C248-444B-B680-7FE60D185050}"/>
              </a:ext>
            </a:extLst>
          </p:cNvPr>
          <p:cNvSpPr/>
          <p:nvPr userDrawn="1"/>
        </p:nvSpPr>
        <p:spPr>
          <a:xfrm>
            <a:off x="407988" y="6613377"/>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4" name="Retângulo 43">
            <a:extLst>
              <a:ext uri="{FF2B5EF4-FFF2-40B4-BE49-F238E27FC236}">
                <a16:creationId xmlns:a16="http://schemas.microsoft.com/office/drawing/2014/main" xmlns="" id="{47183D37-7F65-4634-A692-5D46077EA741}"/>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grpSp>
        <p:nvGrpSpPr>
          <p:cNvPr id="2" name="Group 1">
            <a:extLst>
              <a:ext uri="{FF2B5EF4-FFF2-40B4-BE49-F238E27FC236}">
                <a16:creationId xmlns:a16="http://schemas.microsoft.com/office/drawing/2014/main" xmlns="" id="{A1CA3E6D-AFD2-48EF-85D9-5F469FCFBC47}"/>
              </a:ext>
            </a:extLst>
          </p:cNvPr>
          <p:cNvGrpSpPr/>
          <p:nvPr userDrawn="1"/>
        </p:nvGrpSpPr>
        <p:grpSpPr>
          <a:xfrm>
            <a:off x="1161971" y="2211042"/>
            <a:ext cx="1947553" cy="2223306"/>
            <a:chOff x="1198557" y="1857474"/>
            <a:chExt cx="2630850" cy="3003351"/>
          </a:xfrm>
        </p:grpSpPr>
        <p:pic>
          <p:nvPicPr>
            <p:cNvPr id="16" name="Picture 15" descr="A close up of a screen&#10;&#10;Description generated with high confidence">
              <a:extLst>
                <a:ext uri="{FF2B5EF4-FFF2-40B4-BE49-F238E27FC236}">
                  <a16:creationId xmlns:a16="http://schemas.microsoft.com/office/drawing/2014/main" xmlns="" id="{7387D7C3-6B86-4F5C-9FB7-6A426873C57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153132" y="1857474"/>
              <a:ext cx="676275" cy="676275"/>
            </a:xfrm>
            <a:prstGeom prst="rect">
              <a:avLst/>
            </a:prstGeom>
          </p:spPr>
        </p:pic>
        <p:pic>
          <p:nvPicPr>
            <p:cNvPr id="17" name="Picture 16">
              <a:extLst>
                <a:ext uri="{FF2B5EF4-FFF2-40B4-BE49-F238E27FC236}">
                  <a16:creationId xmlns:a16="http://schemas.microsoft.com/office/drawing/2014/main" xmlns="" id="{B543E78E-3CE8-4118-8755-B1153ADFC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98557" y="1857474"/>
              <a:ext cx="676275" cy="676275"/>
            </a:xfrm>
            <a:prstGeom prst="rect">
              <a:avLst/>
            </a:prstGeom>
          </p:spPr>
        </p:pic>
        <p:pic>
          <p:nvPicPr>
            <p:cNvPr id="18" name="Picture 17" descr="A close up of a screen&#10;&#10;Description generated with high confidence">
              <a:extLst>
                <a:ext uri="{FF2B5EF4-FFF2-40B4-BE49-F238E27FC236}">
                  <a16:creationId xmlns:a16="http://schemas.microsoft.com/office/drawing/2014/main" xmlns="" id="{28B9DFC0-FE63-492E-B26E-32A8BD818E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153132" y="4184550"/>
              <a:ext cx="676275" cy="676275"/>
            </a:xfrm>
            <a:prstGeom prst="rect">
              <a:avLst/>
            </a:prstGeom>
          </p:spPr>
        </p:pic>
        <p:pic>
          <p:nvPicPr>
            <p:cNvPr id="19" name="Picture 18" descr="A close up of a screen&#10;&#10;Description generated with high confidence">
              <a:extLst>
                <a:ext uri="{FF2B5EF4-FFF2-40B4-BE49-F238E27FC236}">
                  <a16:creationId xmlns:a16="http://schemas.microsoft.com/office/drawing/2014/main" xmlns="" id="{A02488B8-A36C-4C28-8BBA-F291DDA5FDE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rot="16200000" flipV="1">
              <a:off x="1198557" y="4184550"/>
              <a:ext cx="676275" cy="676275"/>
            </a:xfrm>
            <a:prstGeom prst="rect">
              <a:avLst/>
            </a:prstGeom>
          </p:spPr>
        </p:pic>
      </p:grpSp>
      <p:sp>
        <p:nvSpPr>
          <p:cNvPr id="20" name="Text Placeholder 19">
            <a:extLst>
              <a:ext uri="{FF2B5EF4-FFF2-40B4-BE49-F238E27FC236}">
                <a16:creationId xmlns:a16="http://schemas.microsoft.com/office/drawing/2014/main" xmlns="" id="{8CE3489B-6235-41D8-92AE-FE0A942241B6}"/>
              </a:ext>
            </a:extLst>
          </p:cNvPr>
          <p:cNvSpPr>
            <a:spLocks noGrp="1"/>
          </p:cNvSpPr>
          <p:nvPr>
            <p:ph type="body" sz="quarter" idx="11" hasCustomPrompt="1"/>
          </p:nvPr>
        </p:nvSpPr>
        <p:spPr>
          <a:xfrm>
            <a:off x="421064" y="2745661"/>
            <a:ext cx="2021387" cy="429285"/>
          </a:xfrm>
        </p:spPr>
        <p:txBody>
          <a:bodyPr wrap="none" anchor="ctr" anchorCtr="0">
            <a:spAutoFit/>
          </a:bodyPr>
          <a:lstStyle>
            <a:lvl1pPr algn="l">
              <a:lnSpc>
                <a:spcPct val="100000"/>
              </a:lnSpc>
              <a:defRPr lang="en-US" sz="2400" b="1" kern="1200" dirty="0">
                <a:solidFill>
                  <a:schemeClr val="accent3"/>
                </a:solidFill>
                <a:latin typeface="+mn-lt"/>
                <a:ea typeface="+mn-ea"/>
                <a:cs typeface="+mn-cs"/>
              </a:defRPr>
            </a:lvl1pPr>
          </a:lstStyle>
          <a:p>
            <a:pPr marL="0" lvl="0" indent="0" algn="l" defTabSz="914400" rtl="0" eaLnBrk="1" latinLnBrk="0" hangingPunct="1">
              <a:lnSpc>
                <a:spcPts val="3800"/>
              </a:lnSpc>
              <a:spcBef>
                <a:spcPts val="0"/>
              </a:spcBef>
              <a:spcAft>
                <a:spcPts val="600"/>
              </a:spcAft>
              <a:buFont typeface="Arial" panose="020B0604020202020204" pitchFamily="34" charset="0"/>
              <a:buNone/>
            </a:pPr>
            <a:r>
              <a:rPr lang="en-US" dirty="0"/>
              <a:t>placeholder</a:t>
            </a:r>
          </a:p>
        </p:txBody>
      </p:sp>
      <p:sp>
        <p:nvSpPr>
          <p:cNvPr id="21" name="Text Placeholder 19">
            <a:extLst>
              <a:ext uri="{FF2B5EF4-FFF2-40B4-BE49-F238E27FC236}">
                <a16:creationId xmlns:a16="http://schemas.microsoft.com/office/drawing/2014/main" xmlns="" id="{A3776552-4D9A-4A3F-BB90-26CA2115211F}"/>
              </a:ext>
            </a:extLst>
          </p:cNvPr>
          <p:cNvSpPr>
            <a:spLocks noGrp="1"/>
          </p:cNvSpPr>
          <p:nvPr>
            <p:ph type="body" sz="quarter" idx="12" hasCustomPrompt="1"/>
          </p:nvPr>
        </p:nvSpPr>
        <p:spPr>
          <a:xfrm>
            <a:off x="2333540" y="3407777"/>
            <a:ext cx="1288814" cy="429285"/>
          </a:xfrm>
        </p:spPr>
        <p:txBody>
          <a:bodyPr wrap="none" anchor="ctr" anchorCtr="0">
            <a:spAutoFit/>
          </a:bodyPr>
          <a:lstStyle>
            <a:lvl1pPr algn="l">
              <a:lnSpc>
                <a:spcPct val="100000"/>
              </a:lnSpc>
              <a:defRPr lang="en-US" sz="2400" b="1" kern="1200" dirty="0">
                <a:solidFill>
                  <a:schemeClr val="accent1"/>
                </a:solidFill>
                <a:latin typeface="+mn-lt"/>
                <a:ea typeface="+mn-ea"/>
                <a:cs typeface="+mn-cs"/>
              </a:defRPr>
            </a:lvl1pPr>
          </a:lstStyle>
          <a:p>
            <a:pPr marL="0" lvl="0" indent="0" algn="l" defTabSz="914400" rtl="0" eaLnBrk="1" latinLnBrk="0" hangingPunct="1">
              <a:lnSpc>
                <a:spcPts val="3800"/>
              </a:lnSpc>
              <a:spcBef>
                <a:spcPts val="0"/>
              </a:spcBef>
              <a:spcAft>
                <a:spcPts val="600"/>
              </a:spcAft>
              <a:buFont typeface="Arial" panose="020B0604020202020204" pitchFamily="34" charset="0"/>
              <a:buNone/>
            </a:pPr>
            <a:r>
              <a:rPr lang="en-US" dirty="0"/>
              <a:t>for text</a:t>
            </a:r>
          </a:p>
        </p:txBody>
      </p:sp>
    </p:spTree>
    <p:extLst>
      <p:ext uri="{BB962C8B-B14F-4D97-AF65-F5344CB8AC3E}">
        <p14:creationId xmlns:p14="http://schemas.microsoft.com/office/powerpoint/2010/main" val="6698467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cxnSp>
        <p:nvCxnSpPr>
          <p:cNvPr id="9" name="Conector reto 49">
            <a:extLst>
              <a:ext uri="{FF2B5EF4-FFF2-40B4-BE49-F238E27FC236}">
                <a16:creationId xmlns:a16="http://schemas.microsoft.com/office/drawing/2014/main" xmlns="" id="{E433D536-7BB7-445D-A40A-A52894FF343C}"/>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ctangle 27">
            <a:extLst>
              <a:ext uri="{FF2B5EF4-FFF2-40B4-BE49-F238E27FC236}">
                <a16:creationId xmlns:a16="http://schemas.microsoft.com/office/drawing/2014/main" xmlns="" id="{FB327248-8237-46A5-A2B9-EDA7ED7F48C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5" name="Retângulo 43">
            <a:extLst>
              <a:ext uri="{FF2B5EF4-FFF2-40B4-BE49-F238E27FC236}">
                <a16:creationId xmlns:a16="http://schemas.microsoft.com/office/drawing/2014/main" xmlns="" id="{96B94D4E-9C06-4675-9DA1-C26C802D0272}"/>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cxnSp>
        <p:nvCxnSpPr>
          <p:cNvPr id="12" name="Conector reto 49">
            <a:extLst>
              <a:ext uri="{FF2B5EF4-FFF2-40B4-BE49-F238E27FC236}">
                <a16:creationId xmlns:a16="http://schemas.microsoft.com/office/drawing/2014/main" xmlns="" id="{3B844CEA-205F-4735-9255-1B6E42A43603}"/>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extLst>
              <a:ext uri="{FF2B5EF4-FFF2-40B4-BE49-F238E27FC236}">
                <a16:creationId xmlns:a16="http://schemas.microsoft.com/office/drawing/2014/main" xmlns="" id="{FF3D7C6A-C248-444B-B680-7FE60D185050}"/>
              </a:ext>
            </a:extLst>
          </p:cNvPr>
          <p:cNvSpPr/>
          <p:nvPr userDrawn="1"/>
        </p:nvSpPr>
        <p:spPr>
          <a:xfrm>
            <a:off x="407988" y="6613377"/>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4" name="Retângulo 43">
            <a:extLst>
              <a:ext uri="{FF2B5EF4-FFF2-40B4-BE49-F238E27FC236}">
                <a16:creationId xmlns:a16="http://schemas.microsoft.com/office/drawing/2014/main" xmlns="" id="{47183D37-7F65-4634-A692-5D46077EA741}"/>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grpSp>
        <p:nvGrpSpPr>
          <p:cNvPr id="2" name="Group 1">
            <a:extLst>
              <a:ext uri="{FF2B5EF4-FFF2-40B4-BE49-F238E27FC236}">
                <a16:creationId xmlns:a16="http://schemas.microsoft.com/office/drawing/2014/main" xmlns="" id="{A1CA3E6D-AFD2-48EF-85D9-5F469FCFBC47}"/>
              </a:ext>
            </a:extLst>
          </p:cNvPr>
          <p:cNvGrpSpPr/>
          <p:nvPr userDrawn="1"/>
        </p:nvGrpSpPr>
        <p:grpSpPr>
          <a:xfrm>
            <a:off x="1311887" y="1927325"/>
            <a:ext cx="2630850" cy="3003351"/>
            <a:chOff x="1198557" y="1857474"/>
            <a:chExt cx="2630850" cy="3003351"/>
          </a:xfrm>
        </p:grpSpPr>
        <p:pic>
          <p:nvPicPr>
            <p:cNvPr id="16" name="Picture 15" descr="A close up of a screen&#10;&#10;Description generated with high confidence">
              <a:extLst>
                <a:ext uri="{FF2B5EF4-FFF2-40B4-BE49-F238E27FC236}">
                  <a16:creationId xmlns:a16="http://schemas.microsoft.com/office/drawing/2014/main" xmlns="" id="{7387D7C3-6B86-4F5C-9FB7-6A426873C57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153132" y="1857474"/>
              <a:ext cx="676275" cy="676275"/>
            </a:xfrm>
            <a:prstGeom prst="rect">
              <a:avLst/>
            </a:prstGeom>
          </p:spPr>
        </p:pic>
        <p:pic>
          <p:nvPicPr>
            <p:cNvPr id="17" name="Picture 16">
              <a:extLst>
                <a:ext uri="{FF2B5EF4-FFF2-40B4-BE49-F238E27FC236}">
                  <a16:creationId xmlns:a16="http://schemas.microsoft.com/office/drawing/2014/main" xmlns="" id="{B543E78E-3CE8-4118-8755-B1153ADFC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98557" y="1857474"/>
              <a:ext cx="676275" cy="676275"/>
            </a:xfrm>
            <a:prstGeom prst="rect">
              <a:avLst/>
            </a:prstGeom>
          </p:spPr>
        </p:pic>
        <p:pic>
          <p:nvPicPr>
            <p:cNvPr id="18" name="Picture 17" descr="A close up of a screen&#10;&#10;Description generated with high confidence">
              <a:extLst>
                <a:ext uri="{FF2B5EF4-FFF2-40B4-BE49-F238E27FC236}">
                  <a16:creationId xmlns:a16="http://schemas.microsoft.com/office/drawing/2014/main" xmlns="" id="{28B9DFC0-FE63-492E-B26E-32A8BD818E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153132" y="4184550"/>
              <a:ext cx="676275" cy="676275"/>
            </a:xfrm>
            <a:prstGeom prst="rect">
              <a:avLst/>
            </a:prstGeom>
          </p:spPr>
        </p:pic>
        <p:pic>
          <p:nvPicPr>
            <p:cNvPr id="19" name="Picture 18" descr="A close up of a screen&#10;&#10;Description generated with high confidence">
              <a:extLst>
                <a:ext uri="{FF2B5EF4-FFF2-40B4-BE49-F238E27FC236}">
                  <a16:creationId xmlns:a16="http://schemas.microsoft.com/office/drawing/2014/main" xmlns="" id="{A02488B8-A36C-4C28-8BBA-F291DDA5FDE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rot="16200000" flipV="1">
              <a:off x="1198557" y="4184550"/>
              <a:ext cx="676275" cy="676275"/>
            </a:xfrm>
            <a:prstGeom prst="rect">
              <a:avLst/>
            </a:prstGeom>
          </p:spPr>
        </p:pic>
      </p:grpSp>
      <p:sp>
        <p:nvSpPr>
          <p:cNvPr id="20" name="Text Placeholder 19">
            <a:extLst>
              <a:ext uri="{FF2B5EF4-FFF2-40B4-BE49-F238E27FC236}">
                <a16:creationId xmlns:a16="http://schemas.microsoft.com/office/drawing/2014/main" xmlns="" id="{8CE3489B-6235-41D8-92AE-FE0A942241B6}"/>
              </a:ext>
            </a:extLst>
          </p:cNvPr>
          <p:cNvSpPr>
            <a:spLocks noGrp="1"/>
          </p:cNvSpPr>
          <p:nvPr>
            <p:ph type="body" sz="quarter" idx="11" hasCustomPrompt="1"/>
          </p:nvPr>
        </p:nvSpPr>
        <p:spPr>
          <a:xfrm>
            <a:off x="609600" y="2867476"/>
            <a:ext cx="3024867" cy="487313"/>
          </a:xfrm>
        </p:spPr>
        <p:txBody>
          <a:bodyPr wrap="none" anchor="ctr" anchorCtr="0">
            <a:spAutoFit/>
          </a:bodyPr>
          <a:lstStyle>
            <a:lvl1pPr>
              <a:lnSpc>
                <a:spcPct val="100000"/>
              </a:lnSpc>
              <a:defRPr lang="en-US" sz="3600" b="1" kern="1200" dirty="0">
                <a:solidFill>
                  <a:schemeClr val="accent3"/>
                </a:solidFill>
                <a:latin typeface="+mn-lt"/>
                <a:ea typeface="+mn-ea"/>
                <a:cs typeface="+mn-cs"/>
              </a:defRPr>
            </a:lvl1pPr>
          </a:lstStyle>
          <a:p>
            <a:pPr marL="0" lvl="0" indent="0" algn="l" defTabSz="914400" rtl="0" eaLnBrk="1" latinLnBrk="0" hangingPunct="1">
              <a:lnSpc>
                <a:spcPts val="3800"/>
              </a:lnSpc>
              <a:spcBef>
                <a:spcPts val="0"/>
              </a:spcBef>
              <a:spcAft>
                <a:spcPts val="600"/>
              </a:spcAft>
              <a:buFont typeface="Arial" panose="020B0604020202020204" pitchFamily="34" charset="0"/>
              <a:buNone/>
            </a:pPr>
            <a:r>
              <a:rPr lang="en-US" dirty="0"/>
              <a:t>placeholder</a:t>
            </a:r>
          </a:p>
        </p:txBody>
      </p:sp>
      <p:sp>
        <p:nvSpPr>
          <p:cNvPr id="21" name="Text Placeholder 19">
            <a:extLst>
              <a:ext uri="{FF2B5EF4-FFF2-40B4-BE49-F238E27FC236}">
                <a16:creationId xmlns:a16="http://schemas.microsoft.com/office/drawing/2014/main" xmlns="" id="{A3776552-4D9A-4A3F-BB90-26CA2115211F}"/>
              </a:ext>
            </a:extLst>
          </p:cNvPr>
          <p:cNvSpPr>
            <a:spLocks noGrp="1"/>
          </p:cNvSpPr>
          <p:nvPr>
            <p:ph type="body" sz="quarter" idx="12" hasCustomPrompt="1"/>
          </p:nvPr>
        </p:nvSpPr>
        <p:spPr>
          <a:xfrm>
            <a:off x="2590800" y="3568516"/>
            <a:ext cx="1934825" cy="487313"/>
          </a:xfrm>
        </p:spPr>
        <p:txBody>
          <a:bodyPr wrap="none" anchor="ctr" anchorCtr="0">
            <a:spAutoFit/>
          </a:bodyPr>
          <a:lstStyle>
            <a:lvl1pPr>
              <a:lnSpc>
                <a:spcPct val="100000"/>
              </a:lnSpc>
              <a:defRPr lang="en-US" sz="3600" b="1" kern="1200" dirty="0">
                <a:solidFill>
                  <a:schemeClr val="accent1"/>
                </a:solidFill>
                <a:latin typeface="+mn-lt"/>
                <a:ea typeface="+mn-ea"/>
                <a:cs typeface="+mn-cs"/>
              </a:defRPr>
            </a:lvl1pPr>
          </a:lstStyle>
          <a:p>
            <a:pPr marL="0" lvl="0" indent="0" algn="l" defTabSz="914400" rtl="0" eaLnBrk="1" latinLnBrk="0" hangingPunct="1">
              <a:lnSpc>
                <a:spcPts val="3800"/>
              </a:lnSpc>
              <a:spcBef>
                <a:spcPts val="0"/>
              </a:spcBef>
              <a:spcAft>
                <a:spcPts val="600"/>
              </a:spcAft>
              <a:buFont typeface="Arial" panose="020B0604020202020204" pitchFamily="34" charset="0"/>
              <a:buNone/>
            </a:pPr>
            <a:r>
              <a:rPr lang="en-US" dirty="0"/>
              <a:t>for text</a:t>
            </a:r>
          </a:p>
        </p:txBody>
      </p:sp>
      <p:sp>
        <p:nvSpPr>
          <p:cNvPr id="23" name="Text Placeholder 22">
            <a:extLst>
              <a:ext uri="{FF2B5EF4-FFF2-40B4-BE49-F238E27FC236}">
                <a16:creationId xmlns:a16="http://schemas.microsoft.com/office/drawing/2014/main" xmlns="" id="{2F54F8E4-4EDA-4C09-9308-A06B7AC04386}"/>
              </a:ext>
            </a:extLst>
          </p:cNvPr>
          <p:cNvSpPr>
            <a:spLocks noGrp="1"/>
          </p:cNvSpPr>
          <p:nvPr>
            <p:ph type="body" sz="quarter" idx="13" hasCustomPrompt="1"/>
          </p:nvPr>
        </p:nvSpPr>
        <p:spPr>
          <a:xfrm>
            <a:off x="6095999" y="3287936"/>
            <a:ext cx="5688013" cy="282129"/>
          </a:xfrm>
        </p:spPr>
        <p:txBody>
          <a:bodyPr wrap="square" anchor="ctr" anchorCtr="0">
            <a:spAutoFit/>
          </a:bodyPr>
          <a:lstStyle>
            <a:lvl1pPr>
              <a:defRPr sz="2200">
                <a:solidFill>
                  <a:schemeClr val="accent3"/>
                </a:solidFill>
              </a:defRPr>
            </a:lvl1pPr>
          </a:lstStyle>
          <a:p>
            <a:pPr lvl="0"/>
            <a:r>
              <a:rPr lang="en-US" dirty="0"/>
              <a:t>Placeholder for text</a:t>
            </a:r>
          </a:p>
        </p:txBody>
      </p:sp>
    </p:spTree>
    <p:extLst>
      <p:ext uri="{BB962C8B-B14F-4D97-AF65-F5344CB8AC3E}">
        <p14:creationId xmlns:p14="http://schemas.microsoft.com/office/powerpoint/2010/main" val="9304256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cxnSp>
        <p:nvCxnSpPr>
          <p:cNvPr id="9" name="Conector reto 49">
            <a:extLst>
              <a:ext uri="{FF2B5EF4-FFF2-40B4-BE49-F238E27FC236}">
                <a16:creationId xmlns:a16="http://schemas.microsoft.com/office/drawing/2014/main" xmlns="" id="{E433D536-7BB7-445D-A40A-A52894FF343C}"/>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ctangle 27">
            <a:extLst>
              <a:ext uri="{FF2B5EF4-FFF2-40B4-BE49-F238E27FC236}">
                <a16:creationId xmlns:a16="http://schemas.microsoft.com/office/drawing/2014/main" xmlns="" id="{FB327248-8237-46A5-A2B9-EDA7ED7F48C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5" name="Retângulo 43">
            <a:extLst>
              <a:ext uri="{FF2B5EF4-FFF2-40B4-BE49-F238E27FC236}">
                <a16:creationId xmlns:a16="http://schemas.microsoft.com/office/drawing/2014/main" xmlns="" id="{96B94D4E-9C06-4675-9DA1-C26C802D0272}"/>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cxnSp>
        <p:nvCxnSpPr>
          <p:cNvPr id="12" name="Conector reto 49">
            <a:extLst>
              <a:ext uri="{FF2B5EF4-FFF2-40B4-BE49-F238E27FC236}">
                <a16:creationId xmlns:a16="http://schemas.microsoft.com/office/drawing/2014/main" xmlns="" id="{3B844CEA-205F-4735-9255-1B6E42A43603}"/>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extLst>
              <a:ext uri="{FF2B5EF4-FFF2-40B4-BE49-F238E27FC236}">
                <a16:creationId xmlns:a16="http://schemas.microsoft.com/office/drawing/2014/main" xmlns="" id="{FF3D7C6A-C248-444B-B680-7FE60D185050}"/>
              </a:ext>
            </a:extLst>
          </p:cNvPr>
          <p:cNvSpPr/>
          <p:nvPr userDrawn="1"/>
        </p:nvSpPr>
        <p:spPr>
          <a:xfrm>
            <a:off x="407988" y="6613377"/>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4" name="Retângulo 43">
            <a:extLst>
              <a:ext uri="{FF2B5EF4-FFF2-40B4-BE49-F238E27FC236}">
                <a16:creationId xmlns:a16="http://schemas.microsoft.com/office/drawing/2014/main" xmlns="" id="{47183D37-7F65-4634-A692-5D46077EA741}"/>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grpSp>
        <p:nvGrpSpPr>
          <p:cNvPr id="2" name="Group 1">
            <a:extLst>
              <a:ext uri="{FF2B5EF4-FFF2-40B4-BE49-F238E27FC236}">
                <a16:creationId xmlns:a16="http://schemas.microsoft.com/office/drawing/2014/main" xmlns="" id="{A1CA3E6D-AFD2-48EF-85D9-5F469FCFBC47}"/>
              </a:ext>
            </a:extLst>
          </p:cNvPr>
          <p:cNvGrpSpPr/>
          <p:nvPr userDrawn="1"/>
        </p:nvGrpSpPr>
        <p:grpSpPr>
          <a:xfrm>
            <a:off x="1311887" y="1927325"/>
            <a:ext cx="2630850" cy="3003351"/>
            <a:chOff x="1198557" y="1857474"/>
            <a:chExt cx="2630850" cy="3003351"/>
          </a:xfrm>
        </p:grpSpPr>
        <p:pic>
          <p:nvPicPr>
            <p:cNvPr id="16" name="Picture 15" descr="A close up of a screen&#10;&#10;Description generated with high confidence">
              <a:extLst>
                <a:ext uri="{FF2B5EF4-FFF2-40B4-BE49-F238E27FC236}">
                  <a16:creationId xmlns:a16="http://schemas.microsoft.com/office/drawing/2014/main" xmlns="" id="{7387D7C3-6B86-4F5C-9FB7-6A426873C57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153132" y="1857474"/>
              <a:ext cx="676275" cy="676275"/>
            </a:xfrm>
            <a:prstGeom prst="rect">
              <a:avLst/>
            </a:prstGeom>
          </p:spPr>
        </p:pic>
        <p:pic>
          <p:nvPicPr>
            <p:cNvPr id="17" name="Picture 16">
              <a:extLst>
                <a:ext uri="{FF2B5EF4-FFF2-40B4-BE49-F238E27FC236}">
                  <a16:creationId xmlns:a16="http://schemas.microsoft.com/office/drawing/2014/main" xmlns="" id="{B543E78E-3CE8-4118-8755-B1153ADFC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98557" y="1857474"/>
              <a:ext cx="676275" cy="676275"/>
            </a:xfrm>
            <a:prstGeom prst="rect">
              <a:avLst/>
            </a:prstGeom>
          </p:spPr>
        </p:pic>
        <p:pic>
          <p:nvPicPr>
            <p:cNvPr id="18" name="Picture 17" descr="A close up of a screen&#10;&#10;Description generated with high confidence">
              <a:extLst>
                <a:ext uri="{FF2B5EF4-FFF2-40B4-BE49-F238E27FC236}">
                  <a16:creationId xmlns:a16="http://schemas.microsoft.com/office/drawing/2014/main" xmlns="" id="{28B9DFC0-FE63-492E-B26E-32A8BD818E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153132" y="4184550"/>
              <a:ext cx="676275" cy="676275"/>
            </a:xfrm>
            <a:prstGeom prst="rect">
              <a:avLst/>
            </a:prstGeom>
          </p:spPr>
        </p:pic>
        <p:pic>
          <p:nvPicPr>
            <p:cNvPr id="19" name="Picture 18" descr="A close up of a screen&#10;&#10;Description generated with high confidence">
              <a:extLst>
                <a:ext uri="{FF2B5EF4-FFF2-40B4-BE49-F238E27FC236}">
                  <a16:creationId xmlns:a16="http://schemas.microsoft.com/office/drawing/2014/main" xmlns="" id="{A02488B8-A36C-4C28-8BBA-F291DDA5FDE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rot="16200000" flipV="1">
              <a:off x="1198557" y="4184550"/>
              <a:ext cx="676275" cy="676275"/>
            </a:xfrm>
            <a:prstGeom prst="rect">
              <a:avLst/>
            </a:prstGeom>
          </p:spPr>
        </p:pic>
      </p:grpSp>
      <p:sp>
        <p:nvSpPr>
          <p:cNvPr id="20" name="Text Placeholder 19">
            <a:extLst>
              <a:ext uri="{FF2B5EF4-FFF2-40B4-BE49-F238E27FC236}">
                <a16:creationId xmlns:a16="http://schemas.microsoft.com/office/drawing/2014/main" xmlns="" id="{8CE3489B-6235-41D8-92AE-FE0A942241B6}"/>
              </a:ext>
            </a:extLst>
          </p:cNvPr>
          <p:cNvSpPr>
            <a:spLocks noGrp="1"/>
          </p:cNvSpPr>
          <p:nvPr>
            <p:ph type="body" sz="quarter" idx="11" hasCustomPrompt="1"/>
          </p:nvPr>
        </p:nvSpPr>
        <p:spPr>
          <a:xfrm>
            <a:off x="609600" y="2867476"/>
            <a:ext cx="3024867" cy="487313"/>
          </a:xfrm>
        </p:spPr>
        <p:txBody>
          <a:bodyPr wrap="none" anchor="ctr" anchorCtr="0">
            <a:spAutoFit/>
          </a:bodyPr>
          <a:lstStyle>
            <a:lvl1pPr>
              <a:lnSpc>
                <a:spcPct val="100000"/>
              </a:lnSpc>
              <a:defRPr lang="en-US" sz="3600" b="1" kern="1200" dirty="0">
                <a:solidFill>
                  <a:schemeClr val="accent3"/>
                </a:solidFill>
                <a:latin typeface="+mn-lt"/>
                <a:ea typeface="+mn-ea"/>
                <a:cs typeface="+mn-cs"/>
              </a:defRPr>
            </a:lvl1pPr>
          </a:lstStyle>
          <a:p>
            <a:pPr marL="0" lvl="0" indent="0" algn="l" defTabSz="914400" rtl="0" eaLnBrk="1" latinLnBrk="0" hangingPunct="1">
              <a:lnSpc>
                <a:spcPts val="3800"/>
              </a:lnSpc>
              <a:spcBef>
                <a:spcPts val="0"/>
              </a:spcBef>
              <a:spcAft>
                <a:spcPts val="600"/>
              </a:spcAft>
              <a:buFont typeface="Arial" panose="020B0604020202020204" pitchFamily="34" charset="0"/>
              <a:buNone/>
            </a:pPr>
            <a:r>
              <a:rPr lang="en-US" dirty="0"/>
              <a:t>placeholder</a:t>
            </a:r>
          </a:p>
        </p:txBody>
      </p:sp>
      <p:sp>
        <p:nvSpPr>
          <p:cNvPr id="21" name="Text Placeholder 19">
            <a:extLst>
              <a:ext uri="{FF2B5EF4-FFF2-40B4-BE49-F238E27FC236}">
                <a16:creationId xmlns:a16="http://schemas.microsoft.com/office/drawing/2014/main" xmlns="" id="{A3776552-4D9A-4A3F-BB90-26CA2115211F}"/>
              </a:ext>
            </a:extLst>
          </p:cNvPr>
          <p:cNvSpPr>
            <a:spLocks noGrp="1"/>
          </p:cNvSpPr>
          <p:nvPr>
            <p:ph type="body" sz="quarter" idx="12" hasCustomPrompt="1"/>
          </p:nvPr>
        </p:nvSpPr>
        <p:spPr>
          <a:xfrm>
            <a:off x="2590800" y="3568516"/>
            <a:ext cx="1934825" cy="487313"/>
          </a:xfrm>
        </p:spPr>
        <p:txBody>
          <a:bodyPr wrap="none" anchor="ctr" anchorCtr="0">
            <a:spAutoFit/>
          </a:bodyPr>
          <a:lstStyle>
            <a:lvl1pPr>
              <a:lnSpc>
                <a:spcPct val="100000"/>
              </a:lnSpc>
              <a:defRPr lang="en-US" sz="3600" b="1" kern="1200" dirty="0">
                <a:solidFill>
                  <a:schemeClr val="accent5"/>
                </a:solidFill>
                <a:latin typeface="+mn-lt"/>
                <a:ea typeface="+mn-ea"/>
                <a:cs typeface="+mn-cs"/>
              </a:defRPr>
            </a:lvl1pPr>
          </a:lstStyle>
          <a:p>
            <a:pPr marL="0" lvl="0" indent="0" algn="l" defTabSz="914400" rtl="0" eaLnBrk="1" latinLnBrk="0" hangingPunct="1">
              <a:lnSpc>
                <a:spcPts val="3800"/>
              </a:lnSpc>
              <a:spcBef>
                <a:spcPts val="0"/>
              </a:spcBef>
              <a:spcAft>
                <a:spcPts val="600"/>
              </a:spcAft>
              <a:buFont typeface="Arial" panose="020B0604020202020204" pitchFamily="34" charset="0"/>
              <a:buNone/>
            </a:pPr>
            <a:r>
              <a:rPr lang="en-US" dirty="0"/>
              <a:t>for text</a:t>
            </a:r>
          </a:p>
        </p:txBody>
      </p:sp>
      <p:sp>
        <p:nvSpPr>
          <p:cNvPr id="23" name="Text Placeholder 22">
            <a:extLst>
              <a:ext uri="{FF2B5EF4-FFF2-40B4-BE49-F238E27FC236}">
                <a16:creationId xmlns:a16="http://schemas.microsoft.com/office/drawing/2014/main" xmlns="" id="{2F54F8E4-4EDA-4C09-9308-A06B7AC04386}"/>
              </a:ext>
            </a:extLst>
          </p:cNvPr>
          <p:cNvSpPr>
            <a:spLocks noGrp="1"/>
          </p:cNvSpPr>
          <p:nvPr>
            <p:ph type="body" sz="quarter" idx="13" hasCustomPrompt="1"/>
          </p:nvPr>
        </p:nvSpPr>
        <p:spPr>
          <a:xfrm>
            <a:off x="6095999" y="3287936"/>
            <a:ext cx="5688013" cy="282129"/>
          </a:xfrm>
        </p:spPr>
        <p:txBody>
          <a:bodyPr wrap="square" anchor="ctr" anchorCtr="0">
            <a:spAutoFit/>
          </a:bodyPr>
          <a:lstStyle>
            <a:lvl1pPr>
              <a:defRPr sz="2200">
                <a:solidFill>
                  <a:schemeClr val="accent3"/>
                </a:solidFill>
              </a:defRPr>
            </a:lvl1pPr>
          </a:lstStyle>
          <a:p>
            <a:pPr lvl="0"/>
            <a:r>
              <a:rPr lang="en-US" dirty="0"/>
              <a:t>Placeholder for text</a:t>
            </a:r>
          </a:p>
        </p:txBody>
      </p:sp>
    </p:spTree>
    <p:extLst>
      <p:ext uri="{BB962C8B-B14F-4D97-AF65-F5344CB8AC3E}">
        <p14:creationId xmlns:p14="http://schemas.microsoft.com/office/powerpoint/2010/main" val="20481152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0" name="Conector reto 49">
            <a:extLst>
              <a:ext uri="{FF2B5EF4-FFF2-40B4-BE49-F238E27FC236}">
                <a16:creationId xmlns:a16="http://schemas.microsoft.com/office/drawing/2014/main" xmlns="" id="{30B90EB1-D5F4-431B-A055-AFA510A06240}"/>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a16="http://schemas.microsoft.com/office/drawing/2014/main" xmlns="" id="{8BF64989-C8A2-4B4C-80F8-C66B7139AF7B}"/>
              </a:ext>
            </a:extLst>
          </p:cNvPr>
          <p:cNvSpPr/>
          <p:nvPr userDrawn="1"/>
        </p:nvSpPr>
        <p:spPr>
          <a:xfrm>
            <a:off x="407988" y="6613163"/>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a16="http://schemas.microsoft.com/office/drawing/2014/main" xmlns="" id="{86270E95-835F-4573-9283-74942A59EF55}"/>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9136163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AP_Sk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6C54D315-3397-46F7-BE0D-9B884DCE4366}"/>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cxnSp>
        <p:nvCxnSpPr>
          <p:cNvPr id="10" name="Conector reto 49">
            <a:extLst>
              <a:ext uri="{FF2B5EF4-FFF2-40B4-BE49-F238E27FC236}">
                <a16:creationId xmlns:a16="http://schemas.microsoft.com/office/drawing/2014/main" xmlns="" id="{30B90EB1-D5F4-431B-A055-AFA510A06240}"/>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a16="http://schemas.microsoft.com/office/drawing/2014/main" xmlns="" id="{8BF64989-C8A2-4B4C-80F8-C66B7139AF7B}"/>
              </a:ext>
            </a:extLst>
          </p:cNvPr>
          <p:cNvSpPr/>
          <p:nvPr userDrawn="1"/>
        </p:nvSpPr>
        <p:spPr>
          <a:xfrm>
            <a:off x="407988" y="6613163"/>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chemeClr val="bg1"/>
                </a:solidFill>
                <a:latin typeface="+mj-lt"/>
                <a:cs typeface="Arial" panose="020B0604020202020204" pitchFamily="34" charset="0"/>
              </a:rPr>
              <a:t>Presentation Title | Author | Date</a:t>
            </a:r>
          </a:p>
        </p:txBody>
      </p:sp>
      <p:sp>
        <p:nvSpPr>
          <p:cNvPr id="12" name="Retângulo 43">
            <a:extLst>
              <a:ext uri="{FF2B5EF4-FFF2-40B4-BE49-F238E27FC236}">
                <a16:creationId xmlns:a16="http://schemas.microsoft.com/office/drawing/2014/main" xmlns="" id="{86270E95-835F-4573-9283-74942A59EF55}"/>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1"/>
                </a:solidFill>
                <a:cs typeface="Arial" panose="020B0604020202020204" pitchFamily="34" charset="0"/>
              </a:rPr>
              <a:t>© 2018 Capgemini. All rights reserved.</a:t>
            </a:r>
          </a:p>
        </p:txBody>
      </p:sp>
      <p:grpSp>
        <p:nvGrpSpPr>
          <p:cNvPr id="7" name="Group 4">
            <a:extLst>
              <a:ext uri="{FF2B5EF4-FFF2-40B4-BE49-F238E27FC236}">
                <a16:creationId xmlns:a16="http://schemas.microsoft.com/office/drawing/2014/main" xmlns="" id="{F082D549-EF88-4375-B5E4-5CE7F616331B}"/>
              </a:ext>
            </a:extLst>
          </p:cNvPr>
          <p:cNvGrpSpPr>
            <a:grpSpLocks noChangeAspect="1"/>
          </p:cNvGrpSpPr>
          <p:nvPr userDrawn="1"/>
        </p:nvGrpSpPr>
        <p:grpSpPr bwMode="auto">
          <a:xfrm>
            <a:off x="11557634" y="215310"/>
            <a:ext cx="426721" cy="382808"/>
            <a:chOff x="912" y="1296"/>
            <a:chExt cx="1273" cy="1142"/>
          </a:xfrm>
        </p:grpSpPr>
        <p:sp>
          <p:nvSpPr>
            <p:cNvPr id="8" name="AutoShape 3">
              <a:extLst>
                <a:ext uri="{FF2B5EF4-FFF2-40B4-BE49-F238E27FC236}">
                  <a16:creationId xmlns:a16="http://schemas.microsoft.com/office/drawing/2014/main" xmlns="" id="{8BBAAB77-E0A2-4ACD-9C3E-4C2C3F19905D}"/>
                </a:ext>
              </a:extLst>
            </p:cNvPr>
            <p:cNvSpPr>
              <a:spLocks noChangeAspect="1" noChangeArrowheads="1" noTextEdit="1"/>
            </p:cNvSpPr>
            <p:nvPr userDrawn="1"/>
          </p:nvSpPr>
          <p:spPr bwMode="auto">
            <a:xfrm>
              <a:off x="912" y="1296"/>
              <a:ext cx="1267"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
              <a:extLst>
                <a:ext uri="{FF2B5EF4-FFF2-40B4-BE49-F238E27FC236}">
                  <a16:creationId xmlns:a16="http://schemas.microsoft.com/office/drawing/2014/main" xmlns="" id="{6411E7BC-D542-46F5-A80D-1C141588633C}"/>
                </a:ext>
              </a:extLst>
            </p:cNvPr>
            <p:cNvSpPr>
              <a:spLocks/>
            </p:cNvSpPr>
            <p:nvPr userDrawn="1"/>
          </p:nvSpPr>
          <p:spPr bwMode="auto">
            <a:xfrm>
              <a:off x="1358" y="1781"/>
              <a:ext cx="827" cy="657"/>
            </a:xfrm>
            <a:custGeom>
              <a:avLst/>
              <a:gdLst>
                <a:gd name="T0" fmla="*/ 654 w 676"/>
                <a:gd name="T1" fmla="*/ 82 h 551"/>
                <a:gd name="T2" fmla="*/ 505 w 676"/>
                <a:gd name="T3" fmla="*/ 3 h 551"/>
                <a:gd name="T4" fmla="*/ 369 w 676"/>
                <a:gd name="T5" fmla="*/ 90 h 551"/>
                <a:gd name="T6" fmla="*/ 275 w 676"/>
                <a:gd name="T7" fmla="*/ 259 h 551"/>
                <a:gd name="T8" fmla="*/ 172 w 676"/>
                <a:gd name="T9" fmla="*/ 412 h 551"/>
                <a:gd name="T10" fmla="*/ 0 w 676"/>
                <a:gd name="T11" fmla="*/ 521 h 551"/>
                <a:gd name="T12" fmla="*/ 109 w 676"/>
                <a:gd name="T13" fmla="*/ 550 h 551"/>
                <a:gd name="T14" fmla="*/ 233 w 676"/>
                <a:gd name="T15" fmla="*/ 540 h 551"/>
                <a:gd name="T16" fmla="*/ 443 w 676"/>
                <a:gd name="T17" fmla="*/ 447 h 551"/>
                <a:gd name="T18" fmla="*/ 282 w 676"/>
                <a:gd name="T19" fmla="*/ 303 h 551"/>
                <a:gd name="T20" fmla="*/ 504 w 676"/>
                <a:gd name="T21" fmla="*/ 372 h 551"/>
                <a:gd name="T22" fmla="*/ 659 w 676"/>
                <a:gd name="T23" fmla="*/ 221 h 551"/>
                <a:gd name="T24" fmla="*/ 654 w 676"/>
                <a:gd name="T25" fmla="*/ 82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6" h="551">
                  <a:moveTo>
                    <a:pt x="654" y="82"/>
                  </a:moveTo>
                  <a:cubicBezTo>
                    <a:pt x="626" y="25"/>
                    <a:pt x="566" y="0"/>
                    <a:pt x="505" y="3"/>
                  </a:cubicBezTo>
                  <a:cubicBezTo>
                    <a:pt x="445" y="6"/>
                    <a:pt x="402" y="44"/>
                    <a:pt x="369" y="90"/>
                  </a:cubicBezTo>
                  <a:cubicBezTo>
                    <a:pt x="332" y="143"/>
                    <a:pt x="305" y="202"/>
                    <a:pt x="275" y="259"/>
                  </a:cubicBezTo>
                  <a:cubicBezTo>
                    <a:pt x="246" y="313"/>
                    <a:pt x="214" y="367"/>
                    <a:pt x="172" y="412"/>
                  </a:cubicBezTo>
                  <a:cubicBezTo>
                    <a:pt x="125" y="463"/>
                    <a:pt x="66" y="501"/>
                    <a:pt x="0" y="521"/>
                  </a:cubicBezTo>
                  <a:cubicBezTo>
                    <a:pt x="30" y="543"/>
                    <a:pt x="73" y="548"/>
                    <a:pt x="109" y="550"/>
                  </a:cubicBezTo>
                  <a:cubicBezTo>
                    <a:pt x="151" y="551"/>
                    <a:pt x="192" y="547"/>
                    <a:pt x="233" y="540"/>
                  </a:cubicBezTo>
                  <a:cubicBezTo>
                    <a:pt x="307" y="527"/>
                    <a:pt x="388" y="501"/>
                    <a:pt x="443" y="447"/>
                  </a:cubicBezTo>
                  <a:cubicBezTo>
                    <a:pt x="357" y="448"/>
                    <a:pt x="288" y="390"/>
                    <a:pt x="282" y="303"/>
                  </a:cubicBezTo>
                  <a:cubicBezTo>
                    <a:pt x="337" y="370"/>
                    <a:pt x="420" y="396"/>
                    <a:pt x="504" y="372"/>
                  </a:cubicBezTo>
                  <a:cubicBezTo>
                    <a:pt x="577" y="351"/>
                    <a:pt x="636" y="293"/>
                    <a:pt x="659" y="221"/>
                  </a:cubicBezTo>
                  <a:cubicBezTo>
                    <a:pt x="674" y="175"/>
                    <a:pt x="676" y="126"/>
                    <a:pt x="654"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xmlns="" id="{0050462C-8E12-4D92-8613-567008008183}"/>
                </a:ext>
              </a:extLst>
            </p:cNvPr>
            <p:cNvSpPr>
              <a:spLocks/>
            </p:cNvSpPr>
            <p:nvPr userDrawn="1"/>
          </p:nvSpPr>
          <p:spPr bwMode="auto">
            <a:xfrm>
              <a:off x="912" y="1296"/>
              <a:ext cx="1244" cy="1045"/>
            </a:xfrm>
            <a:custGeom>
              <a:avLst/>
              <a:gdLst>
                <a:gd name="T0" fmla="*/ 1016 w 1016"/>
                <a:gd name="T1" fmla="*/ 424 h 876"/>
                <a:gd name="T2" fmla="*/ 856 w 1016"/>
                <a:gd name="T3" fmla="*/ 182 h 876"/>
                <a:gd name="T4" fmla="*/ 579 w 1016"/>
                <a:gd name="T5" fmla="*/ 9 h 876"/>
                <a:gd name="T6" fmla="*/ 554 w 1016"/>
                <a:gd name="T7" fmla="*/ 0 h 876"/>
                <a:gd name="T8" fmla="*/ 554 w 1016"/>
                <a:gd name="T9" fmla="*/ 0 h 876"/>
                <a:gd name="T10" fmla="*/ 554 w 1016"/>
                <a:gd name="T11" fmla="*/ 0 h 876"/>
                <a:gd name="T12" fmla="*/ 0 w 1016"/>
                <a:gd name="T13" fmla="*/ 571 h 876"/>
                <a:gd name="T14" fmla="*/ 190 w 1016"/>
                <a:gd name="T15" fmla="*/ 852 h 876"/>
                <a:gd name="T16" fmla="*/ 404 w 1016"/>
                <a:gd name="T17" fmla="*/ 841 h 876"/>
                <a:gd name="T18" fmla="*/ 559 w 1016"/>
                <a:gd name="T19" fmla="*/ 701 h 876"/>
                <a:gd name="T20" fmla="*/ 673 w 1016"/>
                <a:gd name="T21" fmla="*/ 509 h 876"/>
                <a:gd name="T22" fmla="*/ 829 w 1016"/>
                <a:gd name="T23" fmla="*/ 376 h 876"/>
                <a:gd name="T24" fmla="*/ 1016 w 1016"/>
                <a:gd name="T25" fmla="*/ 424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6" h="876">
                  <a:moveTo>
                    <a:pt x="1016" y="424"/>
                  </a:moveTo>
                  <a:cubicBezTo>
                    <a:pt x="988" y="332"/>
                    <a:pt x="931" y="251"/>
                    <a:pt x="856" y="182"/>
                  </a:cubicBezTo>
                  <a:cubicBezTo>
                    <a:pt x="776" y="108"/>
                    <a:pt x="679" y="52"/>
                    <a:pt x="579" y="9"/>
                  </a:cubicBezTo>
                  <a:cubicBezTo>
                    <a:pt x="571" y="6"/>
                    <a:pt x="562" y="3"/>
                    <a:pt x="554" y="0"/>
                  </a:cubicBezTo>
                  <a:cubicBezTo>
                    <a:pt x="554" y="0"/>
                    <a:pt x="554" y="0"/>
                    <a:pt x="554" y="0"/>
                  </a:cubicBezTo>
                  <a:cubicBezTo>
                    <a:pt x="554" y="0"/>
                    <a:pt x="554" y="0"/>
                    <a:pt x="554" y="0"/>
                  </a:cubicBezTo>
                  <a:cubicBezTo>
                    <a:pt x="430" y="148"/>
                    <a:pt x="0" y="259"/>
                    <a:pt x="0" y="571"/>
                  </a:cubicBezTo>
                  <a:cubicBezTo>
                    <a:pt x="0" y="693"/>
                    <a:pt x="77" y="807"/>
                    <a:pt x="190" y="852"/>
                  </a:cubicBezTo>
                  <a:cubicBezTo>
                    <a:pt x="261" y="876"/>
                    <a:pt x="336" y="872"/>
                    <a:pt x="404" y="841"/>
                  </a:cubicBezTo>
                  <a:cubicBezTo>
                    <a:pt x="469" y="811"/>
                    <a:pt x="519" y="759"/>
                    <a:pt x="559" y="701"/>
                  </a:cubicBezTo>
                  <a:cubicBezTo>
                    <a:pt x="601" y="639"/>
                    <a:pt x="633" y="572"/>
                    <a:pt x="673" y="509"/>
                  </a:cubicBezTo>
                  <a:cubicBezTo>
                    <a:pt x="710" y="450"/>
                    <a:pt x="758" y="392"/>
                    <a:pt x="829" y="376"/>
                  </a:cubicBezTo>
                  <a:cubicBezTo>
                    <a:pt x="893" y="361"/>
                    <a:pt x="969" y="377"/>
                    <a:pt x="1016" y="4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 name="Title Placeholder 1">
            <a:extLst>
              <a:ext uri="{FF2B5EF4-FFF2-40B4-BE49-F238E27FC236}">
                <a16:creationId xmlns:a16="http://schemas.microsoft.com/office/drawing/2014/main" xmlns="" id="{060F9EA0-5CB3-4EAE-8B0F-8AFDEEFFB7AC}"/>
              </a:ext>
            </a:extLst>
          </p:cNvPr>
          <p:cNvSpPr>
            <a:spLocks noGrp="1"/>
          </p:cNvSpPr>
          <p:nvPr>
            <p:ph type="title" hasCustomPrompt="1"/>
          </p:nvPr>
        </p:nvSpPr>
        <p:spPr>
          <a:xfrm>
            <a:off x="407988" y="2997200"/>
            <a:ext cx="2487612" cy="863600"/>
          </a:xfrm>
          <a:prstGeom prst="rect">
            <a:avLst/>
          </a:prstGeom>
        </p:spPr>
        <p:txBody>
          <a:bodyPr vert="horz" lIns="0" tIns="0" rIns="0" bIns="0" rtlCol="0" anchor="ctr" anchorCtr="0">
            <a:noAutofit/>
          </a:bodyPr>
          <a:lstStyle>
            <a:lvl1pPr>
              <a:defRPr lang="pt-PT" dirty="0">
                <a:solidFill>
                  <a:schemeClr val="bg1"/>
                </a:solidFill>
              </a:defRPr>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4650289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7" name="Text Placeholder 3">
            <a:extLst>
              <a:ext uri="{FF2B5EF4-FFF2-40B4-BE49-F238E27FC236}">
                <a16:creationId xmlns:a16="http://schemas.microsoft.com/office/drawing/2014/main" xmlns="" id="{4B069075-54E6-4EEC-AD3B-D9C393DD689F}"/>
              </a:ext>
            </a:extLst>
          </p:cNvPr>
          <p:cNvSpPr>
            <a:spLocks noGrp="1"/>
          </p:cNvSpPr>
          <p:nvPr>
            <p:ph type="body" sz="quarter" idx="10"/>
          </p:nvPr>
        </p:nvSpPr>
        <p:spPr>
          <a:xfrm>
            <a:off x="407988" y="2048719"/>
            <a:ext cx="11376025" cy="4232833"/>
          </a:xfrm>
        </p:spPr>
        <p:txBody>
          <a:bodyPr/>
          <a:lstStyle>
            <a:lvl1pPr>
              <a:defRPr lang="fr-FR" sz="2000" kern="1200" dirty="0">
                <a:solidFill>
                  <a:schemeClr val="tx1"/>
                </a:solidFill>
                <a:latin typeface="+mj-lt"/>
                <a:ea typeface="+mn-ea"/>
                <a:cs typeface="+mn-cs"/>
              </a:defRPr>
            </a:lvl1pPr>
            <a:lvl2pPr marL="0" indent="-266700">
              <a:defRPr lang="fr-FR" sz="1800" kern="1200" dirty="0">
                <a:solidFill>
                  <a:schemeClr val="tx1"/>
                </a:solidFill>
                <a:latin typeface="+mj-lt"/>
                <a:ea typeface="+mn-ea"/>
                <a:cs typeface="+mn-cs"/>
              </a:defRPr>
            </a:lvl2pPr>
            <a:lvl3pPr marL="812800" indent="-812800">
              <a:defRPr lang="fr-FR" sz="1600" kern="1200" dirty="0">
                <a:solidFill>
                  <a:schemeClr val="tx1"/>
                </a:solidFill>
                <a:latin typeface="+mj-lt"/>
                <a:ea typeface="+mn-ea"/>
                <a:cs typeface="+mn-cs"/>
              </a:defRPr>
            </a:lvl3pPr>
            <a:lvl4pPr marL="812800" indent="-812800">
              <a:defRPr lang="fr-FR" sz="1400" kern="1200" dirty="0">
                <a:solidFill>
                  <a:schemeClr val="tx1"/>
                </a:solidFill>
                <a:latin typeface="+mj-lt"/>
                <a:ea typeface="+mn-ea"/>
                <a:cs typeface="+mn-cs"/>
              </a:defRPr>
            </a:lvl4pPr>
            <a:lvl5pPr marL="812800" indent="-812800">
              <a:defRPr lang="en-US" sz="1400" kern="1200" dirty="0">
                <a:solidFill>
                  <a:schemeClr val="tx1"/>
                </a:solidFill>
                <a:latin typeface="+mj-lt"/>
                <a:ea typeface="+mn-ea"/>
                <a:cs typeface="+mn-cs"/>
              </a:defRPr>
            </a:lvl5pPr>
          </a:lstStyle>
          <a:p>
            <a:pPr marL="0" lvl="0" indent="0" algn="l" defTabSz="914400" rtl="0" eaLnBrk="1" latinLnBrk="0" hangingPunct="1">
              <a:lnSpc>
                <a:spcPct val="90000"/>
              </a:lnSpc>
              <a:spcBef>
                <a:spcPts val="1000"/>
              </a:spcBef>
              <a:buFont typeface="Arial" panose="020B0604020202020204" pitchFamily="34" charset="0"/>
              <a:buNone/>
            </a:pPr>
            <a:r>
              <a:rPr lang="fr-FR" dirty="0"/>
              <a:t>Modifier les styles du texte du masque</a:t>
            </a:r>
          </a:p>
          <a:p>
            <a:pPr marL="266700" lvl="1" indent="-177800" algn="l" defTabSz="914400" rtl="0" eaLnBrk="1" latinLnBrk="0" hangingPunct="1">
              <a:lnSpc>
                <a:spcPct val="90000"/>
              </a:lnSpc>
              <a:spcBef>
                <a:spcPts val="500"/>
              </a:spcBef>
              <a:buClr>
                <a:schemeClr val="accent1"/>
              </a:buClr>
              <a:buFont typeface="Wingdings" panose="05000000000000000000" pitchFamily="2" charset="2"/>
              <a:buChar char="§"/>
            </a:pPr>
            <a:r>
              <a:rPr lang="fr-FR" dirty="0"/>
              <a:t>Deuxième niveau</a:t>
            </a:r>
          </a:p>
          <a:p>
            <a:pPr marL="444500" lvl="2" indent="-177800" algn="l" defTabSz="914400" rtl="0" eaLnBrk="1" latinLnBrk="0" hangingPunct="1">
              <a:lnSpc>
                <a:spcPct val="90000"/>
              </a:lnSpc>
              <a:spcBef>
                <a:spcPts val="500"/>
              </a:spcBef>
              <a:buClr>
                <a:schemeClr val="accent2"/>
              </a:buClr>
              <a:buFont typeface="Arial" panose="020B0604020202020204" pitchFamily="34" charset="0"/>
              <a:buChar char="•"/>
            </a:pPr>
            <a:r>
              <a:rPr lang="fr-FR" dirty="0"/>
              <a:t>Troisième niveau</a:t>
            </a:r>
          </a:p>
          <a:p>
            <a:pPr marL="622300" lvl="3" indent="-177800" algn="l" defTabSz="914400" rtl="0" eaLnBrk="1" latinLnBrk="0" hangingPunct="1">
              <a:lnSpc>
                <a:spcPct val="90000"/>
              </a:lnSpc>
              <a:spcBef>
                <a:spcPts val="500"/>
              </a:spcBef>
              <a:buClr>
                <a:schemeClr val="accent3"/>
              </a:buClr>
              <a:buFont typeface="Verdana" panose="020B0604030504040204" pitchFamily="34" charset="0"/>
              <a:buChar char="‒"/>
            </a:pPr>
            <a:r>
              <a:rPr lang="fr-FR" dirty="0"/>
              <a:t>Quatrième niveau</a:t>
            </a:r>
          </a:p>
          <a:p>
            <a:pPr marL="812800" lvl="4" indent="-190500" algn="l" defTabSz="914400" rtl="0" eaLnBrk="1" latinLnBrk="0" hangingPunct="1">
              <a:lnSpc>
                <a:spcPct val="90000"/>
              </a:lnSpc>
              <a:spcBef>
                <a:spcPts val="500"/>
              </a:spcBef>
              <a:buClr>
                <a:schemeClr val="accent5"/>
              </a:buClr>
              <a:buFont typeface="Arial" panose="020B0604020202020204" pitchFamily="34" charset="0"/>
              <a:buChar char="•"/>
            </a:pPr>
            <a:r>
              <a:rPr lang="fr-FR" dirty="0"/>
              <a:t>Cinquième niveau</a:t>
            </a:r>
            <a:endParaRPr lang="en-US" dirty="0"/>
          </a:p>
        </p:txBody>
      </p:sp>
      <p:sp>
        <p:nvSpPr>
          <p:cNvPr id="8" name="Espace réservé du texte 4">
            <a:extLst>
              <a:ext uri="{FF2B5EF4-FFF2-40B4-BE49-F238E27FC236}">
                <a16:creationId xmlns:a16="http://schemas.microsoft.com/office/drawing/2014/main" xmlns="" id="{A712A41B-A122-4792-A438-DF9981A3A277}"/>
              </a:ext>
            </a:extLst>
          </p:cNvPr>
          <p:cNvSpPr>
            <a:spLocks noGrp="1"/>
          </p:cNvSpPr>
          <p:nvPr>
            <p:ph type="body" sz="quarter" idx="11" hasCustomPrompt="1"/>
          </p:nvPr>
        </p:nvSpPr>
        <p:spPr>
          <a:xfrm>
            <a:off x="407988" y="1412875"/>
            <a:ext cx="11376026" cy="517581"/>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40673980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sp>
        <p:nvSpPr>
          <p:cNvPr id="11"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6" name="Text Placeholder 7">
            <a:extLst>
              <a:ext uri="{FF2B5EF4-FFF2-40B4-BE49-F238E27FC236}">
                <a16:creationId xmlns:a16="http://schemas.microsoft.com/office/drawing/2014/main" xmlns="" id="{08BA5B51-2687-BF4B-B745-A3271261533F}"/>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Group Presentation | Capgemini | September 2018</a:t>
            </a:r>
          </a:p>
        </p:txBody>
      </p:sp>
    </p:spTree>
    <p:extLst>
      <p:ext uri="{BB962C8B-B14F-4D97-AF65-F5344CB8AC3E}">
        <p14:creationId xmlns:p14="http://schemas.microsoft.com/office/powerpoint/2010/main" val="40324953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sp>
        <p:nvSpPr>
          <p:cNvPr id="11" name="Text Placeholder 7">
            <a:extLst>
              <a:ext uri="{FF2B5EF4-FFF2-40B4-BE49-F238E27FC236}">
                <a16:creationId xmlns:a16="http://schemas.microsoft.com/office/drawing/2014/main" xmlns="" id="{ABA27409-06B0-9644-A26E-667A20061E93}"/>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Group Presentation | Capgemini | September 2018</a:t>
            </a:r>
          </a:p>
        </p:txBody>
      </p:sp>
    </p:spTree>
    <p:extLst>
      <p:ext uri="{BB962C8B-B14F-4D97-AF65-F5344CB8AC3E}">
        <p14:creationId xmlns:p14="http://schemas.microsoft.com/office/powerpoint/2010/main" val="789686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138857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xmlns="" id="{7B710EB7-4E56-449A-B5D4-12A5A50A258D}"/>
              </a:ext>
            </a:extLst>
          </p:cNvPr>
          <p:cNvSpPr>
            <a:spLocks noGrp="1"/>
          </p:cNvSpPr>
          <p:nvPr>
            <p:ph type="body" sz="quarter" idx="14" hasCustomPrompt="1"/>
          </p:nvPr>
        </p:nvSpPr>
        <p:spPr>
          <a:xfrm>
            <a:off x="407988" y="14280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6">
            <a:extLst>
              <a:ext uri="{FF2B5EF4-FFF2-40B4-BE49-F238E27FC236}">
                <a16:creationId xmlns:a16="http://schemas.microsoft.com/office/drawing/2014/main" xmlns="" id="{6093AB2F-A9E2-4259-8D2A-0E33C88FF1BC}"/>
              </a:ext>
            </a:extLst>
          </p:cNvPr>
          <p:cNvSpPr>
            <a:spLocks noGrp="1"/>
          </p:cNvSpPr>
          <p:nvPr>
            <p:ph type="chart" sz="quarter" idx="10"/>
          </p:nvPr>
        </p:nvSpPr>
        <p:spPr>
          <a:xfrm>
            <a:off x="407988" y="1824707"/>
            <a:ext cx="5543550" cy="1963738"/>
          </a:xfrm>
          <a:prstGeom prst="rect">
            <a:avLst/>
          </a:prstGeom>
        </p:spPr>
        <p:txBody>
          <a:bodyPr anchor="ctr"/>
          <a:lstStyle>
            <a:lvl1pPr algn="ctr">
              <a:defRPr/>
            </a:lvl1pPr>
          </a:lstStyle>
          <a:p>
            <a:endParaRPr lang="pt-PT"/>
          </a:p>
        </p:txBody>
      </p:sp>
      <p:sp>
        <p:nvSpPr>
          <p:cNvPr id="18" name="Chart Placeholder 16">
            <a:extLst>
              <a:ext uri="{FF2B5EF4-FFF2-40B4-BE49-F238E27FC236}">
                <a16:creationId xmlns:a16="http://schemas.microsoft.com/office/drawing/2014/main" xmlns="" id="{FFC514B9-95FB-485B-B1AD-4193B2310907}"/>
              </a:ext>
            </a:extLst>
          </p:cNvPr>
          <p:cNvSpPr>
            <a:spLocks noGrp="1"/>
          </p:cNvSpPr>
          <p:nvPr>
            <p:ph type="chart" sz="quarter" idx="11"/>
          </p:nvPr>
        </p:nvSpPr>
        <p:spPr>
          <a:xfrm>
            <a:off x="6240463" y="1824707"/>
            <a:ext cx="5543550" cy="1963738"/>
          </a:xfrm>
          <a:prstGeom prst="rect">
            <a:avLst/>
          </a:prstGeom>
        </p:spPr>
        <p:txBody>
          <a:bodyPr anchor="ctr"/>
          <a:lstStyle>
            <a:lvl1pPr algn="ctr">
              <a:defRPr/>
            </a:lvl1pPr>
          </a:lstStyle>
          <a:p>
            <a:endParaRPr lang="pt-PT"/>
          </a:p>
        </p:txBody>
      </p:sp>
      <p:sp>
        <p:nvSpPr>
          <p:cNvPr id="22" name="Text Placeholder 4">
            <a:extLst>
              <a:ext uri="{FF2B5EF4-FFF2-40B4-BE49-F238E27FC236}">
                <a16:creationId xmlns:a16="http://schemas.microsoft.com/office/drawing/2014/main" xmlns="" id="{212267A8-F086-40EB-BC5F-D9FE81725052}"/>
              </a:ext>
            </a:extLst>
          </p:cNvPr>
          <p:cNvSpPr>
            <a:spLocks noGrp="1"/>
          </p:cNvSpPr>
          <p:nvPr>
            <p:ph type="body" sz="quarter" idx="15" hasCustomPrompt="1"/>
          </p:nvPr>
        </p:nvSpPr>
        <p:spPr>
          <a:xfrm>
            <a:off x="6240463" y="14128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2"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1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5" name="Text Placeholder 4">
            <a:extLst>
              <a:ext uri="{FF2B5EF4-FFF2-40B4-BE49-F238E27FC236}">
                <a16:creationId xmlns:a16="http://schemas.microsoft.com/office/drawing/2014/main" xmlns="" id="{7B710EB7-4E56-449A-B5D4-12A5A50A258D}"/>
              </a:ext>
            </a:extLst>
          </p:cNvPr>
          <p:cNvSpPr>
            <a:spLocks noGrp="1"/>
          </p:cNvSpPr>
          <p:nvPr>
            <p:ph type="body" sz="quarter" idx="16" hasCustomPrompt="1"/>
          </p:nvPr>
        </p:nvSpPr>
        <p:spPr>
          <a:xfrm>
            <a:off x="407988" y="40814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6" name="Chart Placeholder 16">
            <a:extLst>
              <a:ext uri="{FF2B5EF4-FFF2-40B4-BE49-F238E27FC236}">
                <a16:creationId xmlns:a16="http://schemas.microsoft.com/office/drawing/2014/main" xmlns="" id="{6093AB2F-A9E2-4259-8D2A-0E33C88FF1BC}"/>
              </a:ext>
            </a:extLst>
          </p:cNvPr>
          <p:cNvSpPr>
            <a:spLocks noGrp="1"/>
          </p:cNvSpPr>
          <p:nvPr>
            <p:ph type="chart" sz="quarter" idx="17"/>
          </p:nvPr>
        </p:nvSpPr>
        <p:spPr>
          <a:xfrm>
            <a:off x="407988" y="4478079"/>
            <a:ext cx="5543550" cy="1963738"/>
          </a:xfrm>
          <a:prstGeom prst="rect">
            <a:avLst/>
          </a:prstGeom>
        </p:spPr>
        <p:txBody>
          <a:bodyPr anchor="ctr"/>
          <a:lstStyle>
            <a:lvl1pPr algn="ctr">
              <a:defRPr/>
            </a:lvl1pPr>
          </a:lstStyle>
          <a:p>
            <a:endParaRPr lang="pt-PT"/>
          </a:p>
        </p:txBody>
      </p:sp>
      <p:sp>
        <p:nvSpPr>
          <p:cNvPr id="27" name="Chart Placeholder 16">
            <a:extLst>
              <a:ext uri="{FF2B5EF4-FFF2-40B4-BE49-F238E27FC236}">
                <a16:creationId xmlns:a16="http://schemas.microsoft.com/office/drawing/2014/main" xmlns="" id="{FFC514B9-95FB-485B-B1AD-4193B2310907}"/>
              </a:ext>
            </a:extLst>
          </p:cNvPr>
          <p:cNvSpPr>
            <a:spLocks noGrp="1"/>
          </p:cNvSpPr>
          <p:nvPr>
            <p:ph type="chart" sz="quarter" idx="18"/>
          </p:nvPr>
        </p:nvSpPr>
        <p:spPr>
          <a:xfrm>
            <a:off x="6240463" y="4478079"/>
            <a:ext cx="5543550" cy="1963738"/>
          </a:xfrm>
          <a:prstGeom prst="rect">
            <a:avLst/>
          </a:prstGeom>
        </p:spPr>
        <p:txBody>
          <a:bodyPr anchor="ctr"/>
          <a:lstStyle>
            <a:lvl1pPr algn="ctr">
              <a:defRPr/>
            </a:lvl1pPr>
          </a:lstStyle>
          <a:p>
            <a:endParaRPr lang="pt-PT"/>
          </a:p>
        </p:txBody>
      </p:sp>
      <p:sp>
        <p:nvSpPr>
          <p:cNvPr id="28" name="Text Placeholder 4">
            <a:extLst>
              <a:ext uri="{FF2B5EF4-FFF2-40B4-BE49-F238E27FC236}">
                <a16:creationId xmlns:a16="http://schemas.microsoft.com/office/drawing/2014/main" xmlns="" id="{212267A8-F086-40EB-BC5F-D9FE81725052}"/>
              </a:ext>
            </a:extLst>
          </p:cNvPr>
          <p:cNvSpPr>
            <a:spLocks noGrp="1"/>
          </p:cNvSpPr>
          <p:nvPr>
            <p:ph type="body" sz="quarter" idx="19" hasCustomPrompt="1"/>
          </p:nvPr>
        </p:nvSpPr>
        <p:spPr>
          <a:xfrm>
            <a:off x="6240463" y="40662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cxnSp>
        <p:nvCxnSpPr>
          <p:cNvPr id="15" name="Conector reto 49">
            <a:extLst>
              <a:ext uri="{FF2B5EF4-FFF2-40B4-BE49-F238E27FC236}">
                <a16:creationId xmlns:a16="http://schemas.microsoft.com/office/drawing/2014/main" xmlns="" id="{53B94B53-2C81-4640-A662-0AE517160B35}"/>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9" name="Rectangle 27">
            <a:extLst>
              <a:ext uri="{FF2B5EF4-FFF2-40B4-BE49-F238E27FC236}">
                <a16:creationId xmlns:a16="http://schemas.microsoft.com/office/drawing/2014/main" xmlns="" id="{406F5A57-6688-426F-B657-ED3B31F1010E}"/>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0" name="Retângulo 43">
            <a:extLst>
              <a:ext uri="{FF2B5EF4-FFF2-40B4-BE49-F238E27FC236}">
                <a16:creationId xmlns:a16="http://schemas.microsoft.com/office/drawing/2014/main" xmlns="" id="{9643402B-9E57-4095-AE32-F0B246734FE6}"/>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925422999"/>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ingle Profile">
    <p:spTree>
      <p:nvGrpSpPr>
        <p:cNvPr id="1" name=""/>
        <p:cNvGrpSpPr/>
        <p:nvPr/>
      </p:nvGrpSpPr>
      <p:grpSpPr>
        <a:xfrm>
          <a:off x="0" y="0"/>
          <a:ext cx="0" cy="0"/>
          <a:chOff x="0" y="0"/>
          <a:chExt cx="0" cy="0"/>
        </a:xfrm>
      </p:grpSpPr>
      <p:sp>
        <p:nvSpPr>
          <p:cNvPr id="36" name="Text Placeholder 30">
            <a:extLst>
              <a:ext uri="{FF2B5EF4-FFF2-40B4-BE49-F238E27FC236}">
                <a16:creationId xmlns:a16="http://schemas.microsoft.com/office/drawing/2014/main" xmlns="" id="{A694DB54-BE04-4A4E-A6EE-DAEE5E62E607}"/>
              </a:ext>
            </a:extLst>
          </p:cNvPr>
          <p:cNvSpPr>
            <a:spLocks noGrp="1"/>
          </p:cNvSpPr>
          <p:nvPr>
            <p:ph type="body" sz="quarter" idx="22" hasCustomPrompt="1"/>
          </p:nvPr>
        </p:nvSpPr>
        <p:spPr>
          <a:xfrm>
            <a:off x="8766493" y="1370345"/>
            <a:ext cx="3017520" cy="468481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5"/>
              </a:buClr>
              <a:buSzTx/>
              <a:buFont typeface="Wingdings" panose="05000000000000000000" pitchFamily="2" charset="2"/>
              <a:buChar char="§"/>
              <a:tabLst/>
              <a:defRPr sz="1400"/>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35" name="Text Placeholder 4">
            <a:extLst>
              <a:ext uri="{FF2B5EF4-FFF2-40B4-BE49-F238E27FC236}">
                <a16:creationId xmlns:a16="http://schemas.microsoft.com/office/drawing/2014/main" xmlns="" id="{E2060C84-FD71-4961-82B4-7C268461CC65}"/>
              </a:ext>
            </a:extLst>
          </p:cNvPr>
          <p:cNvSpPr>
            <a:spLocks noGrp="1"/>
          </p:cNvSpPr>
          <p:nvPr>
            <p:ph type="body" sz="quarter" idx="21" hasCustomPrompt="1"/>
          </p:nvPr>
        </p:nvSpPr>
        <p:spPr>
          <a:xfrm>
            <a:off x="8766493" y="948199"/>
            <a:ext cx="3017520" cy="412363"/>
          </a:xfrm>
          <a:prstGeom prst="rect">
            <a:avLst/>
          </a:prstGeom>
          <a:noFill/>
        </p:spPr>
        <p:txBody>
          <a:bodyPr anchor="ctr">
            <a:normAutofit/>
          </a:bodyPr>
          <a:lstStyle>
            <a:lvl1pPr algn="l">
              <a:defRPr sz="16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4">
            <a:extLst>
              <a:ext uri="{FF2B5EF4-FFF2-40B4-BE49-F238E27FC236}">
                <a16:creationId xmlns:a16="http://schemas.microsoft.com/office/drawing/2014/main" xmlns="" id="{2004AAFC-35BA-48A1-8C05-845440E48D80}"/>
              </a:ext>
            </a:extLst>
          </p:cNvPr>
          <p:cNvSpPr>
            <a:spLocks noGrp="1"/>
          </p:cNvSpPr>
          <p:nvPr>
            <p:ph type="body" sz="quarter" idx="18" hasCustomPrompt="1"/>
          </p:nvPr>
        </p:nvSpPr>
        <p:spPr>
          <a:xfrm>
            <a:off x="5395898" y="948199"/>
            <a:ext cx="3017520" cy="412363"/>
          </a:xfrm>
          <a:prstGeom prst="rect">
            <a:avLst/>
          </a:prstGeom>
          <a:noFill/>
        </p:spPr>
        <p:txBody>
          <a:bodyPr anchor="ctr">
            <a:normAutofit/>
          </a:bodyPr>
          <a:lstStyle>
            <a:lvl1pPr algn="l">
              <a:defRPr sz="16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4963915"/>
            <a:ext cx="3296647" cy="331986"/>
          </a:xfrm>
          <a:prstGeom prst="rect">
            <a:avLst/>
          </a:prstGeom>
          <a:noFill/>
        </p:spPr>
        <p:txBody>
          <a:bodyPr anchor="ctr">
            <a:noAutofit/>
          </a:bodyPr>
          <a:lstStyle>
            <a:lvl1pPr algn="l">
              <a:defRPr sz="1600" b="1">
                <a:solidFill>
                  <a:schemeClr val="accent1"/>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601839"/>
            <a:ext cx="3296647" cy="412363"/>
          </a:xfrm>
          <a:prstGeom prst="rect">
            <a:avLst/>
          </a:prstGeom>
          <a:noFill/>
        </p:spPr>
        <p:txBody>
          <a:bodyPr anchor="ctr">
            <a:noAutofit/>
          </a:bodyPr>
          <a:lstStyle>
            <a:lvl1pPr algn="l">
              <a:spcAft>
                <a:spcPts val="0"/>
              </a:spcAft>
              <a:defRPr sz="1800" b="1">
                <a:solidFill>
                  <a:schemeClr val="accent1"/>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029586"/>
            <a:ext cx="3304144" cy="894840"/>
          </a:xfrm>
          <a:prstGeom prst="rect">
            <a:avLst/>
          </a:prstGeom>
        </p:spPr>
        <p:txBody>
          <a:bodyPr>
            <a:noAutofit/>
          </a:bodyPr>
          <a:lstStyle>
            <a:lvl1pPr>
              <a:lnSpc>
                <a:spcPct val="100000"/>
              </a:lnSpc>
              <a:defRPr sz="1400">
                <a:solidFill>
                  <a:schemeClr val="accent3"/>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286886"/>
            <a:ext cx="3297695" cy="713864"/>
          </a:xfrm>
          <a:prstGeom prst="rect">
            <a:avLst/>
          </a:prstGeom>
        </p:spPr>
        <p:txBody>
          <a:bodyPr>
            <a:noAutofit/>
          </a:bodyPr>
          <a:lstStyle>
            <a:lvl1pPr>
              <a:lnSpc>
                <a:spcPct val="100000"/>
              </a:lnSpc>
              <a:defRPr sz="1400">
                <a:solidFill>
                  <a:schemeClr val="accent3"/>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31" name="Text Placeholder 30">
            <a:extLst>
              <a:ext uri="{FF2B5EF4-FFF2-40B4-BE49-F238E27FC236}">
                <a16:creationId xmlns:a16="http://schemas.microsoft.com/office/drawing/2014/main" xmlns="" id="{2F5FD05B-1971-40EF-87B3-AD5F161F8514}"/>
              </a:ext>
            </a:extLst>
          </p:cNvPr>
          <p:cNvSpPr>
            <a:spLocks noGrp="1"/>
          </p:cNvSpPr>
          <p:nvPr>
            <p:ph type="body" sz="quarter" idx="17" hasCustomPrompt="1"/>
          </p:nvPr>
        </p:nvSpPr>
        <p:spPr>
          <a:xfrm>
            <a:off x="5393774" y="1370346"/>
            <a:ext cx="3017520" cy="1951038"/>
          </a:xfrm>
          <a:prstGeom prst="rect">
            <a:avLst/>
          </a:prstGeom>
        </p:spPr>
        <p:txBody>
          <a:bodyPr>
            <a:noAutofit/>
          </a:bodyPr>
          <a:lstStyle>
            <a:lvl1pPr marL="233363" marR="0" indent="-233363" algn="l" defTabSz="914400" rtl="0" eaLnBrk="1" fontAlgn="auto" latinLnBrk="0" hangingPunct="1">
              <a:lnSpc>
                <a:spcPct val="90000"/>
              </a:lnSpc>
              <a:spcBef>
                <a:spcPts val="1000"/>
              </a:spcBef>
              <a:spcAft>
                <a:spcPts val="0"/>
              </a:spcAft>
              <a:buClr>
                <a:schemeClr val="accent5"/>
              </a:buClr>
              <a:buSzTx/>
              <a:buFont typeface="Wingdings" panose="05000000000000000000" pitchFamily="2" charset="2"/>
              <a:buChar char="§"/>
              <a:tabLst/>
              <a:defRPr sz="1400"/>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33" name="Text Placeholder 4">
            <a:extLst>
              <a:ext uri="{FF2B5EF4-FFF2-40B4-BE49-F238E27FC236}">
                <a16:creationId xmlns:a16="http://schemas.microsoft.com/office/drawing/2014/main" xmlns="" id="{C387DD03-5B9B-4915-A35C-BA24C495D5E3}"/>
              </a:ext>
            </a:extLst>
          </p:cNvPr>
          <p:cNvSpPr>
            <a:spLocks noGrp="1"/>
          </p:cNvSpPr>
          <p:nvPr>
            <p:ph type="body" sz="quarter" idx="19" hasCustomPrompt="1"/>
          </p:nvPr>
        </p:nvSpPr>
        <p:spPr>
          <a:xfrm>
            <a:off x="5406896" y="3683544"/>
            <a:ext cx="3017520" cy="412363"/>
          </a:xfrm>
          <a:prstGeom prst="rect">
            <a:avLst/>
          </a:prstGeom>
          <a:noFill/>
        </p:spPr>
        <p:txBody>
          <a:bodyPr anchor="ctr">
            <a:normAutofit/>
          </a:bodyPr>
          <a:lstStyle>
            <a:lvl1pPr algn="l">
              <a:defRPr sz="16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4" name="Text Placeholder 30">
            <a:extLst>
              <a:ext uri="{FF2B5EF4-FFF2-40B4-BE49-F238E27FC236}">
                <a16:creationId xmlns:a16="http://schemas.microsoft.com/office/drawing/2014/main" xmlns="" id="{F174517F-7F9E-4498-9850-A8027203156A}"/>
              </a:ext>
            </a:extLst>
          </p:cNvPr>
          <p:cNvSpPr>
            <a:spLocks noGrp="1"/>
          </p:cNvSpPr>
          <p:nvPr>
            <p:ph type="body" sz="quarter" idx="20" hasCustomPrompt="1"/>
          </p:nvPr>
        </p:nvSpPr>
        <p:spPr>
          <a:xfrm>
            <a:off x="5404772" y="4105691"/>
            <a:ext cx="3017520" cy="195103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5"/>
              </a:buClr>
              <a:buSzTx/>
              <a:buFont typeface="Wingdings" panose="05000000000000000000" pitchFamily="2" charset="2"/>
              <a:buChar char="§"/>
              <a:tabLst/>
              <a:defRPr sz="1400"/>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14"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7" name="Rectangle 27">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tx2"/>
                </a:solidFill>
                <a:latin typeface="+mj-lt"/>
                <a:cs typeface="Arial" panose="020B0604020202020204" pitchFamily="34" charset="0"/>
              </a:rPr>
              <a:t>Presentation Title | Author | Date</a:t>
            </a:r>
          </a:p>
        </p:txBody>
      </p:sp>
      <p:sp>
        <p:nvSpPr>
          <p:cNvPr id="1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2018 Capgemini. All rights reserved.</a:t>
            </a:r>
          </a:p>
        </p:txBody>
      </p:sp>
      <p:sp>
        <p:nvSpPr>
          <p:cNvPr id="18" name="Freeform: Shape 17">
            <a:extLst>
              <a:ext uri="{FF2B5EF4-FFF2-40B4-BE49-F238E27FC236}">
                <a16:creationId xmlns:a16="http://schemas.microsoft.com/office/drawing/2014/main" xmlns="" id="{3D6689D7-3213-439B-8DE4-FD8A31F152DB}"/>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1" name="Oval 20">
            <a:extLst>
              <a:ext uri="{FF2B5EF4-FFF2-40B4-BE49-F238E27FC236}">
                <a16:creationId xmlns:a16="http://schemas.microsoft.com/office/drawing/2014/main" xmlns="" id="{6982E445-FCB6-4E28-9466-1BD75084B1CD}"/>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4140251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xmlns=""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xmlns=""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2" name="Conector reto 49">
            <a:extLst>
              <a:ext uri="{FF2B5EF4-FFF2-40B4-BE49-F238E27FC236}">
                <a16:creationId xmlns:a16="http://schemas.microsoft.com/office/drawing/2014/main" xmlns="" id="{39DEC1B3-B278-40BF-A2DC-3D2C7207665E}"/>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extLst>
              <a:ext uri="{FF2B5EF4-FFF2-40B4-BE49-F238E27FC236}">
                <a16:creationId xmlns:a16="http://schemas.microsoft.com/office/drawing/2014/main" xmlns="" id="{2FE51388-C204-4ECF-AED7-1D93B328CFB4}"/>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7" name="Retângulo 43">
            <a:extLst>
              <a:ext uri="{FF2B5EF4-FFF2-40B4-BE49-F238E27FC236}">
                <a16:creationId xmlns:a16="http://schemas.microsoft.com/office/drawing/2014/main" xmlns="" id="{74C807F6-575A-48D2-BCBC-AF72DFF88116}"/>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2088452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Text Placeholder 4">
            <a:extLst>
              <a:ext uri="{FF2B5EF4-FFF2-40B4-BE49-F238E27FC236}">
                <a16:creationId xmlns:a16="http://schemas.microsoft.com/office/drawing/2014/main" xmlns=""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a16="http://schemas.microsoft.com/office/drawing/2014/main" xmlns=""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a16="http://schemas.microsoft.com/office/drawing/2014/main" xmlns=""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a16="http://schemas.microsoft.com/office/drawing/2014/main" xmlns=""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a16="http://schemas.microsoft.com/office/drawing/2014/main" xmlns=""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23"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a16="http://schemas.microsoft.com/office/drawing/2014/main" xmlns=""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a16="http://schemas.microsoft.com/office/drawing/2014/main" xmlns=""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16" name="Conector reto 49">
            <a:extLst>
              <a:ext uri="{FF2B5EF4-FFF2-40B4-BE49-F238E27FC236}">
                <a16:creationId xmlns:a16="http://schemas.microsoft.com/office/drawing/2014/main" xmlns="" id="{79DA212A-956F-4118-A1C5-87624AFE7775}"/>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7" name="Rectangle 27">
            <a:extLst>
              <a:ext uri="{FF2B5EF4-FFF2-40B4-BE49-F238E27FC236}">
                <a16:creationId xmlns:a16="http://schemas.microsoft.com/office/drawing/2014/main" xmlns="" id="{47E8CF9F-BE18-4BC6-81BF-2A8A65175234}"/>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9360C062-94D3-4253-9EC0-05B89F659615}"/>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5891165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Topics with icons">
    <p:bg>
      <p:bgPr>
        <a:solidFill>
          <a:schemeClr val="bg1"/>
        </a:solid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0"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1992760" y="1556793"/>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1"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1992760" y="3320915"/>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2"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1992760" y="5085036"/>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grpSp>
        <p:nvGrpSpPr>
          <p:cNvPr id="17" name="Group 4">
            <a:extLst>
              <a:ext uri="{FF2B5EF4-FFF2-40B4-BE49-F238E27FC236}">
                <a16:creationId xmlns:a16="http://schemas.microsoft.com/office/drawing/2014/main" xmlns="" id="{F55AA728-28C9-4E2C-9F9C-ED1CE98A5CDA}"/>
              </a:ext>
            </a:extLst>
          </p:cNvPr>
          <p:cNvGrpSpPr>
            <a:grpSpLocks noChangeAspect="1"/>
          </p:cNvGrpSpPr>
          <p:nvPr userDrawn="1"/>
        </p:nvGrpSpPr>
        <p:grpSpPr bwMode="auto">
          <a:xfrm>
            <a:off x="376729" y="3487371"/>
            <a:ext cx="1285954" cy="1201696"/>
            <a:chOff x="-163" y="-158"/>
            <a:chExt cx="2854" cy="2667"/>
          </a:xfrm>
        </p:grpSpPr>
        <p:sp>
          <p:nvSpPr>
            <p:cNvPr id="18" name="Freeform 5">
              <a:extLst>
                <a:ext uri="{FF2B5EF4-FFF2-40B4-BE49-F238E27FC236}">
                  <a16:creationId xmlns:a16="http://schemas.microsoft.com/office/drawing/2014/main" xmlns="" id="{C00D10BF-495F-4321-9BCA-1A6DC376E34A}"/>
                </a:ext>
              </a:extLst>
            </p:cNvPr>
            <p:cNvSpPr>
              <a:spLocks/>
            </p:cNvSpPr>
            <p:nvPr/>
          </p:nvSpPr>
          <p:spPr bwMode="auto">
            <a:xfrm>
              <a:off x="-163" y="-158"/>
              <a:ext cx="2854" cy="2667"/>
            </a:xfrm>
            <a:custGeom>
              <a:avLst/>
              <a:gdLst>
                <a:gd name="T0" fmla="*/ 153 w 1067"/>
                <a:gd name="T1" fmla="*/ 780 h 997"/>
                <a:gd name="T2" fmla="*/ 256 w 1067"/>
                <a:gd name="T3" fmla="*/ 149 h 997"/>
                <a:gd name="T4" fmla="*/ 914 w 1067"/>
                <a:gd name="T5" fmla="*/ 241 h 997"/>
                <a:gd name="T6" fmla="*/ 794 w 1067"/>
                <a:gd name="T7" fmla="*/ 848 h 997"/>
                <a:gd name="T8" fmla="*/ 153 w 1067"/>
                <a:gd name="T9" fmla="*/ 780 h 997"/>
              </a:gdLst>
              <a:ahLst/>
              <a:cxnLst>
                <a:cxn ang="0">
                  <a:pos x="T0" y="T1"/>
                </a:cxn>
                <a:cxn ang="0">
                  <a:pos x="T2" y="T3"/>
                </a:cxn>
                <a:cxn ang="0">
                  <a:pos x="T4" y="T5"/>
                </a:cxn>
                <a:cxn ang="0">
                  <a:pos x="T6" y="T7"/>
                </a:cxn>
                <a:cxn ang="0">
                  <a:pos x="T8" y="T9"/>
                </a:cxn>
              </a:cxnLst>
              <a:rect l="0" t="0" r="r" b="b"/>
              <a:pathLst>
                <a:path w="1067" h="997">
                  <a:moveTo>
                    <a:pt x="153" y="780"/>
                  </a:moveTo>
                  <a:cubicBezTo>
                    <a:pt x="0" y="580"/>
                    <a:pt x="46" y="297"/>
                    <a:pt x="256" y="149"/>
                  </a:cubicBezTo>
                  <a:cubicBezTo>
                    <a:pt x="466" y="0"/>
                    <a:pt x="760" y="42"/>
                    <a:pt x="914" y="241"/>
                  </a:cubicBezTo>
                  <a:cubicBezTo>
                    <a:pt x="1067" y="441"/>
                    <a:pt x="1004" y="700"/>
                    <a:pt x="794" y="848"/>
                  </a:cubicBezTo>
                  <a:cubicBezTo>
                    <a:pt x="584" y="997"/>
                    <a:pt x="307" y="979"/>
                    <a:pt x="153" y="780"/>
                  </a:cubicBezTo>
                </a:path>
              </a:pathLst>
            </a:custGeom>
            <a:solidFill>
              <a:srgbClr val="87086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9" name="Freeform 6">
              <a:extLst>
                <a:ext uri="{FF2B5EF4-FFF2-40B4-BE49-F238E27FC236}">
                  <a16:creationId xmlns:a16="http://schemas.microsoft.com/office/drawing/2014/main" xmlns="" id="{FC345721-3D86-455D-A3E5-6A031E9161FE}"/>
                </a:ext>
              </a:extLst>
            </p:cNvPr>
            <p:cNvSpPr>
              <a:spLocks/>
            </p:cNvSpPr>
            <p:nvPr/>
          </p:nvSpPr>
          <p:spPr bwMode="auto">
            <a:xfrm>
              <a:off x="677" y="535"/>
              <a:ext cx="465" cy="500"/>
            </a:xfrm>
            <a:custGeom>
              <a:avLst/>
              <a:gdLst>
                <a:gd name="T0" fmla="*/ 71 w 174"/>
                <a:gd name="T1" fmla="*/ 178 h 187"/>
                <a:gd name="T2" fmla="*/ 8 w 174"/>
                <a:gd name="T3" fmla="*/ 78 h 187"/>
                <a:gd name="T4" fmla="*/ 98 w 174"/>
                <a:gd name="T5" fmla="*/ 9 h 187"/>
                <a:gd name="T6" fmla="*/ 167 w 174"/>
                <a:gd name="T7" fmla="*/ 110 h 187"/>
                <a:gd name="T8" fmla="*/ 71 w 174"/>
                <a:gd name="T9" fmla="*/ 178 h 187"/>
              </a:gdLst>
              <a:ahLst/>
              <a:cxnLst>
                <a:cxn ang="0">
                  <a:pos x="T0" y="T1"/>
                </a:cxn>
                <a:cxn ang="0">
                  <a:pos x="T2" y="T3"/>
                </a:cxn>
                <a:cxn ang="0">
                  <a:pos x="T4" y="T5"/>
                </a:cxn>
                <a:cxn ang="0">
                  <a:pos x="T6" y="T7"/>
                </a:cxn>
                <a:cxn ang="0">
                  <a:pos x="T8" y="T9"/>
                </a:cxn>
              </a:cxnLst>
              <a:rect l="0" t="0" r="r" b="b"/>
              <a:pathLst>
                <a:path w="174" h="187">
                  <a:moveTo>
                    <a:pt x="71" y="178"/>
                  </a:moveTo>
                  <a:cubicBezTo>
                    <a:pt x="26" y="169"/>
                    <a:pt x="0" y="125"/>
                    <a:pt x="8" y="78"/>
                  </a:cubicBezTo>
                  <a:cubicBezTo>
                    <a:pt x="15" y="31"/>
                    <a:pt x="53" y="0"/>
                    <a:pt x="98" y="9"/>
                  </a:cubicBezTo>
                  <a:cubicBezTo>
                    <a:pt x="144" y="18"/>
                    <a:pt x="174" y="63"/>
                    <a:pt x="167" y="110"/>
                  </a:cubicBezTo>
                  <a:cubicBezTo>
                    <a:pt x="159" y="157"/>
                    <a:pt x="116" y="187"/>
                    <a:pt x="71" y="178"/>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0" name="Freeform 7">
              <a:extLst>
                <a:ext uri="{FF2B5EF4-FFF2-40B4-BE49-F238E27FC236}">
                  <a16:creationId xmlns:a16="http://schemas.microsoft.com/office/drawing/2014/main" xmlns="" id="{88996DE1-792D-4B62-9A86-687AFAF8E76E}"/>
                </a:ext>
              </a:extLst>
            </p:cNvPr>
            <p:cNvSpPr>
              <a:spLocks/>
            </p:cNvSpPr>
            <p:nvPr/>
          </p:nvSpPr>
          <p:spPr bwMode="auto">
            <a:xfrm>
              <a:off x="500" y="1075"/>
              <a:ext cx="821" cy="543"/>
            </a:xfrm>
            <a:custGeom>
              <a:avLst/>
              <a:gdLst>
                <a:gd name="T0" fmla="*/ 49 w 307"/>
                <a:gd name="T1" fmla="*/ 182 h 203"/>
                <a:gd name="T2" fmla="*/ 8 w 307"/>
                <a:gd name="T3" fmla="*/ 118 h 203"/>
                <a:gd name="T4" fmla="*/ 192 w 307"/>
                <a:gd name="T5" fmla="*/ 23 h 203"/>
                <a:gd name="T6" fmla="*/ 303 w 307"/>
                <a:gd name="T7" fmla="*/ 135 h 203"/>
                <a:gd name="T8" fmla="*/ 307 w 307"/>
                <a:gd name="T9" fmla="*/ 172 h 203"/>
                <a:gd name="T10" fmla="*/ 49 w 307"/>
                <a:gd name="T11" fmla="*/ 182 h 203"/>
              </a:gdLst>
              <a:ahLst/>
              <a:cxnLst>
                <a:cxn ang="0">
                  <a:pos x="T0" y="T1"/>
                </a:cxn>
                <a:cxn ang="0">
                  <a:pos x="T2" y="T3"/>
                </a:cxn>
                <a:cxn ang="0">
                  <a:pos x="T4" y="T5"/>
                </a:cxn>
                <a:cxn ang="0">
                  <a:pos x="T6" y="T7"/>
                </a:cxn>
                <a:cxn ang="0">
                  <a:pos x="T8" y="T9"/>
                </a:cxn>
                <a:cxn ang="0">
                  <a:pos x="T10" y="T11"/>
                </a:cxn>
              </a:cxnLst>
              <a:rect l="0" t="0" r="r" b="b"/>
              <a:pathLst>
                <a:path w="307" h="203">
                  <a:moveTo>
                    <a:pt x="49" y="182"/>
                  </a:moveTo>
                  <a:cubicBezTo>
                    <a:pt x="19" y="177"/>
                    <a:pt x="0" y="148"/>
                    <a:pt x="8" y="118"/>
                  </a:cubicBezTo>
                  <a:cubicBezTo>
                    <a:pt x="24" y="58"/>
                    <a:pt x="85" y="0"/>
                    <a:pt x="192" y="23"/>
                  </a:cubicBezTo>
                  <a:cubicBezTo>
                    <a:pt x="246" y="35"/>
                    <a:pt x="291" y="79"/>
                    <a:pt x="303" y="135"/>
                  </a:cubicBezTo>
                  <a:cubicBezTo>
                    <a:pt x="306" y="148"/>
                    <a:pt x="307" y="160"/>
                    <a:pt x="307" y="172"/>
                  </a:cubicBezTo>
                  <a:cubicBezTo>
                    <a:pt x="236" y="169"/>
                    <a:pt x="168" y="203"/>
                    <a:pt x="49" y="182"/>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1" name="Freeform 8">
              <a:extLst>
                <a:ext uri="{FF2B5EF4-FFF2-40B4-BE49-F238E27FC236}">
                  <a16:creationId xmlns:a16="http://schemas.microsoft.com/office/drawing/2014/main" xmlns="" id="{99A3E024-557A-4737-A486-DB81CBFED8D8}"/>
                </a:ext>
              </a:extLst>
            </p:cNvPr>
            <p:cNvSpPr>
              <a:spLocks/>
            </p:cNvSpPr>
            <p:nvPr/>
          </p:nvSpPr>
          <p:spPr bwMode="auto">
            <a:xfrm>
              <a:off x="1249" y="575"/>
              <a:ext cx="527" cy="570"/>
            </a:xfrm>
            <a:custGeom>
              <a:avLst/>
              <a:gdLst>
                <a:gd name="T0" fmla="*/ 105 w 197"/>
                <a:gd name="T1" fmla="*/ 209 h 213"/>
                <a:gd name="T2" fmla="*/ 196 w 197"/>
                <a:gd name="T3" fmla="*/ 100 h 213"/>
                <a:gd name="T4" fmla="*/ 99 w 197"/>
                <a:gd name="T5" fmla="*/ 4 h 213"/>
                <a:gd name="T6" fmla="*/ 2 w 197"/>
                <a:gd name="T7" fmla="*/ 113 h 213"/>
                <a:gd name="T8" fmla="*/ 105 w 197"/>
                <a:gd name="T9" fmla="*/ 209 h 213"/>
              </a:gdLst>
              <a:ahLst/>
              <a:cxnLst>
                <a:cxn ang="0">
                  <a:pos x="T0" y="T1"/>
                </a:cxn>
                <a:cxn ang="0">
                  <a:pos x="T2" y="T3"/>
                </a:cxn>
                <a:cxn ang="0">
                  <a:pos x="T4" y="T5"/>
                </a:cxn>
                <a:cxn ang="0">
                  <a:pos x="T6" y="T7"/>
                </a:cxn>
                <a:cxn ang="0">
                  <a:pos x="T8" y="T9"/>
                </a:cxn>
              </a:cxnLst>
              <a:rect l="0" t="0" r="r" b="b"/>
              <a:pathLst>
                <a:path w="197" h="213">
                  <a:moveTo>
                    <a:pt x="105" y="209"/>
                  </a:moveTo>
                  <a:cubicBezTo>
                    <a:pt x="160" y="205"/>
                    <a:pt x="197" y="156"/>
                    <a:pt x="196" y="100"/>
                  </a:cubicBezTo>
                  <a:cubicBezTo>
                    <a:pt x="194" y="43"/>
                    <a:pt x="154" y="0"/>
                    <a:pt x="99" y="4"/>
                  </a:cubicBezTo>
                  <a:cubicBezTo>
                    <a:pt x="44" y="8"/>
                    <a:pt x="0" y="57"/>
                    <a:pt x="2" y="113"/>
                  </a:cubicBezTo>
                  <a:cubicBezTo>
                    <a:pt x="3" y="170"/>
                    <a:pt x="50" y="213"/>
                    <a:pt x="105" y="209"/>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2" name="Freeform 9">
              <a:extLst>
                <a:ext uri="{FF2B5EF4-FFF2-40B4-BE49-F238E27FC236}">
                  <a16:creationId xmlns:a16="http://schemas.microsoft.com/office/drawing/2014/main" xmlns="" id="{B91EABC1-BAA9-4368-93ED-01B2A8854188}"/>
                </a:ext>
              </a:extLst>
            </p:cNvPr>
            <p:cNvSpPr>
              <a:spLocks/>
            </p:cNvSpPr>
            <p:nvPr/>
          </p:nvSpPr>
          <p:spPr bwMode="auto">
            <a:xfrm>
              <a:off x="1017" y="1209"/>
              <a:ext cx="986" cy="647"/>
            </a:xfrm>
            <a:custGeom>
              <a:avLst/>
              <a:gdLst>
                <a:gd name="T0" fmla="*/ 1 w 369"/>
                <a:gd name="T1" fmla="*/ 207 h 242"/>
                <a:gd name="T2" fmla="*/ 5 w 369"/>
                <a:gd name="T3" fmla="*/ 162 h 242"/>
                <a:gd name="T4" fmla="*/ 137 w 369"/>
                <a:gd name="T5" fmla="*/ 28 h 242"/>
                <a:gd name="T6" fmla="*/ 356 w 369"/>
                <a:gd name="T7" fmla="*/ 131 h 242"/>
                <a:gd name="T8" fmla="*/ 304 w 369"/>
                <a:gd name="T9" fmla="*/ 218 h 242"/>
                <a:gd name="T10" fmla="*/ 1 w 369"/>
                <a:gd name="T11" fmla="*/ 207 h 242"/>
              </a:gdLst>
              <a:ahLst/>
              <a:cxnLst>
                <a:cxn ang="0">
                  <a:pos x="T0" y="T1"/>
                </a:cxn>
                <a:cxn ang="0">
                  <a:pos x="T2" y="T3"/>
                </a:cxn>
                <a:cxn ang="0">
                  <a:pos x="T4" y="T5"/>
                </a:cxn>
                <a:cxn ang="0">
                  <a:pos x="T6" y="T7"/>
                </a:cxn>
                <a:cxn ang="0">
                  <a:pos x="T8" y="T9"/>
                </a:cxn>
                <a:cxn ang="0">
                  <a:pos x="T10" y="T11"/>
                </a:cxn>
              </a:cxnLst>
              <a:rect l="0" t="0" r="r" b="b"/>
              <a:pathLst>
                <a:path w="369" h="242">
                  <a:moveTo>
                    <a:pt x="1" y="207"/>
                  </a:moveTo>
                  <a:cubicBezTo>
                    <a:pt x="0" y="193"/>
                    <a:pt x="2" y="178"/>
                    <a:pt x="5" y="162"/>
                  </a:cubicBezTo>
                  <a:cubicBezTo>
                    <a:pt x="20" y="95"/>
                    <a:pt x="72" y="42"/>
                    <a:pt x="137" y="28"/>
                  </a:cubicBezTo>
                  <a:cubicBezTo>
                    <a:pt x="260" y="0"/>
                    <a:pt x="333" y="62"/>
                    <a:pt x="356" y="131"/>
                  </a:cubicBezTo>
                  <a:cubicBezTo>
                    <a:pt x="369" y="170"/>
                    <a:pt x="344" y="212"/>
                    <a:pt x="304" y="218"/>
                  </a:cubicBezTo>
                  <a:cubicBezTo>
                    <a:pt x="165" y="242"/>
                    <a:pt x="85" y="203"/>
                    <a:pt x="1" y="20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23" name="Group 30">
            <a:extLst>
              <a:ext uri="{FF2B5EF4-FFF2-40B4-BE49-F238E27FC236}">
                <a16:creationId xmlns:a16="http://schemas.microsoft.com/office/drawing/2014/main" xmlns="" id="{A10900A1-B639-4F4D-B2A8-3302F49771BD}"/>
              </a:ext>
            </a:extLst>
          </p:cNvPr>
          <p:cNvGrpSpPr>
            <a:grpSpLocks noChangeAspect="1"/>
          </p:cNvGrpSpPr>
          <p:nvPr userDrawn="1"/>
        </p:nvGrpSpPr>
        <p:grpSpPr bwMode="auto">
          <a:xfrm>
            <a:off x="376729" y="1642923"/>
            <a:ext cx="1279250" cy="1195892"/>
            <a:chOff x="-223" y="-210"/>
            <a:chExt cx="3852" cy="3601"/>
          </a:xfrm>
        </p:grpSpPr>
        <p:sp>
          <p:nvSpPr>
            <p:cNvPr id="24" name="Freeform 31">
              <a:extLst>
                <a:ext uri="{FF2B5EF4-FFF2-40B4-BE49-F238E27FC236}">
                  <a16:creationId xmlns:a16="http://schemas.microsoft.com/office/drawing/2014/main" xmlns="" id="{63E2A064-7520-4F5E-83E0-1D9A7E442B39}"/>
                </a:ext>
              </a:extLst>
            </p:cNvPr>
            <p:cNvSpPr>
              <a:spLocks/>
            </p:cNvSpPr>
            <p:nvPr/>
          </p:nvSpPr>
          <p:spPr bwMode="auto">
            <a:xfrm>
              <a:off x="-223" y="-210"/>
              <a:ext cx="3852" cy="3601"/>
            </a:xfrm>
            <a:custGeom>
              <a:avLst/>
              <a:gdLst>
                <a:gd name="T0" fmla="*/ 207 w 1442"/>
                <a:gd name="T1" fmla="*/ 1053 h 1347"/>
                <a:gd name="T2" fmla="*/ 346 w 1442"/>
                <a:gd name="T3" fmla="*/ 201 h 1347"/>
                <a:gd name="T4" fmla="*/ 1235 w 1442"/>
                <a:gd name="T5" fmla="*/ 326 h 1347"/>
                <a:gd name="T6" fmla="*/ 1073 w 1442"/>
                <a:gd name="T7" fmla="*/ 1147 h 1347"/>
                <a:gd name="T8" fmla="*/ 207 w 1442"/>
                <a:gd name="T9" fmla="*/ 1053 h 1347"/>
              </a:gdLst>
              <a:ahLst/>
              <a:cxnLst>
                <a:cxn ang="0">
                  <a:pos x="T0" y="T1"/>
                </a:cxn>
                <a:cxn ang="0">
                  <a:pos x="T2" y="T3"/>
                </a:cxn>
                <a:cxn ang="0">
                  <a:pos x="T4" y="T5"/>
                </a:cxn>
                <a:cxn ang="0">
                  <a:pos x="T6" y="T7"/>
                </a:cxn>
                <a:cxn ang="0">
                  <a:pos x="T8" y="T9"/>
                </a:cxn>
              </a:cxnLst>
              <a:rect l="0" t="0" r="r" b="b"/>
              <a:pathLst>
                <a:path w="1442" h="1347">
                  <a:moveTo>
                    <a:pt x="207" y="1053"/>
                  </a:moveTo>
                  <a:cubicBezTo>
                    <a:pt x="0" y="783"/>
                    <a:pt x="62" y="401"/>
                    <a:pt x="346" y="201"/>
                  </a:cubicBezTo>
                  <a:cubicBezTo>
                    <a:pt x="629" y="0"/>
                    <a:pt x="1028" y="56"/>
                    <a:pt x="1235" y="326"/>
                  </a:cubicBezTo>
                  <a:cubicBezTo>
                    <a:pt x="1442" y="596"/>
                    <a:pt x="1357" y="946"/>
                    <a:pt x="1073" y="1147"/>
                  </a:cubicBezTo>
                  <a:cubicBezTo>
                    <a:pt x="790" y="1347"/>
                    <a:pt x="415" y="1324"/>
                    <a:pt x="207" y="1053"/>
                  </a:cubicBezTo>
                </a:path>
              </a:pathLst>
            </a:custGeom>
            <a:solidFill>
              <a:srgbClr val="0070A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5" name="Freeform 32">
              <a:extLst>
                <a:ext uri="{FF2B5EF4-FFF2-40B4-BE49-F238E27FC236}">
                  <a16:creationId xmlns:a16="http://schemas.microsoft.com/office/drawing/2014/main" xmlns="" id="{E00548ED-7E30-4648-88C9-25FEB9790230}"/>
                </a:ext>
              </a:extLst>
            </p:cNvPr>
            <p:cNvSpPr>
              <a:spLocks/>
            </p:cNvSpPr>
            <p:nvPr/>
          </p:nvSpPr>
          <p:spPr bwMode="auto">
            <a:xfrm>
              <a:off x="1284" y="672"/>
              <a:ext cx="870" cy="1045"/>
            </a:xfrm>
            <a:custGeom>
              <a:avLst/>
              <a:gdLst>
                <a:gd name="T0" fmla="*/ 71 w 326"/>
                <a:gd name="T1" fmla="*/ 391 h 391"/>
                <a:gd name="T2" fmla="*/ 1 w 326"/>
                <a:gd name="T3" fmla="*/ 390 h 391"/>
                <a:gd name="T4" fmla="*/ 0 w 326"/>
                <a:gd name="T5" fmla="*/ 172 h 391"/>
                <a:gd name="T6" fmla="*/ 95 w 326"/>
                <a:gd name="T7" fmla="*/ 13 h 391"/>
                <a:gd name="T8" fmla="*/ 223 w 326"/>
                <a:gd name="T9" fmla="*/ 8 h 391"/>
                <a:gd name="T10" fmla="*/ 326 w 326"/>
                <a:gd name="T11" fmla="*/ 164 h 391"/>
                <a:gd name="T12" fmla="*/ 326 w 326"/>
                <a:gd name="T13" fmla="*/ 385 h 391"/>
                <a:gd name="T14" fmla="*/ 263 w 326"/>
                <a:gd name="T15" fmla="*/ 385 h 391"/>
                <a:gd name="T16" fmla="*/ 263 w 326"/>
                <a:gd name="T17" fmla="*/ 164 h 391"/>
                <a:gd name="T18" fmla="*/ 210 w 326"/>
                <a:gd name="T19" fmla="*/ 78 h 391"/>
                <a:gd name="T20" fmla="*/ 117 w 326"/>
                <a:gd name="T21" fmla="*/ 80 h 391"/>
                <a:gd name="T22" fmla="*/ 71 w 326"/>
                <a:gd name="T23" fmla="*/ 172 h 391"/>
                <a:gd name="T24" fmla="*/ 71 w 326"/>
                <a:gd name="T2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391">
                  <a:moveTo>
                    <a:pt x="71" y="391"/>
                  </a:moveTo>
                  <a:cubicBezTo>
                    <a:pt x="1" y="390"/>
                    <a:pt x="1" y="390"/>
                    <a:pt x="1" y="390"/>
                  </a:cubicBezTo>
                  <a:cubicBezTo>
                    <a:pt x="2" y="324"/>
                    <a:pt x="0" y="174"/>
                    <a:pt x="0" y="172"/>
                  </a:cubicBezTo>
                  <a:cubicBezTo>
                    <a:pt x="0" y="140"/>
                    <a:pt x="0" y="43"/>
                    <a:pt x="95" y="13"/>
                  </a:cubicBezTo>
                  <a:cubicBezTo>
                    <a:pt x="132" y="1"/>
                    <a:pt x="176" y="0"/>
                    <a:pt x="223" y="8"/>
                  </a:cubicBezTo>
                  <a:cubicBezTo>
                    <a:pt x="289" y="20"/>
                    <a:pt x="326" y="77"/>
                    <a:pt x="326" y="164"/>
                  </a:cubicBezTo>
                  <a:cubicBezTo>
                    <a:pt x="326" y="385"/>
                    <a:pt x="326" y="385"/>
                    <a:pt x="326" y="385"/>
                  </a:cubicBezTo>
                  <a:cubicBezTo>
                    <a:pt x="263" y="385"/>
                    <a:pt x="263" y="385"/>
                    <a:pt x="263" y="385"/>
                  </a:cubicBezTo>
                  <a:cubicBezTo>
                    <a:pt x="263" y="164"/>
                    <a:pt x="263" y="164"/>
                    <a:pt x="263" y="164"/>
                  </a:cubicBezTo>
                  <a:cubicBezTo>
                    <a:pt x="263" y="112"/>
                    <a:pt x="240" y="86"/>
                    <a:pt x="210" y="78"/>
                  </a:cubicBezTo>
                  <a:cubicBezTo>
                    <a:pt x="176" y="69"/>
                    <a:pt x="142" y="73"/>
                    <a:pt x="117" y="80"/>
                  </a:cubicBezTo>
                  <a:cubicBezTo>
                    <a:pt x="89" y="89"/>
                    <a:pt x="71" y="108"/>
                    <a:pt x="71" y="172"/>
                  </a:cubicBezTo>
                  <a:cubicBezTo>
                    <a:pt x="71" y="178"/>
                    <a:pt x="73" y="325"/>
                    <a:pt x="71" y="391"/>
                  </a:cubicBezTo>
                </a:path>
              </a:pathLst>
            </a:custGeom>
            <a:solidFill>
              <a:srgbClr val="12ABD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6" name="Freeform 33">
              <a:extLst>
                <a:ext uri="{FF2B5EF4-FFF2-40B4-BE49-F238E27FC236}">
                  <a16:creationId xmlns:a16="http://schemas.microsoft.com/office/drawing/2014/main" xmlns="" id="{7DF3B566-6491-43A9-B36C-C70A3959006F}"/>
                </a:ext>
              </a:extLst>
            </p:cNvPr>
            <p:cNvSpPr>
              <a:spLocks/>
            </p:cNvSpPr>
            <p:nvPr/>
          </p:nvSpPr>
          <p:spPr bwMode="auto">
            <a:xfrm>
              <a:off x="992" y="1429"/>
              <a:ext cx="1408" cy="927"/>
            </a:xfrm>
            <a:custGeom>
              <a:avLst/>
              <a:gdLst>
                <a:gd name="T0" fmla="*/ 98 w 527"/>
                <a:gd name="T1" fmla="*/ 344 h 347"/>
                <a:gd name="T2" fmla="*/ 433 w 527"/>
                <a:gd name="T3" fmla="*/ 344 h 347"/>
                <a:gd name="T4" fmla="*/ 524 w 527"/>
                <a:gd name="T5" fmla="*/ 231 h 347"/>
                <a:gd name="T6" fmla="*/ 524 w 527"/>
                <a:gd name="T7" fmla="*/ 12 h 347"/>
                <a:gd name="T8" fmla="*/ 97 w 527"/>
                <a:gd name="T9" fmla="*/ 7 h 347"/>
                <a:gd name="T10" fmla="*/ 0 w 527"/>
                <a:gd name="T11" fmla="*/ 121 h 347"/>
                <a:gd name="T12" fmla="*/ 1 w 527"/>
                <a:gd name="T13" fmla="*/ 258 h 347"/>
                <a:gd name="T14" fmla="*/ 98 w 527"/>
                <a:gd name="T15" fmla="*/ 344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7" h="347">
                  <a:moveTo>
                    <a:pt x="98" y="344"/>
                  </a:moveTo>
                  <a:cubicBezTo>
                    <a:pt x="154" y="347"/>
                    <a:pt x="392" y="347"/>
                    <a:pt x="433" y="344"/>
                  </a:cubicBezTo>
                  <a:cubicBezTo>
                    <a:pt x="507" y="337"/>
                    <a:pt x="527" y="325"/>
                    <a:pt x="524" y="231"/>
                  </a:cubicBezTo>
                  <a:cubicBezTo>
                    <a:pt x="524" y="231"/>
                    <a:pt x="524" y="98"/>
                    <a:pt x="524" y="12"/>
                  </a:cubicBezTo>
                  <a:cubicBezTo>
                    <a:pt x="399" y="5"/>
                    <a:pt x="172" y="0"/>
                    <a:pt x="97" y="7"/>
                  </a:cubicBezTo>
                  <a:cubicBezTo>
                    <a:pt x="29" y="13"/>
                    <a:pt x="0" y="31"/>
                    <a:pt x="0" y="121"/>
                  </a:cubicBezTo>
                  <a:cubicBezTo>
                    <a:pt x="1" y="258"/>
                    <a:pt x="1" y="258"/>
                    <a:pt x="1" y="258"/>
                  </a:cubicBezTo>
                  <a:cubicBezTo>
                    <a:pt x="1" y="326"/>
                    <a:pt x="23" y="341"/>
                    <a:pt x="98" y="34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0" name="Freeform 34">
              <a:extLst>
                <a:ext uri="{FF2B5EF4-FFF2-40B4-BE49-F238E27FC236}">
                  <a16:creationId xmlns:a16="http://schemas.microsoft.com/office/drawing/2014/main" xmlns="" id="{88320A64-FAD9-4C64-9B53-156412CFAE13}"/>
                </a:ext>
              </a:extLst>
            </p:cNvPr>
            <p:cNvSpPr>
              <a:spLocks/>
            </p:cNvSpPr>
            <p:nvPr/>
          </p:nvSpPr>
          <p:spPr bwMode="auto">
            <a:xfrm>
              <a:off x="1599" y="1621"/>
              <a:ext cx="270" cy="292"/>
            </a:xfrm>
            <a:custGeom>
              <a:avLst/>
              <a:gdLst>
                <a:gd name="T0" fmla="*/ 54 w 101"/>
                <a:gd name="T1" fmla="*/ 107 h 109"/>
                <a:gd name="T2" fmla="*/ 101 w 101"/>
                <a:gd name="T3" fmla="*/ 51 h 109"/>
                <a:gd name="T4" fmla="*/ 51 w 101"/>
                <a:gd name="T5" fmla="*/ 2 h 109"/>
                <a:gd name="T6" fmla="*/ 1 w 101"/>
                <a:gd name="T7" fmla="*/ 58 h 109"/>
                <a:gd name="T8" fmla="*/ 54 w 101"/>
                <a:gd name="T9" fmla="*/ 107 h 109"/>
              </a:gdLst>
              <a:ahLst/>
              <a:cxnLst>
                <a:cxn ang="0">
                  <a:pos x="T0" y="T1"/>
                </a:cxn>
                <a:cxn ang="0">
                  <a:pos x="T2" y="T3"/>
                </a:cxn>
                <a:cxn ang="0">
                  <a:pos x="T4" y="T5"/>
                </a:cxn>
                <a:cxn ang="0">
                  <a:pos x="T6" y="T7"/>
                </a:cxn>
                <a:cxn ang="0">
                  <a:pos x="T8" y="T9"/>
                </a:cxn>
              </a:cxnLst>
              <a:rect l="0" t="0" r="r" b="b"/>
              <a:pathLst>
                <a:path w="101" h="109">
                  <a:moveTo>
                    <a:pt x="54" y="107"/>
                  </a:moveTo>
                  <a:cubicBezTo>
                    <a:pt x="82" y="105"/>
                    <a:pt x="101" y="80"/>
                    <a:pt x="101" y="51"/>
                  </a:cubicBezTo>
                  <a:cubicBezTo>
                    <a:pt x="100" y="22"/>
                    <a:pt x="79" y="0"/>
                    <a:pt x="51" y="2"/>
                  </a:cubicBezTo>
                  <a:cubicBezTo>
                    <a:pt x="22" y="3"/>
                    <a:pt x="0" y="29"/>
                    <a:pt x="1" y="58"/>
                  </a:cubicBezTo>
                  <a:cubicBezTo>
                    <a:pt x="2" y="87"/>
                    <a:pt x="25" y="109"/>
                    <a:pt x="54" y="107"/>
                  </a:cubicBezTo>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1" name="Freeform 35">
              <a:extLst>
                <a:ext uri="{FF2B5EF4-FFF2-40B4-BE49-F238E27FC236}">
                  <a16:creationId xmlns:a16="http://schemas.microsoft.com/office/drawing/2014/main" xmlns="" id="{6F95B647-B7B5-433E-A77A-04C22AF5DCBF}"/>
                </a:ext>
              </a:extLst>
            </p:cNvPr>
            <p:cNvSpPr>
              <a:spLocks/>
            </p:cNvSpPr>
            <p:nvPr/>
          </p:nvSpPr>
          <p:spPr bwMode="auto">
            <a:xfrm>
              <a:off x="1615" y="1878"/>
              <a:ext cx="238" cy="273"/>
            </a:xfrm>
            <a:custGeom>
              <a:avLst/>
              <a:gdLst>
                <a:gd name="T0" fmla="*/ 67 w 238"/>
                <a:gd name="T1" fmla="*/ 0 h 273"/>
                <a:gd name="T2" fmla="*/ 0 w 238"/>
                <a:gd name="T3" fmla="*/ 273 h 273"/>
                <a:gd name="T4" fmla="*/ 238 w 238"/>
                <a:gd name="T5" fmla="*/ 273 h 273"/>
                <a:gd name="T6" fmla="*/ 165 w 238"/>
                <a:gd name="T7" fmla="*/ 0 h 273"/>
                <a:gd name="T8" fmla="*/ 67 w 238"/>
                <a:gd name="T9" fmla="*/ 0 h 273"/>
              </a:gdLst>
              <a:ahLst/>
              <a:cxnLst>
                <a:cxn ang="0">
                  <a:pos x="T0" y="T1"/>
                </a:cxn>
                <a:cxn ang="0">
                  <a:pos x="T2" y="T3"/>
                </a:cxn>
                <a:cxn ang="0">
                  <a:pos x="T4" y="T5"/>
                </a:cxn>
                <a:cxn ang="0">
                  <a:pos x="T6" y="T7"/>
                </a:cxn>
                <a:cxn ang="0">
                  <a:pos x="T8" y="T9"/>
                </a:cxn>
              </a:cxnLst>
              <a:rect l="0" t="0" r="r" b="b"/>
              <a:pathLst>
                <a:path w="238" h="273">
                  <a:moveTo>
                    <a:pt x="67" y="0"/>
                  </a:moveTo>
                  <a:lnTo>
                    <a:pt x="0" y="273"/>
                  </a:lnTo>
                  <a:lnTo>
                    <a:pt x="238" y="273"/>
                  </a:lnTo>
                  <a:lnTo>
                    <a:pt x="165" y="0"/>
                  </a:lnTo>
                  <a:lnTo>
                    <a:pt x="67" y="0"/>
                  </a:lnTo>
                  <a:close/>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32" name="Group 12">
            <a:extLst>
              <a:ext uri="{FF2B5EF4-FFF2-40B4-BE49-F238E27FC236}">
                <a16:creationId xmlns:a16="http://schemas.microsoft.com/office/drawing/2014/main" xmlns="" id="{B03705AC-ADA5-4143-92DC-8EE15523316C}"/>
              </a:ext>
            </a:extLst>
          </p:cNvPr>
          <p:cNvGrpSpPr>
            <a:grpSpLocks noChangeAspect="1"/>
          </p:cNvGrpSpPr>
          <p:nvPr userDrawn="1"/>
        </p:nvGrpSpPr>
        <p:grpSpPr bwMode="auto">
          <a:xfrm>
            <a:off x="376729" y="5168264"/>
            <a:ext cx="1288364" cy="1201696"/>
            <a:chOff x="-60" y="-50"/>
            <a:chExt cx="996" cy="929"/>
          </a:xfrm>
        </p:grpSpPr>
        <p:sp>
          <p:nvSpPr>
            <p:cNvPr id="33" name="Freeform 13">
              <a:extLst>
                <a:ext uri="{FF2B5EF4-FFF2-40B4-BE49-F238E27FC236}">
                  <a16:creationId xmlns:a16="http://schemas.microsoft.com/office/drawing/2014/main" xmlns="" id="{9AE3823F-4D56-4BE9-8E66-6870A028182F}"/>
                </a:ext>
              </a:extLst>
            </p:cNvPr>
            <p:cNvSpPr>
              <a:spLocks/>
            </p:cNvSpPr>
            <p:nvPr/>
          </p:nvSpPr>
          <p:spPr bwMode="auto">
            <a:xfrm>
              <a:off x="-60" y="-50"/>
              <a:ext cx="996" cy="929"/>
            </a:xfrm>
            <a:custGeom>
              <a:avLst/>
              <a:gdLst>
                <a:gd name="T0" fmla="*/ 54 w 370"/>
                <a:gd name="T1" fmla="*/ 269 h 345"/>
                <a:gd name="T2" fmla="*/ 89 w 370"/>
                <a:gd name="T3" fmla="*/ 51 h 345"/>
                <a:gd name="T4" fmla="*/ 317 w 370"/>
                <a:gd name="T5" fmla="*/ 83 h 345"/>
                <a:gd name="T6" fmla="*/ 275 w 370"/>
                <a:gd name="T7" fmla="*/ 293 h 345"/>
                <a:gd name="T8" fmla="*/ 54 w 370"/>
                <a:gd name="T9" fmla="*/ 269 h 345"/>
              </a:gdLst>
              <a:ahLst/>
              <a:cxnLst>
                <a:cxn ang="0">
                  <a:pos x="T0" y="T1"/>
                </a:cxn>
                <a:cxn ang="0">
                  <a:pos x="T2" y="T3"/>
                </a:cxn>
                <a:cxn ang="0">
                  <a:pos x="T4" y="T5"/>
                </a:cxn>
                <a:cxn ang="0">
                  <a:pos x="T6" y="T7"/>
                </a:cxn>
                <a:cxn ang="0">
                  <a:pos x="T8" y="T9"/>
                </a:cxn>
              </a:cxnLst>
              <a:rect l="0" t="0" r="r" b="b"/>
              <a:pathLst>
                <a:path w="370" h="345">
                  <a:moveTo>
                    <a:pt x="54" y="269"/>
                  </a:moveTo>
                  <a:cubicBezTo>
                    <a:pt x="0" y="200"/>
                    <a:pt x="16" y="103"/>
                    <a:pt x="89" y="51"/>
                  </a:cubicBezTo>
                  <a:cubicBezTo>
                    <a:pt x="162" y="0"/>
                    <a:pt x="264" y="14"/>
                    <a:pt x="317" y="83"/>
                  </a:cubicBezTo>
                  <a:cubicBezTo>
                    <a:pt x="370" y="152"/>
                    <a:pt x="348" y="242"/>
                    <a:pt x="275" y="293"/>
                  </a:cubicBezTo>
                  <a:cubicBezTo>
                    <a:pt x="203" y="345"/>
                    <a:pt x="107" y="339"/>
                    <a:pt x="54" y="269"/>
                  </a:cubicBezTo>
                </a:path>
              </a:pathLst>
            </a:custGeom>
            <a:solidFill>
              <a:srgbClr val="14596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4" name="Freeform 14">
              <a:extLst>
                <a:ext uri="{FF2B5EF4-FFF2-40B4-BE49-F238E27FC236}">
                  <a16:creationId xmlns:a16="http://schemas.microsoft.com/office/drawing/2014/main" xmlns="" id="{DAD44F77-C4A1-47A4-B417-D607A66BF50D}"/>
                </a:ext>
              </a:extLst>
            </p:cNvPr>
            <p:cNvSpPr>
              <a:spLocks/>
            </p:cNvSpPr>
            <p:nvPr/>
          </p:nvSpPr>
          <p:spPr bwMode="auto">
            <a:xfrm>
              <a:off x="287" y="152"/>
              <a:ext cx="296" cy="533"/>
            </a:xfrm>
            <a:custGeom>
              <a:avLst/>
              <a:gdLst>
                <a:gd name="T0" fmla="*/ 78 w 110"/>
                <a:gd name="T1" fmla="*/ 1 h 198"/>
                <a:gd name="T2" fmla="*/ 31 w 110"/>
                <a:gd name="T3" fmla="*/ 2 h 198"/>
                <a:gd name="T4" fmla="*/ 0 w 110"/>
                <a:gd name="T5" fmla="*/ 38 h 198"/>
                <a:gd name="T6" fmla="*/ 0 w 110"/>
                <a:gd name="T7" fmla="*/ 53 h 198"/>
                <a:gd name="T8" fmla="*/ 2 w 110"/>
                <a:gd name="T9" fmla="*/ 193 h 198"/>
                <a:gd name="T10" fmla="*/ 78 w 110"/>
                <a:gd name="T11" fmla="*/ 196 h 198"/>
                <a:gd name="T12" fmla="*/ 110 w 110"/>
                <a:gd name="T13" fmla="*/ 161 h 198"/>
                <a:gd name="T14" fmla="*/ 110 w 110"/>
                <a:gd name="T15" fmla="*/ 29 h 198"/>
                <a:gd name="T16" fmla="*/ 78 w 110"/>
                <a:gd name="T17" fmla="*/ 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98">
                  <a:moveTo>
                    <a:pt x="78" y="1"/>
                  </a:moveTo>
                  <a:cubicBezTo>
                    <a:pt x="60" y="0"/>
                    <a:pt x="44" y="1"/>
                    <a:pt x="31" y="2"/>
                  </a:cubicBezTo>
                  <a:cubicBezTo>
                    <a:pt x="6" y="4"/>
                    <a:pt x="0" y="14"/>
                    <a:pt x="0" y="38"/>
                  </a:cubicBezTo>
                  <a:cubicBezTo>
                    <a:pt x="0" y="53"/>
                    <a:pt x="0" y="53"/>
                    <a:pt x="0" y="53"/>
                  </a:cubicBezTo>
                  <a:cubicBezTo>
                    <a:pt x="1" y="77"/>
                    <a:pt x="4" y="166"/>
                    <a:pt x="2" y="193"/>
                  </a:cubicBezTo>
                  <a:cubicBezTo>
                    <a:pt x="9" y="195"/>
                    <a:pt x="54" y="198"/>
                    <a:pt x="78" y="196"/>
                  </a:cubicBezTo>
                  <a:cubicBezTo>
                    <a:pt x="101" y="194"/>
                    <a:pt x="110" y="190"/>
                    <a:pt x="110" y="161"/>
                  </a:cubicBezTo>
                  <a:cubicBezTo>
                    <a:pt x="110" y="29"/>
                    <a:pt x="110" y="29"/>
                    <a:pt x="110" y="29"/>
                  </a:cubicBezTo>
                  <a:cubicBezTo>
                    <a:pt x="110" y="7"/>
                    <a:pt x="103" y="2"/>
                    <a:pt x="78" y="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5" name="Freeform 15">
              <a:extLst>
                <a:ext uri="{FF2B5EF4-FFF2-40B4-BE49-F238E27FC236}">
                  <a16:creationId xmlns:a16="http://schemas.microsoft.com/office/drawing/2014/main" xmlns="" id="{1AE40BDF-76B3-472C-A714-97A9C9834ABE}"/>
                </a:ext>
              </a:extLst>
            </p:cNvPr>
            <p:cNvSpPr>
              <a:spLocks/>
            </p:cNvSpPr>
            <p:nvPr/>
          </p:nvSpPr>
          <p:spPr bwMode="auto">
            <a:xfrm>
              <a:off x="312" y="203"/>
              <a:ext cx="247" cy="369"/>
            </a:xfrm>
            <a:custGeom>
              <a:avLst/>
              <a:gdLst>
                <a:gd name="T0" fmla="*/ 90 w 92"/>
                <a:gd name="T1" fmla="*/ 137 h 137"/>
                <a:gd name="T2" fmla="*/ 3 w 92"/>
                <a:gd name="T3" fmla="*/ 135 h 137"/>
                <a:gd name="T4" fmla="*/ 2 w 92"/>
                <a:gd name="T5" fmla="*/ 4 h 137"/>
                <a:gd name="T6" fmla="*/ 91 w 92"/>
                <a:gd name="T7" fmla="*/ 2 h 137"/>
                <a:gd name="T8" fmla="*/ 90 w 92"/>
                <a:gd name="T9" fmla="*/ 137 h 137"/>
              </a:gdLst>
              <a:ahLst/>
              <a:cxnLst>
                <a:cxn ang="0">
                  <a:pos x="T0" y="T1"/>
                </a:cxn>
                <a:cxn ang="0">
                  <a:pos x="T2" y="T3"/>
                </a:cxn>
                <a:cxn ang="0">
                  <a:pos x="T4" y="T5"/>
                </a:cxn>
                <a:cxn ang="0">
                  <a:pos x="T6" y="T7"/>
                </a:cxn>
                <a:cxn ang="0">
                  <a:pos x="T8" y="T9"/>
                </a:cxn>
              </a:cxnLst>
              <a:rect l="0" t="0" r="r" b="b"/>
              <a:pathLst>
                <a:path w="92" h="137">
                  <a:moveTo>
                    <a:pt x="90" y="137"/>
                  </a:moveTo>
                  <a:cubicBezTo>
                    <a:pt x="3" y="135"/>
                    <a:pt x="3" y="135"/>
                    <a:pt x="3" y="135"/>
                  </a:cubicBezTo>
                  <a:cubicBezTo>
                    <a:pt x="3" y="135"/>
                    <a:pt x="0" y="49"/>
                    <a:pt x="2" y="4"/>
                  </a:cubicBezTo>
                  <a:cubicBezTo>
                    <a:pt x="29" y="1"/>
                    <a:pt x="65" y="0"/>
                    <a:pt x="91" y="2"/>
                  </a:cubicBezTo>
                  <a:cubicBezTo>
                    <a:pt x="92" y="64"/>
                    <a:pt x="90" y="137"/>
                    <a:pt x="90" y="137"/>
                  </a:cubicBezTo>
                </a:path>
              </a:pathLst>
            </a:custGeom>
            <a:solidFill>
              <a:srgbClr val="00C2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6" name="Freeform 16">
              <a:extLst>
                <a:ext uri="{FF2B5EF4-FFF2-40B4-BE49-F238E27FC236}">
                  <a16:creationId xmlns:a16="http://schemas.microsoft.com/office/drawing/2014/main" xmlns="" id="{C9E568C6-E9E9-409D-8041-D5C9C44E705F}"/>
                </a:ext>
              </a:extLst>
            </p:cNvPr>
            <p:cNvSpPr>
              <a:spLocks/>
            </p:cNvSpPr>
            <p:nvPr/>
          </p:nvSpPr>
          <p:spPr bwMode="auto">
            <a:xfrm>
              <a:off x="411" y="596"/>
              <a:ext cx="49" cy="54"/>
            </a:xfrm>
            <a:custGeom>
              <a:avLst/>
              <a:gdLst>
                <a:gd name="T0" fmla="*/ 10 w 18"/>
                <a:gd name="T1" fmla="*/ 19 h 20"/>
                <a:gd name="T2" fmla="*/ 18 w 18"/>
                <a:gd name="T3" fmla="*/ 9 h 20"/>
                <a:gd name="T4" fmla="*/ 9 w 18"/>
                <a:gd name="T5" fmla="*/ 0 h 20"/>
                <a:gd name="T6" fmla="*/ 0 w 18"/>
                <a:gd name="T7" fmla="*/ 10 h 20"/>
                <a:gd name="T8" fmla="*/ 10 w 18"/>
                <a:gd name="T9" fmla="*/ 19 h 20"/>
              </a:gdLst>
              <a:ahLst/>
              <a:cxnLst>
                <a:cxn ang="0">
                  <a:pos x="T0" y="T1"/>
                </a:cxn>
                <a:cxn ang="0">
                  <a:pos x="T2" y="T3"/>
                </a:cxn>
                <a:cxn ang="0">
                  <a:pos x="T4" y="T5"/>
                </a:cxn>
                <a:cxn ang="0">
                  <a:pos x="T6" y="T7"/>
                </a:cxn>
                <a:cxn ang="0">
                  <a:pos x="T8" y="T9"/>
                </a:cxn>
              </a:cxnLst>
              <a:rect l="0" t="0" r="r" b="b"/>
              <a:pathLst>
                <a:path w="18" h="20">
                  <a:moveTo>
                    <a:pt x="10" y="19"/>
                  </a:moveTo>
                  <a:cubicBezTo>
                    <a:pt x="15" y="19"/>
                    <a:pt x="18" y="14"/>
                    <a:pt x="18" y="9"/>
                  </a:cubicBezTo>
                  <a:cubicBezTo>
                    <a:pt x="18" y="4"/>
                    <a:pt x="14" y="0"/>
                    <a:pt x="9" y="0"/>
                  </a:cubicBezTo>
                  <a:cubicBezTo>
                    <a:pt x="4" y="1"/>
                    <a:pt x="0" y="5"/>
                    <a:pt x="0" y="10"/>
                  </a:cubicBezTo>
                  <a:cubicBezTo>
                    <a:pt x="0" y="16"/>
                    <a:pt x="4" y="20"/>
                    <a:pt x="10" y="19"/>
                  </a:cubicBezTo>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cxnSp>
        <p:nvCxnSpPr>
          <p:cNvPr id="27" name="Conector reto 49">
            <a:extLst>
              <a:ext uri="{FF2B5EF4-FFF2-40B4-BE49-F238E27FC236}">
                <a16:creationId xmlns:a16="http://schemas.microsoft.com/office/drawing/2014/main" xmlns="" id="{D7785FFE-B9B9-4CDE-9C8B-EADF1841F3D9}"/>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xmlns="" id="{3CE4C243-090B-4BE8-B845-B80F9597F12F}"/>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9" name="Retângulo 43">
            <a:extLst>
              <a:ext uri="{FF2B5EF4-FFF2-40B4-BE49-F238E27FC236}">
                <a16:creationId xmlns:a16="http://schemas.microsoft.com/office/drawing/2014/main" xmlns="" id="{576B458D-57B2-495E-9031-0059C88B6249}"/>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472686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Pie Charts ">
    <p:bg>
      <p:bgRef idx="1001">
        <a:schemeClr val="bg1"/>
      </p:bgRef>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xmlns="" id="{55C88D47-86DF-4336-A768-786DBD0060C8}"/>
              </a:ext>
            </a:extLst>
          </p:cNvPr>
          <p:cNvSpPr/>
          <p:nvPr userDrawn="1"/>
        </p:nvSpPr>
        <p:spPr>
          <a:xfrm>
            <a:off x="0" y="1773238"/>
            <a:ext cx="12192000" cy="3023914"/>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8" name="Chart Placeholder 29">
            <a:extLst>
              <a:ext uri="{FF2B5EF4-FFF2-40B4-BE49-F238E27FC236}">
                <a16:creationId xmlns:a16="http://schemas.microsoft.com/office/drawing/2014/main" xmlns="" id="{6F232C89-BD5F-4CA7-A3AA-F6F1576CFE6E}"/>
              </a:ext>
            </a:extLst>
          </p:cNvPr>
          <p:cNvSpPr>
            <a:spLocks noGrp="1"/>
          </p:cNvSpPr>
          <p:nvPr>
            <p:ph type="chart" sz="quarter" idx="39"/>
          </p:nvPr>
        </p:nvSpPr>
        <p:spPr>
          <a:xfrm>
            <a:off x="6601524" y="2032333"/>
            <a:ext cx="1728192" cy="1617453"/>
          </a:xfrm>
          <a:prstGeom prst="rect">
            <a:avLst/>
          </a:prstGeom>
        </p:spPr>
        <p:txBody>
          <a:bodyPr anchor="ctr"/>
          <a:lstStyle>
            <a:lvl1pPr algn="ctr">
              <a:defRPr/>
            </a:lvl1pPr>
          </a:lstStyle>
          <a:p>
            <a:endParaRPr lang="pt-PT" dirty="0"/>
          </a:p>
        </p:txBody>
      </p:sp>
      <p:sp>
        <p:nvSpPr>
          <p:cNvPr id="33" name="Text Placeholder 7">
            <a:extLst>
              <a:ext uri="{FF2B5EF4-FFF2-40B4-BE49-F238E27FC236}">
                <a16:creationId xmlns:a16="http://schemas.microsoft.com/office/drawing/2014/main" xmlns="" id="{D9223961-F190-4765-ADD3-748B8A88C5A4}"/>
              </a:ext>
            </a:extLst>
          </p:cNvPr>
          <p:cNvSpPr>
            <a:spLocks noGrp="1"/>
          </p:cNvSpPr>
          <p:nvPr>
            <p:ph type="body" sz="quarter" idx="34" hasCustomPrompt="1"/>
          </p:nvPr>
        </p:nvSpPr>
        <p:spPr>
          <a:xfrm>
            <a:off x="911424"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0" name="Chart Placeholder 29">
            <a:extLst>
              <a:ext uri="{FF2B5EF4-FFF2-40B4-BE49-F238E27FC236}">
                <a16:creationId xmlns:a16="http://schemas.microsoft.com/office/drawing/2014/main" xmlns="" id="{667CB86F-C1D1-4D9A-BBD9-57EF8C95B524}"/>
              </a:ext>
            </a:extLst>
          </p:cNvPr>
          <p:cNvSpPr>
            <a:spLocks noGrp="1"/>
          </p:cNvSpPr>
          <p:nvPr userDrawn="1">
            <p:ph type="chart" sz="quarter" idx="10"/>
          </p:nvPr>
        </p:nvSpPr>
        <p:spPr>
          <a:xfrm>
            <a:off x="1235460" y="2027570"/>
            <a:ext cx="1728192" cy="1617453"/>
          </a:xfrm>
          <a:prstGeom prst="rect">
            <a:avLst/>
          </a:prstGeom>
        </p:spPr>
        <p:txBody>
          <a:bodyPr anchor="ctr"/>
          <a:lstStyle>
            <a:lvl1pPr algn="ctr">
              <a:defRPr/>
            </a:lvl1pPr>
          </a:lstStyle>
          <a:p>
            <a:endParaRPr lang="pt-PT" dirty="0"/>
          </a:p>
        </p:txBody>
      </p:sp>
      <p:sp>
        <p:nvSpPr>
          <p:cNvPr id="32" name="Text Placeholder 31">
            <a:extLst>
              <a:ext uri="{FF2B5EF4-FFF2-40B4-BE49-F238E27FC236}">
                <a16:creationId xmlns:a16="http://schemas.microsoft.com/office/drawing/2014/main" xmlns="" id="{B1204F05-191D-4ACA-AADF-FB43F1F07D83}"/>
              </a:ext>
            </a:extLst>
          </p:cNvPr>
          <p:cNvSpPr>
            <a:spLocks noGrp="1"/>
          </p:cNvSpPr>
          <p:nvPr userDrawn="1">
            <p:ph type="body" sz="quarter" idx="11" hasCustomPrompt="1"/>
          </p:nvPr>
        </p:nvSpPr>
        <p:spPr>
          <a:xfrm>
            <a:off x="1702767" y="2708275"/>
            <a:ext cx="864842" cy="314325"/>
          </a:xfrm>
          <a:prstGeom prst="rect">
            <a:avLst/>
          </a:prstGeom>
        </p:spPr>
        <p:txBody>
          <a:bodyPr anchor="ctr">
            <a:noAutofit/>
          </a:bodyPr>
          <a:lstStyle>
            <a:lvl1pPr algn="ctr">
              <a:defRPr sz="1600" b="1"/>
            </a:lvl1pPr>
          </a:lstStyle>
          <a:p>
            <a:pPr lvl="0"/>
            <a:r>
              <a:rPr lang="pt-PT" dirty="0"/>
              <a:t>XX%</a:t>
            </a:r>
          </a:p>
        </p:txBody>
      </p:sp>
      <p:sp>
        <p:nvSpPr>
          <p:cNvPr id="34" name="Text Placeholder 7">
            <a:extLst>
              <a:ext uri="{FF2B5EF4-FFF2-40B4-BE49-F238E27FC236}">
                <a16:creationId xmlns:a16="http://schemas.microsoft.com/office/drawing/2014/main" xmlns="" id="{3F48228B-C831-497E-A26D-61A81F63E42B}"/>
              </a:ext>
            </a:extLst>
          </p:cNvPr>
          <p:cNvSpPr>
            <a:spLocks noGrp="1"/>
          </p:cNvSpPr>
          <p:nvPr userDrawn="1">
            <p:ph type="body" sz="quarter" idx="35" hasCustomPrompt="1"/>
          </p:nvPr>
        </p:nvSpPr>
        <p:spPr>
          <a:xfrm>
            <a:off x="3594456"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5" name="Chart Placeholder 29">
            <a:extLst>
              <a:ext uri="{FF2B5EF4-FFF2-40B4-BE49-F238E27FC236}">
                <a16:creationId xmlns:a16="http://schemas.microsoft.com/office/drawing/2014/main" xmlns="" id="{D061EF55-20AF-4182-B722-C227F72A880B}"/>
              </a:ext>
            </a:extLst>
          </p:cNvPr>
          <p:cNvSpPr>
            <a:spLocks noGrp="1"/>
          </p:cNvSpPr>
          <p:nvPr userDrawn="1">
            <p:ph type="chart" sz="quarter" idx="36"/>
          </p:nvPr>
        </p:nvSpPr>
        <p:spPr>
          <a:xfrm>
            <a:off x="3918492" y="2027570"/>
            <a:ext cx="1728192" cy="1617453"/>
          </a:xfrm>
          <a:prstGeom prst="rect">
            <a:avLst/>
          </a:prstGeom>
        </p:spPr>
        <p:txBody>
          <a:bodyPr anchor="ctr"/>
          <a:lstStyle>
            <a:lvl1pPr algn="ctr">
              <a:defRPr/>
            </a:lvl1pPr>
          </a:lstStyle>
          <a:p>
            <a:endParaRPr lang="pt-PT" dirty="0"/>
          </a:p>
        </p:txBody>
      </p:sp>
      <p:sp>
        <p:nvSpPr>
          <p:cNvPr id="36" name="Text Placeholder 31">
            <a:extLst>
              <a:ext uri="{FF2B5EF4-FFF2-40B4-BE49-F238E27FC236}">
                <a16:creationId xmlns:a16="http://schemas.microsoft.com/office/drawing/2014/main" xmlns="" id="{E682B04D-D1A2-4B73-BDB4-D4FBD2A9BEF1}"/>
              </a:ext>
            </a:extLst>
          </p:cNvPr>
          <p:cNvSpPr>
            <a:spLocks noGrp="1"/>
          </p:cNvSpPr>
          <p:nvPr userDrawn="1">
            <p:ph type="body" sz="quarter" idx="37" hasCustomPrompt="1"/>
          </p:nvPr>
        </p:nvSpPr>
        <p:spPr>
          <a:xfrm>
            <a:off x="4379763" y="2708275"/>
            <a:ext cx="864842" cy="314325"/>
          </a:xfrm>
          <a:prstGeom prst="rect">
            <a:avLst/>
          </a:prstGeom>
        </p:spPr>
        <p:txBody>
          <a:bodyPr anchor="ctr">
            <a:noAutofit/>
          </a:bodyPr>
          <a:lstStyle>
            <a:lvl1pPr algn="ctr">
              <a:defRPr sz="1600" b="1"/>
            </a:lvl1pPr>
          </a:lstStyle>
          <a:p>
            <a:pPr lvl="0"/>
            <a:r>
              <a:rPr lang="pt-PT" dirty="0"/>
              <a:t>XX%</a:t>
            </a:r>
          </a:p>
        </p:txBody>
      </p:sp>
      <p:sp>
        <p:nvSpPr>
          <p:cNvPr id="37" name="Text Placeholder 7">
            <a:extLst>
              <a:ext uri="{FF2B5EF4-FFF2-40B4-BE49-F238E27FC236}">
                <a16:creationId xmlns:a16="http://schemas.microsoft.com/office/drawing/2014/main" xmlns="" id="{3C81FA68-C8C6-4011-8666-EF35E85DCC96}"/>
              </a:ext>
            </a:extLst>
          </p:cNvPr>
          <p:cNvSpPr>
            <a:spLocks noGrp="1"/>
          </p:cNvSpPr>
          <p:nvPr userDrawn="1">
            <p:ph type="body" sz="quarter" idx="38" hasCustomPrompt="1"/>
          </p:nvPr>
        </p:nvSpPr>
        <p:spPr>
          <a:xfrm>
            <a:off x="6277488"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9" name="Text Placeholder 31">
            <a:extLst>
              <a:ext uri="{FF2B5EF4-FFF2-40B4-BE49-F238E27FC236}">
                <a16:creationId xmlns:a16="http://schemas.microsoft.com/office/drawing/2014/main" xmlns="" id="{9EF5179D-59B1-44D7-BC86-E8A77DCFF84C}"/>
              </a:ext>
            </a:extLst>
          </p:cNvPr>
          <p:cNvSpPr>
            <a:spLocks noGrp="1"/>
          </p:cNvSpPr>
          <p:nvPr userDrawn="1">
            <p:ph type="body" sz="quarter" idx="40" hasCustomPrompt="1"/>
          </p:nvPr>
        </p:nvSpPr>
        <p:spPr>
          <a:xfrm>
            <a:off x="7046763" y="2708275"/>
            <a:ext cx="864842" cy="314325"/>
          </a:xfrm>
          <a:prstGeom prst="rect">
            <a:avLst/>
          </a:prstGeom>
        </p:spPr>
        <p:txBody>
          <a:bodyPr anchor="ctr">
            <a:noAutofit/>
          </a:bodyPr>
          <a:lstStyle>
            <a:lvl1pPr algn="ctr">
              <a:defRPr sz="1600" b="1"/>
            </a:lvl1pPr>
          </a:lstStyle>
          <a:p>
            <a:pPr lvl="0"/>
            <a:r>
              <a:rPr lang="pt-PT" dirty="0"/>
              <a:t>XX%</a:t>
            </a:r>
          </a:p>
        </p:txBody>
      </p:sp>
      <p:sp>
        <p:nvSpPr>
          <p:cNvPr id="40" name="Chart Placeholder 29">
            <a:extLst>
              <a:ext uri="{FF2B5EF4-FFF2-40B4-BE49-F238E27FC236}">
                <a16:creationId xmlns:a16="http://schemas.microsoft.com/office/drawing/2014/main" xmlns="" id="{D076F0C2-9B62-4C55-88BD-5D8F3A4066E8}"/>
              </a:ext>
            </a:extLst>
          </p:cNvPr>
          <p:cNvSpPr>
            <a:spLocks noGrp="1"/>
          </p:cNvSpPr>
          <p:nvPr userDrawn="1">
            <p:ph type="chart" sz="quarter" idx="41"/>
          </p:nvPr>
        </p:nvSpPr>
        <p:spPr>
          <a:xfrm>
            <a:off x="9284556" y="2032333"/>
            <a:ext cx="1728192" cy="1617453"/>
          </a:xfrm>
          <a:prstGeom prst="rect">
            <a:avLst/>
          </a:prstGeom>
        </p:spPr>
        <p:txBody>
          <a:bodyPr anchor="ctr"/>
          <a:lstStyle>
            <a:lvl1pPr algn="ctr">
              <a:defRPr/>
            </a:lvl1pPr>
          </a:lstStyle>
          <a:p>
            <a:endParaRPr lang="pt-PT" dirty="0"/>
          </a:p>
        </p:txBody>
      </p:sp>
      <p:sp>
        <p:nvSpPr>
          <p:cNvPr id="41" name="Text Placeholder 7">
            <a:extLst>
              <a:ext uri="{FF2B5EF4-FFF2-40B4-BE49-F238E27FC236}">
                <a16:creationId xmlns:a16="http://schemas.microsoft.com/office/drawing/2014/main" xmlns="" id="{E7590D3D-14BD-4608-AB95-0952261EAA1C}"/>
              </a:ext>
            </a:extLst>
          </p:cNvPr>
          <p:cNvSpPr>
            <a:spLocks noGrp="1"/>
          </p:cNvSpPr>
          <p:nvPr userDrawn="1">
            <p:ph type="body" sz="quarter" idx="42" hasCustomPrompt="1"/>
          </p:nvPr>
        </p:nvSpPr>
        <p:spPr>
          <a:xfrm>
            <a:off x="8960520"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42" name="Text Placeholder 31">
            <a:extLst>
              <a:ext uri="{FF2B5EF4-FFF2-40B4-BE49-F238E27FC236}">
                <a16:creationId xmlns:a16="http://schemas.microsoft.com/office/drawing/2014/main" xmlns="" id="{93DCB675-62E7-4926-98A4-F120ABA92EBF}"/>
              </a:ext>
            </a:extLst>
          </p:cNvPr>
          <p:cNvSpPr>
            <a:spLocks noGrp="1"/>
          </p:cNvSpPr>
          <p:nvPr userDrawn="1">
            <p:ph type="body" sz="quarter" idx="43" hasCustomPrompt="1"/>
          </p:nvPr>
        </p:nvSpPr>
        <p:spPr>
          <a:xfrm>
            <a:off x="9751863" y="2708275"/>
            <a:ext cx="864842" cy="314325"/>
          </a:xfrm>
          <a:prstGeom prst="rect">
            <a:avLst/>
          </a:prstGeom>
        </p:spPr>
        <p:txBody>
          <a:bodyPr anchor="ctr">
            <a:noAutofit/>
          </a:bodyPr>
          <a:lstStyle>
            <a:lvl1pPr algn="ctr">
              <a:defRPr sz="1600" b="1"/>
            </a:lvl1pPr>
          </a:lstStyle>
          <a:p>
            <a:pPr lvl="0"/>
            <a:r>
              <a:rPr lang="pt-PT" dirty="0"/>
              <a:t>XX%</a:t>
            </a:r>
          </a:p>
        </p:txBody>
      </p:sp>
      <p:sp>
        <p:nvSpPr>
          <p:cNvPr id="43" name="Text Placeholder 7">
            <a:extLst>
              <a:ext uri="{FF2B5EF4-FFF2-40B4-BE49-F238E27FC236}">
                <a16:creationId xmlns:a16="http://schemas.microsoft.com/office/drawing/2014/main" xmlns="" id="{C70FC002-22B1-4B43-A640-05B3543D2B31}"/>
              </a:ext>
            </a:extLst>
          </p:cNvPr>
          <p:cNvSpPr>
            <a:spLocks noGrp="1"/>
          </p:cNvSpPr>
          <p:nvPr userDrawn="1">
            <p:ph type="body" sz="quarter" idx="44" hasCustomPrompt="1"/>
          </p:nvPr>
        </p:nvSpPr>
        <p:spPr>
          <a:xfrm>
            <a:off x="1127448" y="5308653"/>
            <a:ext cx="1656184" cy="576064"/>
          </a:xfrm>
          <a:prstGeom prst="rect">
            <a:avLst/>
          </a:prstGeom>
        </p:spPr>
        <p:txBody>
          <a:bodyPr anchor="ctr">
            <a:noAutofit/>
          </a:bodyPr>
          <a:lstStyle>
            <a:lvl1pPr algn="ctr">
              <a:lnSpc>
                <a:spcPts val="3200"/>
              </a:lnSpc>
              <a:defRPr sz="2800" b="1">
                <a:solidFill>
                  <a:srgbClr val="2B0A3D"/>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xx%</a:t>
            </a:r>
          </a:p>
        </p:txBody>
      </p:sp>
      <p:sp>
        <p:nvSpPr>
          <p:cNvPr id="44" name="Text Placeholder 7">
            <a:extLst>
              <a:ext uri="{FF2B5EF4-FFF2-40B4-BE49-F238E27FC236}">
                <a16:creationId xmlns:a16="http://schemas.microsoft.com/office/drawing/2014/main" xmlns="" id="{8E1CE648-2FAE-4439-A1A4-5BE3863514F4}"/>
              </a:ext>
            </a:extLst>
          </p:cNvPr>
          <p:cNvSpPr>
            <a:spLocks noGrp="1"/>
          </p:cNvSpPr>
          <p:nvPr>
            <p:ph type="body" sz="quarter" idx="45" hasCustomPrompt="1"/>
          </p:nvPr>
        </p:nvSpPr>
        <p:spPr>
          <a:xfrm>
            <a:off x="2883395" y="5163112"/>
            <a:ext cx="8399412" cy="867147"/>
          </a:xfrm>
          <a:prstGeom prst="rect">
            <a:avLst/>
          </a:prstGeom>
        </p:spPr>
        <p:txBody>
          <a:bodyPr anchor="ctr">
            <a:noAutofit/>
          </a:bodyPr>
          <a:lstStyle>
            <a:lvl1pPr algn="l">
              <a:lnSpc>
                <a:spcPts val="1800"/>
              </a:lnSpc>
              <a:spcBef>
                <a:spcPts val="600"/>
              </a:spcBef>
              <a:defRPr sz="16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1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0"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4" name="Conector reto 49">
            <a:extLst>
              <a:ext uri="{FF2B5EF4-FFF2-40B4-BE49-F238E27FC236}">
                <a16:creationId xmlns:a16="http://schemas.microsoft.com/office/drawing/2014/main" xmlns="" id="{C1CB4451-3EC1-4974-8B3E-DA486D1803A7}"/>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5" name="Rectangle 27">
            <a:extLst>
              <a:ext uri="{FF2B5EF4-FFF2-40B4-BE49-F238E27FC236}">
                <a16:creationId xmlns:a16="http://schemas.microsoft.com/office/drawing/2014/main" xmlns="" id="{A0C74EDA-0386-44EA-9F67-C069C11FCE05}"/>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6" name="Retângulo 43">
            <a:extLst>
              <a:ext uri="{FF2B5EF4-FFF2-40B4-BE49-F238E27FC236}">
                <a16:creationId xmlns:a16="http://schemas.microsoft.com/office/drawing/2014/main" xmlns="" id="{E25FEC27-704C-4663-8862-566E914A04F5}"/>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143455200"/>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columns">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653C8D1-E525-4A1D-BA42-B310FCE0AA96}"/>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4">
            <a:extLst>
              <a:ext uri="{FF2B5EF4-FFF2-40B4-BE49-F238E27FC236}">
                <a16:creationId xmlns:a16="http://schemas.microsoft.com/office/drawing/2014/main" xmlns="" id="{5D624820-6891-4116-9EE3-E6D3B41D555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Rectangle 5">
            <a:extLst>
              <a:ext uri="{FF2B5EF4-FFF2-40B4-BE49-F238E27FC236}">
                <a16:creationId xmlns:a16="http://schemas.microsoft.com/office/drawing/2014/main" xmlns="" id="{4ED1E18D-CB5A-40D2-9E0C-21B1DC24C582}"/>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1" name="Text Placeholder 4">
            <a:extLst>
              <a:ext uri="{FF2B5EF4-FFF2-40B4-BE49-F238E27FC236}">
                <a16:creationId xmlns:a16="http://schemas.microsoft.com/office/drawing/2014/main" xmlns="" id="{5714BE43-18D4-460E-A270-8F2FA1EB1FE6}"/>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7">
            <a:extLst>
              <a:ext uri="{FF2B5EF4-FFF2-40B4-BE49-F238E27FC236}">
                <a16:creationId xmlns:a16="http://schemas.microsoft.com/office/drawing/2014/main" xmlns="" id="{DF3E2A1A-B668-4C6F-87C6-8F37A241C2C0}"/>
              </a:ext>
            </a:extLst>
          </p:cNvPr>
          <p:cNvSpPr>
            <a:spLocks noGrp="1"/>
          </p:cNvSpPr>
          <p:nvPr>
            <p:ph type="body" sz="quarter" idx="32" hasCustomPrompt="1"/>
          </p:nvPr>
        </p:nvSpPr>
        <p:spPr>
          <a:xfrm>
            <a:off x="725016" y="4079992"/>
            <a:ext cx="2874219" cy="1711208"/>
          </a:xfrm>
          <a:prstGeom prst="rect">
            <a:avLst/>
          </a:prstGeom>
        </p:spPr>
        <p:txBody>
          <a:bodyPr>
            <a:noAutofit/>
          </a:bodyPr>
          <a:lstStyle>
            <a:lvl1pPr>
              <a:lnSpc>
                <a:spcPct val="100000"/>
              </a:lnSpc>
              <a:defRPr sz="1400"/>
            </a:lvl1pPr>
            <a:lvl2pPr>
              <a:lnSpc>
                <a:spcPts val="1400"/>
              </a:lnSpc>
              <a:defRPr sz="1200"/>
            </a:lvl2pPr>
            <a:lvl3pPr>
              <a:lnSpc>
                <a:spcPts val="1300"/>
              </a:lnSpc>
              <a:defRPr sz="1100"/>
            </a:lvl3pPr>
            <a:lvl4pPr>
              <a:lnSpc>
                <a:spcPts val="1200"/>
              </a:lnSpc>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4">
            <a:extLst>
              <a:ext uri="{FF2B5EF4-FFF2-40B4-BE49-F238E27FC236}">
                <a16:creationId xmlns:a16="http://schemas.microsoft.com/office/drawing/2014/main" xmlns="" id="{A44485C3-4220-46B7-B1FC-AB2889C2B910}"/>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1">
                <a:solidFill>
                  <a:srgbClr val="FF304C"/>
                </a:solidFill>
              </a:defRPr>
            </a:lvl1pPr>
            <a:lvl2pPr>
              <a:defRPr sz="1400"/>
            </a:lvl2pPr>
            <a:lvl3pPr>
              <a:defRPr sz="1200"/>
            </a:lvl3pPr>
            <a:lvl4pPr>
              <a:defRPr sz="1100"/>
            </a:lvl4pPr>
            <a:lvl5pPr>
              <a:defRPr sz="1100"/>
            </a:lvl5pPr>
          </a:lstStyle>
          <a:p>
            <a:pPr lvl="0"/>
            <a:r>
              <a:rPr lang="en-US" dirty="0"/>
              <a:t>Click to insert title</a:t>
            </a:r>
          </a:p>
        </p:txBody>
      </p:sp>
      <p:sp>
        <p:nvSpPr>
          <p:cNvPr id="35" name="Text Placeholder 4">
            <a:extLst>
              <a:ext uri="{FF2B5EF4-FFF2-40B4-BE49-F238E27FC236}">
                <a16:creationId xmlns:a16="http://schemas.microsoft.com/office/drawing/2014/main" xmlns="" id="{310CE3C3-B1E7-4F6F-B7BE-DF93DF2ACD74}"/>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1">
                <a:solidFill>
                  <a:srgbClr val="2C004B"/>
                </a:solidFill>
              </a:defRPr>
            </a:lvl1pPr>
            <a:lvl2pPr>
              <a:defRPr sz="1400"/>
            </a:lvl2pPr>
            <a:lvl3pPr>
              <a:defRPr sz="1200"/>
            </a:lvl3pPr>
            <a:lvl4pPr>
              <a:defRPr sz="1100"/>
            </a:lvl4pPr>
            <a:lvl5pPr>
              <a:defRPr sz="1100"/>
            </a:lvl5pPr>
          </a:lstStyle>
          <a:p>
            <a:pPr lvl="0"/>
            <a:r>
              <a:rPr lang="en-US" dirty="0"/>
              <a:t>Click to insert title</a:t>
            </a:r>
          </a:p>
        </p:txBody>
      </p:sp>
      <p:sp>
        <p:nvSpPr>
          <p:cNvPr id="2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647723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7"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39" name="Text Placeholder 7">
            <a:extLst>
              <a:ext uri="{FF2B5EF4-FFF2-40B4-BE49-F238E27FC236}">
                <a16:creationId xmlns:a16="http://schemas.microsoft.com/office/drawing/2014/main" xmlns="" id="{DF3E2A1A-B668-4C6F-87C6-8F37A241C2C0}"/>
              </a:ext>
            </a:extLst>
          </p:cNvPr>
          <p:cNvSpPr>
            <a:spLocks noGrp="1"/>
          </p:cNvSpPr>
          <p:nvPr>
            <p:ph type="body" sz="quarter" idx="38" hasCustomPrompt="1"/>
          </p:nvPr>
        </p:nvSpPr>
        <p:spPr>
          <a:xfrm>
            <a:off x="4666878" y="4079992"/>
            <a:ext cx="2874219" cy="1711208"/>
          </a:xfrm>
          <a:prstGeom prst="rect">
            <a:avLst/>
          </a:prstGeom>
        </p:spPr>
        <p:txBody>
          <a:bodyPr>
            <a:noAutofit/>
          </a:bodyPr>
          <a:lstStyle>
            <a:lvl1pPr>
              <a:lnSpc>
                <a:spcPct val="100000"/>
              </a:lnSpc>
              <a:defRPr sz="1400"/>
            </a:lvl1pPr>
            <a:lvl2pPr>
              <a:lnSpc>
                <a:spcPts val="1400"/>
              </a:lnSpc>
              <a:buClr>
                <a:schemeClr val="accent4"/>
              </a:buClr>
              <a:defRPr sz="1200"/>
            </a:lvl2pPr>
            <a:lvl3pPr>
              <a:lnSpc>
                <a:spcPts val="1300"/>
              </a:lnSpc>
              <a:buClr>
                <a:schemeClr val="accent4"/>
              </a:buClr>
              <a:defRPr sz="1100"/>
            </a:lvl3pPr>
            <a:lvl4pPr>
              <a:lnSpc>
                <a:spcPts val="1200"/>
              </a:lnSpc>
              <a:buClr>
                <a:schemeClr val="accent4"/>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40" name="Text Placeholder 7">
            <a:extLst>
              <a:ext uri="{FF2B5EF4-FFF2-40B4-BE49-F238E27FC236}">
                <a16:creationId xmlns:a16="http://schemas.microsoft.com/office/drawing/2014/main" xmlns="" id="{DF3E2A1A-B668-4C6F-87C6-8F37A241C2C0}"/>
              </a:ext>
            </a:extLst>
          </p:cNvPr>
          <p:cNvSpPr>
            <a:spLocks noGrp="1"/>
          </p:cNvSpPr>
          <p:nvPr>
            <p:ph type="body" sz="quarter" idx="39" hasCustomPrompt="1"/>
          </p:nvPr>
        </p:nvSpPr>
        <p:spPr>
          <a:xfrm>
            <a:off x="8592766" y="4079992"/>
            <a:ext cx="2874219" cy="1711208"/>
          </a:xfrm>
          <a:prstGeom prst="rect">
            <a:avLst/>
          </a:prstGeom>
        </p:spPr>
        <p:txBody>
          <a:bodyPr>
            <a:noAutofit/>
          </a:bodyPr>
          <a:lstStyle>
            <a:lvl1pPr>
              <a:lnSpc>
                <a:spcPct val="100000"/>
              </a:lnSpc>
              <a:defRPr sz="1400"/>
            </a:lvl1pPr>
            <a:lvl2pPr>
              <a:lnSpc>
                <a:spcPts val="1400"/>
              </a:lnSpc>
              <a:buClr>
                <a:schemeClr val="accent3"/>
              </a:buClr>
              <a:defRPr sz="1200"/>
            </a:lvl2pPr>
            <a:lvl3pPr>
              <a:lnSpc>
                <a:spcPts val="1300"/>
              </a:lnSpc>
              <a:buClr>
                <a:schemeClr val="accent3"/>
              </a:buClr>
              <a:defRPr sz="1100"/>
            </a:lvl3pPr>
            <a:lvl4pPr>
              <a:lnSpc>
                <a:spcPts val="1200"/>
              </a:lnSpc>
              <a:buClr>
                <a:schemeClr val="accent3"/>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pic>
        <p:nvPicPr>
          <p:cNvPr id="19"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cxnSp>
        <p:nvCxnSpPr>
          <p:cNvPr id="20" name="Conector reto 49">
            <a:extLst>
              <a:ext uri="{FF2B5EF4-FFF2-40B4-BE49-F238E27FC236}">
                <a16:creationId xmlns:a16="http://schemas.microsoft.com/office/drawing/2014/main" xmlns="" id="{1222E40B-9127-4795-B460-8EB662E6A229}"/>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extLst>
              <a:ext uri="{FF2B5EF4-FFF2-40B4-BE49-F238E27FC236}">
                <a16:creationId xmlns:a16="http://schemas.microsoft.com/office/drawing/2014/main" xmlns="" id="{3DFEA158-193D-47B9-B294-6504F820B9A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57475225-8E50-4A7D-9053-16348D4D3406}"/>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935330359"/>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xmlns="" id="{EC1A94F9-DC7A-4538-8277-70A44CA10105}"/>
              </a:ext>
            </a:extLst>
          </p:cNvPr>
          <p:cNvSpPr>
            <a:spLocks noGrp="1"/>
          </p:cNvSpPr>
          <p:nvPr>
            <p:ph type="pic" sz="quarter" idx="10"/>
          </p:nvPr>
        </p:nvSpPr>
        <p:spPr>
          <a:xfrm>
            <a:off x="624115" y="1903413"/>
            <a:ext cx="1452563" cy="1671637"/>
          </a:xfrm>
          <a:prstGeom prst="rect">
            <a:avLst/>
          </a:prstGeom>
          <a:solidFill>
            <a:srgbClr val="D9D9D9"/>
          </a:solidFill>
        </p:spPr>
        <p:txBody>
          <a:bodyPr anchor="ctr"/>
          <a:lstStyle>
            <a:lvl1pPr algn="ctr">
              <a:defRPr/>
            </a:lvl1pPr>
          </a:lstStyle>
          <a:p>
            <a:endParaRPr lang="pt-PT"/>
          </a:p>
        </p:txBody>
      </p:sp>
      <p:sp>
        <p:nvSpPr>
          <p:cNvPr id="19" name="Picture Placeholder 17">
            <a:extLst>
              <a:ext uri="{FF2B5EF4-FFF2-40B4-BE49-F238E27FC236}">
                <a16:creationId xmlns:a16="http://schemas.microsoft.com/office/drawing/2014/main" xmlns="" id="{74E803A8-AB56-45EC-B2C1-515FBB73BB37}"/>
              </a:ext>
            </a:extLst>
          </p:cNvPr>
          <p:cNvSpPr>
            <a:spLocks noGrp="1"/>
          </p:cNvSpPr>
          <p:nvPr>
            <p:ph type="pic" sz="quarter" idx="11"/>
          </p:nvPr>
        </p:nvSpPr>
        <p:spPr>
          <a:xfrm>
            <a:off x="6455195" y="1903413"/>
            <a:ext cx="1452563" cy="1671637"/>
          </a:xfrm>
          <a:prstGeom prst="rect">
            <a:avLst/>
          </a:prstGeom>
          <a:solidFill>
            <a:srgbClr val="D9D9D9"/>
          </a:solidFill>
        </p:spPr>
        <p:txBody>
          <a:bodyPr anchor="ctr"/>
          <a:lstStyle>
            <a:lvl1pPr algn="ctr">
              <a:defRPr/>
            </a:lvl1pPr>
          </a:lstStyle>
          <a:p>
            <a:endParaRPr lang="pt-PT"/>
          </a:p>
        </p:txBody>
      </p:sp>
      <p:sp>
        <p:nvSpPr>
          <p:cNvPr id="20" name="Picture Placeholder 17">
            <a:extLst>
              <a:ext uri="{FF2B5EF4-FFF2-40B4-BE49-F238E27FC236}">
                <a16:creationId xmlns:a16="http://schemas.microsoft.com/office/drawing/2014/main" xmlns="" id="{9D1BE315-6BE9-4C05-9EDD-2BF1E943154E}"/>
              </a:ext>
            </a:extLst>
          </p:cNvPr>
          <p:cNvSpPr>
            <a:spLocks noGrp="1"/>
          </p:cNvSpPr>
          <p:nvPr>
            <p:ph type="pic" sz="quarter" idx="12"/>
          </p:nvPr>
        </p:nvSpPr>
        <p:spPr>
          <a:xfrm>
            <a:off x="624115" y="4379453"/>
            <a:ext cx="1452563" cy="1671637"/>
          </a:xfrm>
          <a:prstGeom prst="rect">
            <a:avLst/>
          </a:prstGeom>
          <a:solidFill>
            <a:srgbClr val="D9D9D9"/>
          </a:solidFill>
        </p:spPr>
        <p:txBody>
          <a:bodyPr anchor="ctr"/>
          <a:lstStyle>
            <a:lvl1pPr algn="ctr">
              <a:defRPr/>
            </a:lvl1pPr>
          </a:lstStyle>
          <a:p>
            <a:endParaRPr lang="pt-PT"/>
          </a:p>
        </p:txBody>
      </p:sp>
      <p:sp>
        <p:nvSpPr>
          <p:cNvPr id="21" name="Picture Placeholder 17">
            <a:extLst>
              <a:ext uri="{FF2B5EF4-FFF2-40B4-BE49-F238E27FC236}">
                <a16:creationId xmlns:a16="http://schemas.microsoft.com/office/drawing/2014/main" xmlns="" id="{1281E9B6-7C84-4FF5-B198-C8FC0C8924EE}"/>
              </a:ext>
            </a:extLst>
          </p:cNvPr>
          <p:cNvSpPr>
            <a:spLocks noGrp="1"/>
          </p:cNvSpPr>
          <p:nvPr>
            <p:ph type="pic" sz="quarter" idx="13"/>
          </p:nvPr>
        </p:nvSpPr>
        <p:spPr>
          <a:xfrm>
            <a:off x="6455195" y="4379453"/>
            <a:ext cx="1452563" cy="1671637"/>
          </a:xfrm>
          <a:prstGeom prst="rect">
            <a:avLst/>
          </a:prstGeom>
          <a:solidFill>
            <a:srgbClr val="D9D9D9"/>
          </a:solidFill>
        </p:spPr>
        <p:txBody>
          <a:bodyPr anchor="ctr"/>
          <a:lstStyle>
            <a:lvl1pPr algn="ctr">
              <a:defRPr/>
            </a:lvl1pPr>
          </a:lstStyle>
          <a:p>
            <a:endParaRPr lang="pt-PT"/>
          </a:p>
        </p:txBody>
      </p:sp>
      <p:sp>
        <p:nvSpPr>
          <p:cNvPr id="11"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2" hasCustomPrompt="1"/>
          </p:nvPr>
        </p:nvSpPr>
        <p:spPr>
          <a:xfrm>
            <a:off x="2207568"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4" name="Text Placeholder 7">
            <a:extLst>
              <a:ext uri="{FF2B5EF4-FFF2-40B4-BE49-F238E27FC236}">
                <a16:creationId xmlns:a16="http://schemas.microsoft.com/office/drawing/2014/main" xmlns="" id="{9228FC83-C11D-47F2-8BDE-B10D125E5E87}"/>
              </a:ext>
            </a:extLst>
          </p:cNvPr>
          <p:cNvSpPr>
            <a:spLocks noGrp="1"/>
          </p:cNvSpPr>
          <p:nvPr>
            <p:ph type="body" sz="quarter" idx="33" hasCustomPrompt="1"/>
          </p:nvPr>
        </p:nvSpPr>
        <p:spPr>
          <a:xfrm>
            <a:off x="8040043"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7" name="Text Placeholder 7">
            <a:extLst>
              <a:ext uri="{FF2B5EF4-FFF2-40B4-BE49-F238E27FC236}">
                <a16:creationId xmlns:a16="http://schemas.microsoft.com/office/drawing/2014/main" xmlns="" id="{9228FC83-C11D-47F2-8BDE-B10D125E5E87}"/>
              </a:ext>
            </a:extLst>
          </p:cNvPr>
          <p:cNvSpPr>
            <a:spLocks noGrp="1"/>
          </p:cNvSpPr>
          <p:nvPr>
            <p:ph type="body" sz="quarter" idx="34" hasCustomPrompt="1"/>
          </p:nvPr>
        </p:nvSpPr>
        <p:spPr>
          <a:xfrm>
            <a:off x="2207568"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8"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8040043"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22" name="Conector reto 49">
            <a:extLst>
              <a:ext uri="{FF2B5EF4-FFF2-40B4-BE49-F238E27FC236}">
                <a16:creationId xmlns:a16="http://schemas.microsoft.com/office/drawing/2014/main" xmlns="" id="{B59012DC-4F8D-466B-A308-0D550C40D4C9}"/>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3" name="Rectangle 27">
            <a:extLst>
              <a:ext uri="{FF2B5EF4-FFF2-40B4-BE49-F238E27FC236}">
                <a16:creationId xmlns:a16="http://schemas.microsoft.com/office/drawing/2014/main" xmlns="" id="{302193F5-845E-415B-B310-138DA74D58EC}"/>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5" name="Retângulo 43">
            <a:extLst>
              <a:ext uri="{FF2B5EF4-FFF2-40B4-BE49-F238E27FC236}">
                <a16:creationId xmlns:a16="http://schemas.microsoft.com/office/drawing/2014/main" xmlns="" id="{4DD2A71D-AE56-4CB9-8870-CDC23C985DAF}"/>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6557786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columns with signature circle">
    <p:bg>
      <p:bgRef idx="1001">
        <a:schemeClr val="bg1"/>
      </p:bgRef>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46919663-CB01-46C8-8B1A-7D7C5FFB79D0}"/>
              </a:ext>
            </a:extLst>
          </p:cNvPr>
          <p:cNvSpPr/>
          <p:nvPr userDrawn="1"/>
        </p:nvSpPr>
        <p:spPr>
          <a:xfrm>
            <a:off x="998106" y="2708995"/>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ctangle 15">
            <a:extLst>
              <a:ext uri="{FF2B5EF4-FFF2-40B4-BE49-F238E27FC236}">
                <a16:creationId xmlns:a16="http://schemas.microsoft.com/office/drawing/2014/main" xmlns="" id="{07A11129-008D-4898-86B9-B6C83562FA3A}"/>
              </a:ext>
            </a:extLst>
          </p:cNvPr>
          <p:cNvSpPr/>
          <p:nvPr userDrawn="1"/>
        </p:nvSpPr>
        <p:spPr>
          <a:xfrm>
            <a:off x="4601266" y="2744279"/>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ctangle 16">
            <a:extLst>
              <a:ext uri="{FF2B5EF4-FFF2-40B4-BE49-F238E27FC236}">
                <a16:creationId xmlns:a16="http://schemas.microsoft.com/office/drawing/2014/main" xmlns="" id="{92D1F7AF-5F53-4627-A1CF-B58FCC387FCC}"/>
              </a:ext>
            </a:extLst>
          </p:cNvPr>
          <p:cNvSpPr/>
          <p:nvPr userDrawn="1"/>
        </p:nvSpPr>
        <p:spPr>
          <a:xfrm>
            <a:off x="8204425" y="2744279"/>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Oval 20">
            <a:extLst>
              <a:ext uri="{FF2B5EF4-FFF2-40B4-BE49-F238E27FC236}">
                <a16:creationId xmlns:a16="http://schemas.microsoft.com/office/drawing/2014/main" xmlns="" id="{C5DBDB28-88AB-4F14-9F73-9D7C1E6EE4B1}"/>
              </a:ext>
            </a:extLst>
          </p:cNvPr>
          <p:cNvSpPr/>
          <p:nvPr userDrawn="1"/>
        </p:nvSpPr>
        <p:spPr>
          <a:xfrm>
            <a:off x="8674834"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Oval 20">
            <a:extLst>
              <a:ext uri="{FF2B5EF4-FFF2-40B4-BE49-F238E27FC236}">
                <a16:creationId xmlns:a16="http://schemas.microsoft.com/office/drawing/2014/main" xmlns="" id="{2F532516-8DF9-44A4-935A-3131E96D437E}"/>
              </a:ext>
            </a:extLst>
          </p:cNvPr>
          <p:cNvSpPr/>
          <p:nvPr userDrawn="1"/>
        </p:nvSpPr>
        <p:spPr>
          <a:xfrm>
            <a:off x="5071675"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Oval 20">
            <a:extLst>
              <a:ext uri="{FF2B5EF4-FFF2-40B4-BE49-F238E27FC236}">
                <a16:creationId xmlns:a16="http://schemas.microsoft.com/office/drawing/2014/main" xmlns="" id="{41ACABC2-6590-4E4B-9507-376785C34C7E}"/>
              </a:ext>
            </a:extLst>
          </p:cNvPr>
          <p:cNvSpPr/>
          <p:nvPr userDrawn="1"/>
        </p:nvSpPr>
        <p:spPr>
          <a:xfrm>
            <a:off x="1468515"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800" b="1"/>
          </a:p>
        </p:txBody>
      </p:sp>
      <p:sp>
        <p:nvSpPr>
          <p:cNvPr id="27" name="Text Placeholder 26">
            <a:extLst>
              <a:ext uri="{FF2B5EF4-FFF2-40B4-BE49-F238E27FC236}">
                <a16:creationId xmlns:a16="http://schemas.microsoft.com/office/drawing/2014/main" xmlns="" id="{EE342E13-99A8-4C50-9113-E5C3E8EF275E}"/>
              </a:ext>
            </a:extLst>
          </p:cNvPr>
          <p:cNvSpPr>
            <a:spLocks noGrp="1"/>
          </p:cNvSpPr>
          <p:nvPr>
            <p:ph type="body" sz="quarter" idx="10" hasCustomPrompt="1"/>
          </p:nvPr>
        </p:nvSpPr>
        <p:spPr>
          <a:xfrm>
            <a:off x="1678985" y="2492375"/>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28" name="Text Placeholder 26">
            <a:extLst>
              <a:ext uri="{FF2B5EF4-FFF2-40B4-BE49-F238E27FC236}">
                <a16:creationId xmlns:a16="http://schemas.microsoft.com/office/drawing/2014/main" xmlns="" id="{28BE06D5-C195-451B-AC35-95E3C649BB59}"/>
              </a:ext>
            </a:extLst>
          </p:cNvPr>
          <p:cNvSpPr>
            <a:spLocks noGrp="1"/>
          </p:cNvSpPr>
          <p:nvPr>
            <p:ph type="body" sz="quarter" idx="11" hasCustomPrompt="1"/>
          </p:nvPr>
        </p:nvSpPr>
        <p:spPr>
          <a:xfrm>
            <a:off x="5282145" y="2492896"/>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29" name="Text Placeholder 26">
            <a:extLst>
              <a:ext uri="{FF2B5EF4-FFF2-40B4-BE49-F238E27FC236}">
                <a16:creationId xmlns:a16="http://schemas.microsoft.com/office/drawing/2014/main" xmlns="" id="{303436BB-C15C-4765-BFF1-9337F7680429}"/>
              </a:ext>
            </a:extLst>
          </p:cNvPr>
          <p:cNvSpPr>
            <a:spLocks noGrp="1"/>
          </p:cNvSpPr>
          <p:nvPr>
            <p:ph type="body" sz="quarter" idx="12" hasCustomPrompt="1"/>
          </p:nvPr>
        </p:nvSpPr>
        <p:spPr>
          <a:xfrm>
            <a:off x="8885304" y="2465855"/>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31" name="Text Placeholder 30">
            <a:extLst>
              <a:ext uri="{FF2B5EF4-FFF2-40B4-BE49-F238E27FC236}">
                <a16:creationId xmlns:a16="http://schemas.microsoft.com/office/drawing/2014/main" xmlns="" id="{1162E3C5-6092-4641-B639-FF818E2DB588}"/>
              </a:ext>
            </a:extLst>
          </p:cNvPr>
          <p:cNvSpPr>
            <a:spLocks noGrp="1"/>
          </p:cNvSpPr>
          <p:nvPr>
            <p:ph type="body" sz="quarter" idx="13" hasCustomPrompt="1"/>
          </p:nvPr>
        </p:nvSpPr>
        <p:spPr>
          <a:xfrm>
            <a:off x="1138441" y="4005263"/>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2" name="Text Placeholder 30">
            <a:extLst>
              <a:ext uri="{FF2B5EF4-FFF2-40B4-BE49-F238E27FC236}">
                <a16:creationId xmlns:a16="http://schemas.microsoft.com/office/drawing/2014/main" xmlns="" id="{B4C4A495-4C6A-49E0-8118-A975B2E88321}"/>
              </a:ext>
            </a:extLst>
          </p:cNvPr>
          <p:cNvSpPr>
            <a:spLocks noGrp="1"/>
          </p:cNvSpPr>
          <p:nvPr>
            <p:ph type="body" sz="quarter" idx="14" hasCustomPrompt="1"/>
          </p:nvPr>
        </p:nvSpPr>
        <p:spPr>
          <a:xfrm>
            <a:off x="4741601" y="4005064"/>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3" name="Text Placeholder 30">
            <a:extLst>
              <a:ext uri="{FF2B5EF4-FFF2-40B4-BE49-F238E27FC236}">
                <a16:creationId xmlns:a16="http://schemas.microsoft.com/office/drawing/2014/main" xmlns="" id="{8C784D9E-AFE4-47BA-87D1-E386C20ED64C}"/>
              </a:ext>
            </a:extLst>
          </p:cNvPr>
          <p:cNvSpPr>
            <a:spLocks noGrp="1"/>
          </p:cNvSpPr>
          <p:nvPr>
            <p:ph type="body" sz="quarter" idx="15" hasCustomPrompt="1"/>
          </p:nvPr>
        </p:nvSpPr>
        <p:spPr>
          <a:xfrm>
            <a:off x="8344760" y="4005064"/>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7" name="Text Placeholder 36">
            <a:extLst>
              <a:ext uri="{FF2B5EF4-FFF2-40B4-BE49-F238E27FC236}">
                <a16:creationId xmlns:a16="http://schemas.microsoft.com/office/drawing/2014/main" xmlns="" id="{38EBB49C-19EA-4D54-98F7-9E9FF53FD1B6}"/>
              </a:ext>
            </a:extLst>
          </p:cNvPr>
          <p:cNvSpPr>
            <a:spLocks noGrp="1"/>
          </p:cNvSpPr>
          <p:nvPr>
            <p:ph type="body" sz="quarter" idx="16" hasCustomPrompt="1"/>
          </p:nvPr>
        </p:nvSpPr>
        <p:spPr>
          <a:xfrm>
            <a:off x="8344760" y="4941888"/>
            <a:ext cx="2736850" cy="935037"/>
          </a:xfrm>
          <a:prstGeom prst="rect">
            <a:avLst/>
          </a:prstGeom>
        </p:spPr>
        <p:txBody>
          <a:bodyPr>
            <a:normAutofit/>
          </a:bodyPr>
          <a:lstStyle>
            <a:lvl1pPr>
              <a:defRPr sz="1400"/>
            </a:lvl1pPr>
          </a:lstStyle>
          <a:p>
            <a:pPr lvl="0"/>
            <a:r>
              <a:rPr lang="en-US" dirty="0"/>
              <a:t>Click to insert text</a:t>
            </a:r>
          </a:p>
        </p:txBody>
      </p:sp>
      <p:sp>
        <p:nvSpPr>
          <p:cNvPr id="38" name="Text Placeholder 36">
            <a:extLst>
              <a:ext uri="{FF2B5EF4-FFF2-40B4-BE49-F238E27FC236}">
                <a16:creationId xmlns:a16="http://schemas.microsoft.com/office/drawing/2014/main" xmlns="" id="{914F5F94-C619-4353-985D-517B9A1ED51A}"/>
              </a:ext>
            </a:extLst>
          </p:cNvPr>
          <p:cNvSpPr>
            <a:spLocks noGrp="1"/>
          </p:cNvSpPr>
          <p:nvPr>
            <p:ph type="body" sz="quarter" idx="17" hasCustomPrompt="1"/>
          </p:nvPr>
        </p:nvSpPr>
        <p:spPr>
          <a:xfrm>
            <a:off x="4741601" y="4919315"/>
            <a:ext cx="2736850" cy="935037"/>
          </a:xfrm>
          <a:prstGeom prst="rect">
            <a:avLst/>
          </a:prstGeom>
        </p:spPr>
        <p:txBody>
          <a:bodyPr>
            <a:normAutofit/>
          </a:bodyPr>
          <a:lstStyle>
            <a:lvl1pPr>
              <a:defRPr sz="1400"/>
            </a:lvl1pPr>
          </a:lstStyle>
          <a:p>
            <a:pPr lvl="0"/>
            <a:r>
              <a:rPr lang="en-US" dirty="0"/>
              <a:t>Click to insert text</a:t>
            </a:r>
          </a:p>
        </p:txBody>
      </p:sp>
      <p:sp>
        <p:nvSpPr>
          <p:cNvPr id="39" name="Text Placeholder 36">
            <a:extLst>
              <a:ext uri="{FF2B5EF4-FFF2-40B4-BE49-F238E27FC236}">
                <a16:creationId xmlns:a16="http://schemas.microsoft.com/office/drawing/2014/main" xmlns="" id="{43904984-B2AA-40BC-977A-39D263DD919B}"/>
              </a:ext>
            </a:extLst>
          </p:cNvPr>
          <p:cNvSpPr>
            <a:spLocks noGrp="1"/>
          </p:cNvSpPr>
          <p:nvPr>
            <p:ph type="body" sz="quarter" idx="18" hasCustomPrompt="1"/>
          </p:nvPr>
        </p:nvSpPr>
        <p:spPr>
          <a:xfrm>
            <a:off x="1138441" y="4919315"/>
            <a:ext cx="2736850" cy="935037"/>
          </a:xfrm>
          <a:prstGeom prst="rect">
            <a:avLst/>
          </a:prstGeom>
        </p:spPr>
        <p:txBody>
          <a:bodyPr>
            <a:normAutofit/>
          </a:bodyPr>
          <a:lstStyle>
            <a:lvl1pPr>
              <a:defRPr sz="1400"/>
            </a:lvl1pPr>
          </a:lstStyle>
          <a:p>
            <a:pPr lvl="0"/>
            <a:r>
              <a:rPr lang="en-US" dirty="0"/>
              <a:t>Click to insert text</a:t>
            </a:r>
          </a:p>
        </p:txBody>
      </p:sp>
      <p:sp>
        <p:nvSpPr>
          <p:cNvPr id="1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9"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3" name="Conector reto 49">
            <a:extLst>
              <a:ext uri="{FF2B5EF4-FFF2-40B4-BE49-F238E27FC236}">
                <a16:creationId xmlns:a16="http://schemas.microsoft.com/office/drawing/2014/main" xmlns="" id="{47D98455-8CDD-4DFA-ADB2-D078EEAF0E87}"/>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4" name="Rectangle 27">
            <a:extLst>
              <a:ext uri="{FF2B5EF4-FFF2-40B4-BE49-F238E27FC236}">
                <a16:creationId xmlns:a16="http://schemas.microsoft.com/office/drawing/2014/main" xmlns="" id="{029E4273-A301-4D69-9FD0-940B771C4C8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5" name="Retângulo 43">
            <a:extLst>
              <a:ext uri="{FF2B5EF4-FFF2-40B4-BE49-F238E27FC236}">
                <a16:creationId xmlns:a16="http://schemas.microsoft.com/office/drawing/2014/main" xmlns="" id="{92331F92-7A47-4E33-B8E9-925E82AF90DF}"/>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404562818"/>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rganization Chart">
    <p:bg>
      <p:bgRef idx="1001">
        <a:schemeClr val="bg1"/>
      </p:bgRef>
    </p:bg>
    <p:spTree>
      <p:nvGrpSpPr>
        <p:cNvPr id="1" name=""/>
        <p:cNvGrpSpPr/>
        <p:nvPr/>
      </p:nvGrpSpPr>
      <p:grpSpPr>
        <a:xfrm>
          <a:off x="0" y="0"/>
          <a:ext cx="0" cy="0"/>
          <a:chOff x="0" y="0"/>
          <a:chExt cx="0" cy="0"/>
        </a:xfrm>
      </p:grpSpPr>
      <p:sp>
        <p:nvSpPr>
          <p:cNvPr id="42" name="Text Placeholder 7">
            <a:extLst>
              <a:ext uri="{FF2B5EF4-FFF2-40B4-BE49-F238E27FC236}">
                <a16:creationId xmlns:a16="http://schemas.microsoft.com/office/drawing/2014/main" xmlns="" id="{5889F4BD-9B8F-420C-96FD-C732EE0EE6BD}"/>
              </a:ext>
            </a:extLst>
          </p:cNvPr>
          <p:cNvSpPr>
            <a:spLocks noGrp="1"/>
          </p:cNvSpPr>
          <p:nvPr>
            <p:ph type="body" sz="quarter" idx="38" hasCustomPrompt="1"/>
          </p:nvPr>
        </p:nvSpPr>
        <p:spPr>
          <a:xfrm>
            <a:off x="666750" y="5733255"/>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3" name="Text Placeholder 7">
            <a:extLst>
              <a:ext uri="{FF2B5EF4-FFF2-40B4-BE49-F238E27FC236}">
                <a16:creationId xmlns:a16="http://schemas.microsoft.com/office/drawing/2014/main" xmlns="" id="{E26F6CC5-0FBD-4B39-8067-DA4CA3D08DF5}"/>
              </a:ext>
            </a:extLst>
          </p:cNvPr>
          <p:cNvSpPr>
            <a:spLocks noGrp="1"/>
          </p:cNvSpPr>
          <p:nvPr>
            <p:ph type="body" sz="quarter" idx="39" hasCustomPrompt="1"/>
          </p:nvPr>
        </p:nvSpPr>
        <p:spPr>
          <a:xfrm>
            <a:off x="2794164"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4" name="Text Placeholder 7">
            <a:extLst>
              <a:ext uri="{FF2B5EF4-FFF2-40B4-BE49-F238E27FC236}">
                <a16:creationId xmlns:a16="http://schemas.microsoft.com/office/drawing/2014/main" xmlns="" id="{6D83DCD9-FC24-4ACE-8B52-269E78EA5154}"/>
              </a:ext>
            </a:extLst>
          </p:cNvPr>
          <p:cNvSpPr>
            <a:spLocks noGrp="1"/>
          </p:cNvSpPr>
          <p:nvPr>
            <p:ph type="body" sz="quarter" idx="40" hasCustomPrompt="1"/>
          </p:nvPr>
        </p:nvSpPr>
        <p:spPr>
          <a:xfrm>
            <a:off x="4927473"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5" name="Text Placeholder 7">
            <a:extLst>
              <a:ext uri="{FF2B5EF4-FFF2-40B4-BE49-F238E27FC236}">
                <a16:creationId xmlns:a16="http://schemas.microsoft.com/office/drawing/2014/main" xmlns="" id="{75441542-8C67-4120-B77E-FF0148E22F4B}"/>
              </a:ext>
            </a:extLst>
          </p:cNvPr>
          <p:cNvSpPr>
            <a:spLocks noGrp="1"/>
          </p:cNvSpPr>
          <p:nvPr>
            <p:ph type="body" sz="quarter" idx="41" hasCustomPrompt="1"/>
          </p:nvPr>
        </p:nvSpPr>
        <p:spPr>
          <a:xfrm>
            <a:off x="7060200"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6" name="Text Placeholder 7">
            <a:extLst>
              <a:ext uri="{FF2B5EF4-FFF2-40B4-BE49-F238E27FC236}">
                <a16:creationId xmlns:a16="http://schemas.microsoft.com/office/drawing/2014/main" xmlns="" id="{B4323275-6F19-499D-9A1B-2C56B8029E99}"/>
              </a:ext>
            </a:extLst>
          </p:cNvPr>
          <p:cNvSpPr>
            <a:spLocks noGrp="1"/>
          </p:cNvSpPr>
          <p:nvPr>
            <p:ph type="body" sz="quarter" idx="42" hasCustomPrompt="1"/>
          </p:nvPr>
        </p:nvSpPr>
        <p:spPr>
          <a:xfrm>
            <a:off x="9192926"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9" name="Text Placeholder 7">
            <a:extLst>
              <a:ext uri="{FF2B5EF4-FFF2-40B4-BE49-F238E27FC236}">
                <a16:creationId xmlns:a16="http://schemas.microsoft.com/office/drawing/2014/main" xmlns="" id="{5AAEF36F-2753-4DC6-898C-49B56113E4F4}"/>
              </a:ext>
            </a:extLst>
          </p:cNvPr>
          <p:cNvSpPr>
            <a:spLocks noGrp="1"/>
          </p:cNvSpPr>
          <p:nvPr>
            <p:ph type="body" sz="quarter" idx="37" hasCustomPrompt="1"/>
          </p:nvPr>
        </p:nvSpPr>
        <p:spPr>
          <a:xfrm>
            <a:off x="3647728" y="1958081"/>
            <a:ext cx="1440160" cy="1152128"/>
          </a:xfrm>
          <a:prstGeom prst="rect">
            <a:avLst/>
          </a:prstGeom>
          <a:solidFill>
            <a:srgbClr val="0070AD"/>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37" name="Text Placeholder 7">
            <a:extLst>
              <a:ext uri="{FF2B5EF4-FFF2-40B4-BE49-F238E27FC236}">
                <a16:creationId xmlns:a16="http://schemas.microsoft.com/office/drawing/2014/main" xmlns="" id="{AD94FF36-F4B8-4ED6-BB44-FDBFDBFA2A1C}"/>
              </a:ext>
            </a:extLst>
          </p:cNvPr>
          <p:cNvSpPr>
            <a:spLocks noGrp="1"/>
          </p:cNvSpPr>
          <p:nvPr>
            <p:ph type="body" sz="quarter" idx="35" hasCustomPrompt="1"/>
          </p:nvPr>
        </p:nvSpPr>
        <p:spPr>
          <a:xfrm>
            <a:off x="6384032" y="3428999"/>
            <a:ext cx="1440160" cy="1152128"/>
          </a:xfrm>
          <a:prstGeom prst="rect">
            <a:avLst/>
          </a:prstGeom>
          <a:solidFill>
            <a:srgbClr val="12ABDB"/>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8" name="Rectangle 7">
            <a:extLst>
              <a:ext uri="{FF2B5EF4-FFF2-40B4-BE49-F238E27FC236}">
                <a16:creationId xmlns:a16="http://schemas.microsoft.com/office/drawing/2014/main" xmlns="" id="{404E50B0-1D58-4F15-A351-E3515806816D}"/>
              </a:ext>
            </a:extLst>
          </p:cNvPr>
          <p:cNvSpPr/>
          <p:nvPr/>
        </p:nvSpPr>
        <p:spPr>
          <a:xfrm>
            <a:off x="3589947" y="1916832"/>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2" name="Rectangle 11">
            <a:extLst>
              <a:ext uri="{FF2B5EF4-FFF2-40B4-BE49-F238E27FC236}">
                <a16:creationId xmlns:a16="http://schemas.microsoft.com/office/drawing/2014/main" xmlns="" id="{AE59D603-4EF9-47FC-B148-3573A831D791}"/>
              </a:ext>
            </a:extLst>
          </p:cNvPr>
          <p:cNvSpPr/>
          <p:nvPr/>
        </p:nvSpPr>
        <p:spPr>
          <a:xfrm>
            <a:off x="6337816"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6" name="Rectangle 15">
            <a:extLst>
              <a:ext uri="{FF2B5EF4-FFF2-40B4-BE49-F238E27FC236}">
                <a16:creationId xmlns:a16="http://schemas.microsoft.com/office/drawing/2014/main" xmlns="" id="{58AC5158-E8A1-44A7-8617-AC56F0DD1719}"/>
              </a:ext>
            </a:extLst>
          </p:cNvPr>
          <p:cNvSpPr/>
          <p:nvPr/>
        </p:nvSpPr>
        <p:spPr>
          <a:xfrm>
            <a:off x="839788"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7" name="TextBox 16">
            <a:extLst>
              <a:ext uri="{FF2B5EF4-FFF2-40B4-BE49-F238E27FC236}">
                <a16:creationId xmlns:a16="http://schemas.microsoft.com/office/drawing/2014/main" xmlns="" id="{C761E736-25EA-4914-A717-28A039625E8C}"/>
              </a:ext>
            </a:extLst>
          </p:cNvPr>
          <p:cNvSpPr txBox="1"/>
          <p:nvPr/>
        </p:nvSpPr>
        <p:spPr>
          <a:xfrm>
            <a:off x="883343" y="3711981"/>
            <a:ext cx="1239750" cy="510909"/>
          </a:xfrm>
          <a:prstGeom prst="rect">
            <a:avLst/>
          </a:prstGeom>
          <a:noFill/>
        </p:spPr>
        <p:txBody>
          <a:bodyPr wrap="square" rtlCol="0">
            <a:spAutoFit/>
          </a:bodyPr>
          <a:lstStyle/>
          <a:p>
            <a:pPr algn="r">
              <a:lnSpc>
                <a:spcPct val="85000"/>
              </a:lnSpc>
            </a:pPr>
            <a:r>
              <a:rPr lang="en-US" sz="1600" b="1" kern="0" dirty="0">
                <a:solidFill>
                  <a:schemeClr val="bg1"/>
                </a:solidFill>
                <a:latin typeface="+mj-lt"/>
                <a:ea typeface="Georgia" charset="0"/>
                <a:cs typeface="Georgia" charset="0"/>
                <a:sym typeface="Arial"/>
              </a:rPr>
              <a:t>Group Name</a:t>
            </a:r>
          </a:p>
        </p:txBody>
      </p:sp>
      <p:cxnSp>
        <p:nvCxnSpPr>
          <p:cNvPr id="19" name="Straight Connector 18">
            <a:extLst>
              <a:ext uri="{FF2B5EF4-FFF2-40B4-BE49-F238E27FC236}">
                <a16:creationId xmlns:a16="http://schemas.microsoft.com/office/drawing/2014/main" xmlns="" id="{A898D83E-9F4A-4269-9BEB-326164B60B7C}"/>
              </a:ext>
            </a:extLst>
          </p:cNvPr>
          <p:cNvCxnSpPr>
            <a:cxnSpLocks/>
          </p:cNvCxnSpPr>
          <p:nvPr userDrawn="1"/>
        </p:nvCxnSpPr>
        <p:spPr>
          <a:xfrm>
            <a:off x="4367808"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787D369E-74E6-4DE1-ADB0-EB6EF05664B8}"/>
              </a:ext>
            </a:extLst>
          </p:cNvPr>
          <p:cNvCxnSpPr>
            <a:cxnSpLocks/>
          </p:cNvCxnSpPr>
          <p:nvPr userDrawn="1"/>
        </p:nvCxnSpPr>
        <p:spPr>
          <a:xfrm>
            <a:off x="7104112"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37AB8857-3B0E-4067-BC64-A4C0AE330199}"/>
              </a:ext>
            </a:extLst>
          </p:cNvPr>
          <p:cNvCxnSpPr>
            <a:cxnSpLocks/>
          </p:cNvCxnSpPr>
          <p:nvPr userDrawn="1"/>
        </p:nvCxnSpPr>
        <p:spPr>
          <a:xfrm>
            <a:off x="5879976" y="4004369"/>
            <a:ext cx="43204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038843B7-B08D-445C-8E69-55E9ADD60136}"/>
              </a:ext>
            </a:extLst>
          </p:cNvPr>
          <p:cNvCxnSpPr>
            <a:cxnSpLocks/>
          </p:cNvCxnSpPr>
          <p:nvPr userDrawn="1"/>
        </p:nvCxnSpPr>
        <p:spPr>
          <a:xfrm>
            <a:off x="2711624" y="4653135"/>
            <a:ext cx="0" cy="504056"/>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65716183-FC6B-4383-8EF6-37E5349AAF9A}"/>
              </a:ext>
            </a:extLst>
          </p:cNvPr>
          <p:cNvCxnSpPr>
            <a:cxnSpLocks/>
          </p:cNvCxnSpPr>
          <p:nvPr userDrawn="1"/>
        </p:nvCxnSpPr>
        <p:spPr>
          <a:xfrm>
            <a:off x="1612454" y="5226817"/>
            <a:ext cx="8588002" cy="0"/>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C480400D-CA47-444B-970B-5A484E54E6A1}"/>
              </a:ext>
            </a:extLst>
          </p:cNvPr>
          <p:cNvCxnSpPr>
            <a:cxnSpLocks/>
          </p:cNvCxnSpPr>
          <p:nvPr userDrawn="1"/>
        </p:nvCxnSpPr>
        <p:spPr>
          <a:xfrm>
            <a:off x="1631690" y="5229100"/>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813536BE-88C6-4525-9D18-D74E0DCB4682}"/>
              </a:ext>
            </a:extLst>
          </p:cNvPr>
          <p:cNvCxnSpPr>
            <a:cxnSpLocks/>
          </p:cNvCxnSpPr>
          <p:nvPr userDrawn="1"/>
        </p:nvCxnSpPr>
        <p:spPr>
          <a:xfrm>
            <a:off x="3764417"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01B274A1-2898-403F-9A81-C1625F15BF58}"/>
              </a:ext>
            </a:extLst>
          </p:cNvPr>
          <p:cNvCxnSpPr>
            <a:cxnSpLocks/>
          </p:cNvCxnSpPr>
          <p:nvPr userDrawn="1"/>
        </p:nvCxnSpPr>
        <p:spPr>
          <a:xfrm>
            <a:off x="5897144"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CC25A9B7-5673-4E49-ABD6-8D0E06EDD927}"/>
              </a:ext>
            </a:extLst>
          </p:cNvPr>
          <p:cNvCxnSpPr>
            <a:cxnSpLocks/>
          </p:cNvCxnSpPr>
          <p:nvPr userDrawn="1"/>
        </p:nvCxnSpPr>
        <p:spPr>
          <a:xfrm>
            <a:off x="8029871"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D026C540-9EA3-4699-A6BC-DF9BDF921E83}"/>
              </a:ext>
            </a:extLst>
          </p:cNvPr>
          <p:cNvCxnSpPr>
            <a:cxnSpLocks/>
          </p:cNvCxnSpPr>
          <p:nvPr userDrawn="1"/>
        </p:nvCxnSpPr>
        <p:spPr>
          <a:xfrm>
            <a:off x="10179266" y="5219674"/>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34" name="Text Placeholder 7">
            <a:extLst>
              <a:ext uri="{FF2B5EF4-FFF2-40B4-BE49-F238E27FC236}">
                <a16:creationId xmlns:a16="http://schemas.microsoft.com/office/drawing/2014/main" xmlns="" id="{0853CDE9-3036-46C6-AB9B-6C5E6B531E6E}"/>
              </a:ext>
            </a:extLst>
          </p:cNvPr>
          <p:cNvSpPr>
            <a:spLocks noGrp="1"/>
          </p:cNvSpPr>
          <p:nvPr>
            <p:ph type="body" sz="quarter" idx="32" hasCustomPrompt="1"/>
          </p:nvPr>
        </p:nvSpPr>
        <p:spPr>
          <a:xfrm>
            <a:off x="5157506" y="2091773"/>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5" name="Text Placeholder 7">
            <a:extLst>
              <a:ext uri="{FF2B5EF4-FFF2-40B4-BE49-F238E27FC236}">
                <a16:creationId xmlns:a16="http://schemas.microsoft.com/office/drawing/2014/main" xmlns="" id="{41BEF085-D952-4028-B6B4-18F2CB2BE51E}"/>
              </a:ext>
            </a:extLst>
          </p:cNvPr>
          <p:cNvSpPr>
            <a:spLocks noGrp="1"/>
          </p:cNvSpPr>
          <p:nvPr>
            <p:ph type="body" sz="quarter" idx="33" hasCustomPrompt="1"/>
          </p:nvPr>
        </p:nvSpPr>
        <p:spPr>
          <a:xfrm>
            <a:off x="239184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6" name="Text Placeholder 7">
            <a:extLst>
              <a:ext uri="{FF2B5EF4-FFF2-40B4-BE49-F238E27FC236}">
                <a16:creationId xmlns:a16="http://schemas.microsoft.com/office/drawing/2014/main" xmlns="" id="{25AB3DC5-A8F4-44C0-B0E0-2B42559A081F}"/>
              </a:ext>
            </a:extLst>
          </p:cNvPr>
          <p:cNvSpPr>
            <a:spLocks noGrp="1"/>
          </p:cNvSpPr>
          <p:nvPr>
            <p:ph type="body" sz="quarter" idx="34" hasCustomPrompt="1"/>
          </p:nvPr>
        </p:nvSpPr>
        <p:spPr>
          <a:xfrm>
            <a:off x="789662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8" name="Text Placeholder 7">
            <a:extLst>
              <a:ext uri="{FF2B5EF4-FFF2-40B4-BE49-F238E27FC236}">
                <a16:creationId xmlns:a16="http://schemas.microsoft.com/office/drawing/2014/main" xmlns="" id="{C9C72BE0-AF43-4AA8-8142-178566D9F143}"/>
              </a:ext>
            </a:extLst>
          </p:cNvPr>
          <p:cNvSpPr>
            <a:spLocks noGrp="1"/>
          </p:cNvSpPr>
          <p:nvPr>
            <p:ph type="body" sz="quarter" idx="36" hasCustomPrompt="1"/>
          </p:nvPr>
        </p:nvSpPr>
        <p:spPr>
          <a:xfrm>
            <a:off x="881063" y="3428106"/>
            <a:ext cx="1440160" cy="1152128"/>
          </a:xfrm>
          <a:prstGeom prst="rect">
            <a:avLst/>
          </a:prstGeom>
          <a:solidFill>
            <a:srgbClr val="12ABDB"/>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41"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47"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40" name="Conector reto 49">
            <a:extLst>
              <a:ext uri="{FF2B5EF4-FFF2-40B4-BE49-F238E27FC236}">
                <a16:creationId xmlns:a16="http://schemas.microsoft.com/office/drawing/2014/main" xmlns="" id="{815BFE3A-D0CB-4C89-859A-F10C227EE1F4}"/>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51" name="Rectangle 27">
            <a:extLst>
              <a:ext uri="{FF2B5EF4-FFF2-40B4-BE49-F238E27FC236}">
                <a16:creationId xmlns:a16="http://schemas.microsoft.com/office/drawing/2014/main" xmlns="" id="{00B9525E-9029-49AF-AEDC-4ED0AEA8F848}"/>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52" name="Retângulo 43">
            <a:extLst>
              <a:ext uri="{FF2B5EF4-FFF2-40B4-BE49-F238E27FC236}">
                <a16:creationId xmlns:a16="http://schemas.microsoft.com/office/drawing/2014/main" xmlns="" id="{0C3B0692-E2F6-480F-BD0C-800C0AB85518}"/>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35376667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5563571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Chart">
    <p:bg>
      <p:bgRef idx="1001">
        <a:schemeClr val="bg1"/>
      </p:bgRef>
    </p:bg>
    <p:spTree>
      <p:nvGrpSpPr>
        <p:cNvPr id="1" name=""/>
        <p:cNvGrpSpPr/>
        <p:nvPr/>
      </p:nvGrpSpPr>
      <p:grpSpPr>
        <a:xfrm>
          <a:off x="0" y="0"/>
          <a:ext cx="0" cy="0"/>
          <a:chOff x="0" y="0"/>
          <a:chExt cx="0" cy="0"/>
        </a:xfrm>
      </p:grpSpPr>
      <p:sp>
        <p:nvSpPr>
          <p:cNvPr id="25" name="Table Placeholder 24">
            <a:extLst>
              <a:ext uri="{FF2B5EF4-FFF2-40B4-BE49-F238E27FC236}">
                <a16:creationId xmlns:a16="http://schemas.microsoft.com/office/drawing/2014/main" xmlns="" id="{4CF70ABC-C3CC-4467-BF60-A472180D4920}"/>
              </a:ext>
            </a:extLst>
          </p:cNvPr>
          <p:cNvSpPr>
            <a:spLocks noGrp="1"/>
          </p:cNvSpPr>
          <p:nvPr>
            <p:ph type="tbl" sz="quarter" idx="17"/>
          </p:nvPr>
        </p:nvSpPr>
        <p:spPr>
          <a:xfrm>
            <a:off x="407988" y="2073275"/>
            <a:ext cx="11376025" cy="4178300"/>
          </a:xfrm>
          <a:prstGeom prst="rect">
            <a:avLst/>
          </a:prstGeom>
        </p:spPr>
        <p:txBody>
          <a:bodyPr anchor="ctr"/>
          <a:lstStyle>
            <a:lvl1pPr marL="0" indent="0" algn="ctr">
              <a:buNone/>
              <a:defRPr/>
            </a:lvl1pPr>
          </a:lstStyle>
          <a:p>
            <a:endParaRPr lang="pt-PT"/>
          </a:p>
        </p:txBody>
      </p:sp>
      <p:sp>
        <p:nvSpPr>
          <p:cNvPr id="23" name="Text Placeholder 29">
            <a:extLst>
              <a:ext uri="{FF2B5EF4-FFF2-40B4-BE49-F238E27FC236}">
                <a16:creationId xmlns:a16="http://schemas.microsoft.com/office/drawing/2014/main" xmlns="" id="{678A8DFD-FC6D-4FCC-9590-B07A391242A9}"/>
              </a:ext>
            </a:extLst>
          </p:cNvPr>
          <p:cNvSpPr>
            <a:spLocks noGrp="1"/>
          </p:cNvSpPr>
          <p:nvPr>
            <p:ph type="body" sz="quarter" idx="16" hasCustomPrompt="1"/>
          </p:nvPr>
        </p:nvSpPr>
        <p:spPr>
          <a:xfrm>
            <a:off x="407988" y="1268413"/>
            <a:ext cx="10944596" cy="504403"/>
          </a:xfrm>
          <a:prstGeom prst="rect">
            <a:avLst/>
          </a:prstGeom>
        </p:spPr>
        <p:txBody>
          <a:bodyPr>
            <a:noAutofit/>
          </a:bodyPr>
          <a:lstStyle>
            <a:lvl1pPr marL="0" indent="0" algn="l">
              <a:lnSpc>
                <a:spcPts val="1400"/>
              </a:lnSpc>
              <a:spcBef>
                <a:spcPts val="0"/>
              </a:spcBef>
              <a:spcAft>
                <a:spcPts val="0"/>
              </a:spcAft>
              <a:buNone/>
              <a:defRPr sz="1200"/>
            </a:lvl1pPr>
            <a:lvl2pPr algn="ctr">
              <a:defRPr/>
            </a:lvl2pPr>
            <a:lvl3pPr algn="ctr">
              <a:defRPr/>
            </a:lvl3pPr>
            <a:lvl4pPr algn="ctr">
              <a:defRPr/>
            </a:lvl4pPr>
            <a:lvl5pPr algn="ctr">
              <a:defRPr/>
            </a:lvl5pPr>
          </a:lstStyle>
          <a:p>
            <a:pPr lvl="0"/>
            <a:r>
              <a:rPr lang="en-US" dirty="0"/>
              <a:t>Click to insert text</a:t>
            </a:r>
          </a:p>
        </p:txBody>
      </p:sp>
      <p:sp>
        <p:nvSpPr>
          <p:cNvPr id="5"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6"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0" name="Conector reto 49">
            <a:extLst>
              <a:ext uri="{FF2B5EF4-FFF2-40B4-BE49-F238E27FC236}">
                <a16:creationId xmlns:a16="http://schemas.microsoft.com/office/drawing/2014/main" xmlns="" id="{9F10DF27-D0FE-403D-8093-7E7C1D85094B}"/>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a16="http://schemas.microsoft.com/office/drawing/2014/main" xmlns="" id="{9FAC0C97-DA08-4D2C-AA7C-849CFB3509AD}"/>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a16="http://schemas.microsoft.com/office/drawing/2014/main" xmlns="" id="{1A665539-0D82-4766-ACB4-57F57FB8C5C6}"/>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694600103"/>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Graphs">
    <p:bg>
      <p:bgRef idx="1001">
        <a:schemeClr val="bg1"/>
      </p:bgRef>
    </p:bg>
    <p:spTree>
      <p:nvGrpSpPr>
        <p:cNvPr id="1" name=""/>
        <p:cNvGrpSpPr/>
        <p:nvPr/>
      </p:nvGrpSpPr>
      <p:grpSpPr>
        <a:xfrm>
          <a:off x="0" y="0"/>
          <a:ext cx="0" cy="0"/>
          <a:chOff x="0" y="0"/>
          <a:chExt cx="0" cy="0"/>
        </a:xfrm>
      </p:grpSpPr>
      <p:sp>
        <p:nvSpPr>
          <p:cNvPr id="19" name="Chart Placeholder 18">
            <a:extLst>
              <a:ext uri="{FF2B5EF4-FFF2-40B4-BE49-F238E27FC236}">
                <a16:creationId xmlns:a16="http://schemas.microsoft.com/office/drawing/2014/main" xmlns="" id="{1B2F5493-6162-4AC0-BA43-8D7A7C0FA263}"/>
              </a:ext>
            </a:extLst>
          </p:cNvPr>
          <p:cNvSpPr>
            <a:spLocks noGrp="1"/>
          </p:cNvSpPr>
          <p:nvPr>
            <p:ph type="chart" sz="quarter" idx="44"/>
          </p:nvPr>
        </p:nvSpPr>
        <p:spPr>
          <a:xfrm>
            <a:off x="407988" y="1873622"/>
            <a:ext cx="5543550" cy="3571601"/>
          </a:xfrm>
          <a:prstGeom prst="rect">
            <a:avLst/>
          </a:prstGeom>
        </p:spPr>
        <p:txBody>
          <a:bodyPr anchor="ctr"/>
          <a:lstStyle>
            <a:lvl1pPr marL="0" indent="0" algn="ctr">
              <a:buNone/>
              <a:defRPr sz="2000"/>
            </a:lvl1pPr>
          </a:lstStyle>
          <a:p>
            <a:endParaRPr lang="pt-PT"/>
          </a:p>
        </p:txBody>
      </p:sp>
      <p:sp>
        <p:nvSpPr>
          <p:cNvPr id="14" name="Text Placeholder 29">
            <a:extLst>
              <a:ext uri="{FF2B5EF4-FFF2-40B4-BE49-F238E27FC236}">
                <a16:creationId xmlns:a16="http://schemas.microsoft.com/office/drawing/2014/main" xmlns="" id="{DC134CF2-DCA0-414B-81CC-1ED54BE2F760}"/>
              </a:ext>
            </a:extLst>
          </p:cNvPr>
          <p:cNvSpPr>
            <a:spLocks noGrp="1"/>
          </p:cNvSpPr>
          <p:nvPr>
            <p:ph type="body" sz="quarter" idx="41" hasCustomPrompt="1"/>
          </p:nvPr>
        </p:nvSpPr>
        <p:spPr>
          <a:xfrm>
            <a:off x="407988" y="5575682"/>
            <a:ext cx="5543551" cy="877506"/>
          </a:xfrm>
          <a:prstGeom prst="rect">
            <a:avLst/>
          </a:prstGeom>
        </p:spPr>
        <p:txBody>
          <a:bodyPr>
            <a:noAutofit/>
          </a:bodyPr>
          <a:lstStyle>
            <a:lvl1pPr marL="0" indent="0" algn="l">
              <a:lnSpc>
                <a:spcPts val="1600"/>
              </a:lnSpc>
              <a:spcBef>
                <a:spcPts val="0"/>
              </a:spcBef>
              <a:spcAft>
                <a:spcPts val="0"/>
              </a:spcAft>
              <a:buNone/>
              <a:defRPr sz="14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15" name="Text Placeholder 29">
            <a:extLst>
              <a:ext uri="{FF2B5EF4-FFF2-40B4-BE49-F238E27FC236}">
                <a16:creationId xmlns:a16="http://schemas.microsoft.com/office/drawing/2014/main" xmlns="" id="{241682F5-54EB-4F26-976E-B5536318DE43}"/>
              </a:ext>
            </a:extLst>
          </p:cNvPr>
          <p:cNvSpPr>
            <a:spLocks noGrp="1"/>
          </p:cNvSpPr>
          <p:nvPr>
            <p:ph type="body" sz="quarter" idx="42" hasCustomPrompt="1"/>
          </p:nvPr>
        </p:nvSpPr>
        <p:spPr>
          <a:xfrm>
            <a:off x="6240472" y="5575682"/>
            <a:ext cx="5543550" cy="877506"/>
          </a:xfrm>
          <a:prstGeom prst="rect">
            <a:avLst/>
          </a:prstGeom>
        </p:spPr>
        <p:txBody>
          <a:bodyPr>
            <a:noAutofit/>
          </a:bodyPr>
          <a:lstStyle>
            <a:lvl1pPr marL="0" indent="0" algn="l">
              <a:lnSpc>
                <a:spcPts val="1600"/>
              </a:lnSpc>
              <a:spcBef>
                <a:spcPts val="0"/>
              </a:spcBef>
              <a:spcAft>
                <a:spcPts val="0"/>
              </a:spcAft>
              <a:buNone/>
              <a:defRPr sz="14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16" name="Text Placeholder 4">
            <a:extLst>
              <a:ext uri="{FF2B5EF4-FFF2-40B4-BE49-F238E27FC236}">
                <a16:creationId xmlns:a16="http://schemas.microsoft.com/office/drawing/2014/main" xmlns="" id="{18921889-E5F8-4A95-B87D-B8F70F301EBF}"/>
              </a:ext>
            </a:extLst>
          </p:cNvPr>
          <p:cNvSpPr>
            <a:spLocks noGrp="1"/>
          </p:cNvSpPr>
          <p:nvPr>
            <p:ph type="body" sz="quarter" idx="29" hasCustomPrompt="1"/>
          </p:nvPr>
        </p:nvSpPr>
        <p:spPr>
          <a:xfrm>
            <a:off x="407988" y="1425213"/>
            <a:ext cx="5543551" cy="412363"/>
          </a:xfrm>
          <a:prstGeom prst="rect">
            <a:avLst/>
          </a:prstGeom>
          <a:noFill/>
        </p:spPr>
        <p:txBody>
          <a:bodyPr anchor="ctr">
            <a:noAutofit/>
          </a:bodyPr>
          <a:lstStyle>
            <a:lvl1pPr marL="0" indent="0" algn="l">
              <a:lnSpc>
                <a:spcPts val="1800"/>
              </a:lnSpc>
              <a:buNone/>
              <a:defRPr sz="1600" b="1">
                <a:solidFill>
                  <a:srgbClr val="2C004B"/>
                </a:solidFill>
              </a:defRPr>
            </a:lvl1pPr>
            <a:lvl2pPr>
              <a:defRPr sz="1400"/>
            </a:lvl2pPr>
            <a:lvl3pPr>
              <a:defRPr sz="1200"/>
            </a:lvl3pPr>
            <a:lvl4pPr>
              <a:defRPr sz="1100"/>
            </a:lvl4pPr>
            <a:lvl5pPr>
              <a:defRPr sz="1100"/>
            </a:lvl5pPr>
          </a:lstStyle>
          <a:p>
            <a:pPr lvl="0"/>
            <a:r>
              <a:rPr lang="en-US" dirty="0"/>
              <a:t>Click to add chart title</a:t>
            </a:r>
          </a:p>
        </p:txBody>
      </p:sp>
      <p:sp>
        <p:nvSpPr>
          <p:cNvPr id="17" name="Text Placeholder 4">
            <a:extLst>
              <a:ext uri="{FF2B5EF4-FFF2-40B4-BE49-F238E27FC236}">
                <a16:creationId xmlns:a16="http://schemas.microsoft.com/office/drawing/2014/main" xmlns="" id="{4C8F9222-BEA9-4C98-B166-CE84A4373ABB}"/>
              </a:ext>
            </a:extLst>
          </p:cNvPr>
          <p:cNvSpPr>
            <a:spLocks noGrp="1"/>
          </p:cNvSpPr>
          <p:nvPr>
            <p:ph type="body" sz="quarter" idx="43" hasCustomPrompt="1"/>
          </p:nvPr>
        </p:nvSpPr>
        <p:spPr>
          <a:xfrm>
            <a:off x="6240463" y="1425213"/>
            <a:ext cx="5543550" cy="412363"/>
          </a:xfrm>
          <a:prstGeom prst="rect">
            <a:avLst/>
          </a:prstGeom>
          <a:noFill/>
        </p:spPr>
        <p:txBody>
          <a:bodyPr anchor="ctr">
            <a:noAutofit/>
          </a:bodyPr>
          <a:lstStyle>
            <a:lvl1pPr marL="0" indent="0" algn="l">
              <a:lnSpc>
                <a:spcPts val="1800"/>
              </a:lnSpc>
              <a:buNone/>
              <a:defRPr sz="1600" b="1">
                <a:solidFill>
                  <a:srgbClr val="2C004B"/>
                </a:solidFill>
              </a:defRPr>
            </a:lvl1pPr>
            <a:lvl2pPr>
              <a:defRPr sz="1400"/>
            </a:lvl2pPr>
            <a:lvl3pPr>
              <a:defRPr sz="1200"/>
            </a:lvl3pPr>
            <a:lvl4pPr>
              <a:defRPr sz="1100"/>
            </a:lvl4pPr>
            <a:lvl5pPr>
              <a:defRPr sz="1100"/>
            </a:lvl5pPr>
          </a:lstStyle>
          <a:p>
            <a:pPr lvl="0"/>
            <a:r>
              <a:rPr lang="en-US" dirty="0"/>
              <a:t>Click to add chart title</a:t>
            </a:r>
          </a:p>
        </p:txBody>
      </p:sp>
      <p:sp>
        <p:nvSpPr>
          <p:cNvPr id="20" name="Chart Placeholder 18">
            <a:extLst>
              <a:ext uri="{FF2B5EF4-FFF2-40B4-BE49-F238E27FC236}">
                <a16:creationId xmlns:a16="http://schemas.microsoft.com/office/drawing/2014/main" xmlns="" id="{23451635-CE35-4FCF-AE8B-C697D2EF714F}"/>
              </a:ext>
            </a:extLst>
          </p:cNvPr>
          <p:cNvSpPr>
            <a:spLocks noGrp="1"/>
          </p:cNvSpPr>
          <p:nvPr>
            <p:ph type="chart" sz="quarter" idx="45"/>
          </p:nvPr>
        </p:nvSpPr>
        <p:spPr>
          <a:xfrm>
            <a:off x="6240463" y="1873622"/>
            <a:ext cx="5543550" cy="3571601"/>
          </a:xfrm>
          <a:prstGeom prst="rect">
            <a:avLst/>
          </a:prstGeom>
        </p:spPr>
        <p:txBody>
          <a:bodyPr anchor="ctr"/>
          <a:lstStyle>
            <a:lvl1pPr marL="0" indent="0" algn="ctr">
              <a:buNone/>
              <a:defRPr sz="2000"/>
            </a:lvl1pPr>
          </a:lstStyle>
          <a:p>
            <a:endParaRPr lang="pt-PT"/>
          </a:p>
        </p:txBody>
      </p:sp>
      <p:sp>
        <p:nvSpPr>
          <p:cNvPr id="9" name="Title Placeholder 1">
            <a:extLst>
              <a:ext uri="{FF2B5EF4-FFF2-40B4-BE49-F238E27FC236}">
                <a16:creationId xmlns:a16="http://schemas.microsoft.com/office/drawing/2014/main" xmlns="" id="{552BBB0A-405D-419D-8BD5-EC8D9F84B795}"/>
              </a:ext>
            </a:extLst>
          </p:cNvPr>
          <p:cNvSpPr txBox="1">
            <a:spLocks/>
          </p:cNvSpPr>
          <p:nvPr userDrawn="1"/>
        </p:nvSpPr>
        <p:spPr>
          <a:xfrm>
            <a:off x="407988" y="404813"/>
            <a:ext cx="10944596" cy="863600"/>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dirty="0">
                <a:solidFill>
                  <a:schemeClr val="tx2"/>
                </a:solidFill>
                <a:latin typeface="+mj-lt"/>
                <a:ea typeface="+mj-ea"/>
                <a:cs typeface="+mj-cs"/>
              </a:defRPr>
            </a:lvl1pPr>
          </a:lstStyle>
          <a:p>
            <a:pPr>
              <a:lnSpc>
                <a:spcPts val="3000"/>
              </a:lnSpc>
            </a:pPr>
            <a:r>
              <a:rPr lang="en-US"/>
              <a:t>Click to add title</a:t>
            </a:r>
          </a:p>
        </p:txBody>
      </p:sp>
      <p:sp>
        <p:nvSpPr>
          <p:cNvPr id="11"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pic>
        <p:nvPicPr>
          <p:cNvPr id="21"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cxnSp>
        <p:nvCxnSpPr>
          <p:cNvPr id="22" name="Conector reto 49">
            <a:extLst>
              <a:ext uri="{FF2B5EF4-FFF2-40B4-BE49-F238E27FC236}">
                <a16:creationId xmlns:a16="http://schemas.microsoft.com/office/drawing/2014/main" xmlns="" id="{E8125D8F-400A-4004-A54F-B640F64234FA}"/>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3" name="Rectangle 27">
            <a:extLst>
              <a:ext uri="{FF2B5EF4-FFF2-40B4-BE49-F238E27FC236}">
                <a16:creationId xmlns:a16="http://schemas.microsoft.com/office/drawing/2014/main" xmlns="" id="{168B2C48-6F8D-4CE8-BC0F-05D3211BEFB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4" name="Retângulo 43">
            <a:extLst>
              <a:ext uri="{FF2B5EF4-FFF2-40B4-BE49-F238E27FC236}">
                <a16:creationId xmlns:a16="http://schemas.microsoft.com/office/drawing/2014/main" xmlns="" id="{53050F69-4358-42AA-96DC-E8B639016D4D}"/>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158830028"/>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meline">
    <p:spTree>
      <p:nvGrpSpPr>
        <p:cNvPr id="1" name=""/>
        <p:cNvGrpSpPr/>
        <p:nvPr/>
      </p:nvGrpSpPr>
      <p:grpSpPr>
        <a:xfrm>
          <a:off x="0" y="0"/>
          <a:ext cx="0" cy="0"/>
          <a:chOff x="0" y="0"/>
          <a:chExt cx="0" cy="0"/>
        </a:xfrm>
      </p:grpSpPr>
      <p:sp>
        <p:nvSpPr>
          <p:cNvPr id="18" name="Table Placeholder 17">
            <a:extLst>
              <a:ext uri="{FF2B5EF4-FFF2-40B4-BE49-F238E27FC236}">
                <a16:creationId xmlns:a16="http://schemas.microsoft.com/office/drawing/2014/main" xmlns="" id="{DE5ADCF6-0F9C-4198-AF3A-A4ABB710EACA}"/>
              </a:ext>
            </a:extLst>
          </p:cNvPr>
          <p:cNvSpPr>
            <a:spLocks noGrp="1"/>
          </p:cNvSpPr>
          <p:nvPr>
            <p:ph type="tbl" sz="quarter" idx="10"/>
          </p:nvPr>
        </p:nvSpPr>
        <p:spPr>
          <a:xfrm>
            <a:off x="407987" y="2216150"/>
            <a:ext cx="11376025" cy="4237038"/>
          </a:xfrm>
          <a:prstGeom prst="rect">
            <a:avLst/>
          </a:prstGeom>
        </p:spPr>
        <p:txBody>
          <a:bodyPr anchor="ctr"/>
          <a:lstStyle>
            <a:lvl1pPr marL="0" indent="0" algn="ctr">
              <a:buNone/>
              <a:defRPr/>
            </a:lvl1pPr>
          </a:lstStyle>
          <a:p>
            <a:endParaRPr lang="pt-PT"/>
          </a:p>
        </p:txBody>
      </p:sp>
      <p:sp>
        <p:nvSpPr>
          <p:cNvPr id="5"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10"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1" name="Text Placeholder 29">
            <a:extLst>
              <a:ext uri="{FF2B5EF4-FFF2-40B4-BE49-F238E27FC236}">
                <a16:creationId xmlns:a16="http://schemas.microsoft.com/office/drawing/2014/main" xmlns="" id="{678A8DFD-FC6D-4FCC-9590-B07A391242A9}"/>
              </a:ext>
            </a:extLst>
          </p:cNvPr>
          <p:cNvSpPr>
            <a:spLocks noGrp="1"/>
          </p:cNvSpPr>
          <p:nvPr>
            <p:ph type="body" sz="quarter" idx="16" hasCustomPrompt="1"/>
          </p:nvPr>
        </p:nvSpPr>
        <p:spPr>
          <a:xfrm>
            <a:off x="407988" y="1268413"/>
            <a:ext cx="10944596" cy="504403"/>
          </a:xfrm>
          <a:prstGeom prst="rect">
            <a:avLst/>
          </a:prstGeom>
        </p:spPr>
        <p:txBody>
          <a:bodyPr>
            <a:noAutofit/>
          </a:bodyPr>
          <a:lstStyle>
            <a:lvl1pPr marL="0" indent="0" algn="l">
              <a:lnSpc>
                <a:spcPts val="1400"/>
              </a:lnSpc>
              <a:spcBef>
                <a:spcPts val="0"/>
              </a:spcBef>
              <a:spcAft>
                <a:spcPts val="0"/>
              </a:spcAft>
              <a:buNone/>
              <a:defRPr sz="1200" baseline="0"/>
            </a:lvl1pPr>
            <a:lvl2pPr algn="ctr">
              <a:defRPr/>
            </a:lvl2pPr>
            <a:lvl3pPr algn="ctr">
              <a:defRPr/>
            </a:lvl3pPr>
            <a:lvl4pPr algn="ctr">
              <a:defRPr/>
            </a:lvl4pPr>
            <a:lvl5pPr algn="ctr">
              <a:defRPr/>
            </a:lvl5pPr>
          </a:lstStyle>
          <a:p>
            <a:pPr lvl="0"/>
            <a:r>
              <a:rPr lang="en-US" dirty="0"/>
              <a:t>SmartArt graphic</a:t>
            </a:r>
          </a:p>
        </p:txBody>
      </p:sp>
      <p:cxnSp>
        <p:nvCxnSpPr>
          <p:cNvPr id="12" name="Conector reto 49">
            <a:extLst>
              <a:ext uri="{FF2B5EF4-FFF2-40B4-BE49-F238E27FC236}">
                <a16:creationId xmlns:a16="http://schemas.microsoft.com/office/drawing/2014/main" xmlns="" id="{BFE43478-7F23-4557-883B-4ECFF0401605}"/>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extLst>
              <a:ext uri="{FF2B5EF4-FFF2-40B4-BE49-F238E27FC236}">
                <a16:creationId xmlns:a16="http://schemas.microsoft.com/office/drawing/2014/main" xmlns="" id="{866CD6D2-C4E4-4181-A688-1929E95838BC}"/>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4" name="Retângulo 43">
            <a:extLst>
              <a:ext uri="{FF2B5EF4-FFF2-40B4-BE49-F238E27FC236}">
                <a16:creationId xmlns:a16="http://schemas.microsoft.com/office/drawing/2014/main" xmlns="" id="{06F42D9C-6BD7-498A-AC4F-8D172E045D81}"/>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1705787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Map">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xmlns="" id="{67E21435-78AE-465F-A49A-B06594889D38}"/>
              </a:ext>
            </a:extLst>
          </p:cNvPr>
          <p:cNvSpPr/>
          <p:nvPr userDrawn="1"/>
        </p:nvSpPr>
        <p:spPr>
          <a:xfrm>
            <a:off x="9363909" y="0"/>
            <a:ext cx="282809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29">
            <a:extLst>
              <a:ext uri="{FF2B5EF4-FFF2-40B4-BE49-F238E27FC236}">
                <a16:creationId xmlns:a16="http://schemas.microsoft.com/office/drawing/2014/main" xmlns="" id="{09D3E9EE-291C-4AC0-8D9C-7436CFEE0FB8}"/>
              </a:ext>
            </a:extLst>
          </p:cNvPr>
          <p:cNvSpPr>
            <a:spLocks noGrp="1"/>
          </p:cNvSpPr>
          <p:nvPr>
            <p:ph type="body" sz="quarter" idx="42" hasCustomPrompt="1"/>
          </p:nvPr>
        </p:nvSpPr>
        <p:spPr>
          <a:xfrm>
            <a:off x="9858635" y="2151875"/>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cxnSp>
        <p:nvCxnSpPr>
          <p:cNvPr id="6" name="Conector reto 49">
            <a:extLst>
              <a:ext uri="{FF2B5EF4-FFF2-40B4-BE49-F238E27FC236}">
                <a16:creationId xmlns:a16="http://schemas.microsoft.com/office/drawing/2014/main" xmlns="" id="{47863E65-2400-4211-A634-25391108062D}"/>
              </a:ext>
            </a:extLst>
          </p:cNvPr>
          <p:cNvCxnSpPr>
            <a:cxnSpLocks/>
          </p:cNvCxnSpPr>
          <p:nvPr/>
        </p:nvCxnSpPr>
        <p:spPr>
          <a:xfrm>
            <a:off x="10836130" y="1828984"/>
            <a:ext cx="0" cy="3739014"/>
          </a:xfrm>
          <a:prstGeom prst="line">
            <a:avLst/>
          </a:prstGeom>
          <a:solidFill>
            <a:schemeClr val="tx1"/>
          </a:solidFill>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29">
            <a:extLst>
              <a:ext uri="{FF2B5EF4-FFF2-40B4-BE49-F238E27FC236}">
                <a16:creationId xmlns:a16="http://schemas.microsoft.com/office/drawing/2014/main" xmlns="" id="{637A42F6-A0B8-4DEF-AE56-7743C3C89A3A}"/>
              </a:ext>
            </a:extLst>
          </p:cNvPr>
          <p:cNvSpPr>
            <a:spLocks noGrp="1"/>
          </p:cNvSpPr>
          <p:nvPr>
            <p:ph type="body" sz="quarter" idx="43" hasCustomPrompt="1"/>
          </p:nvPr>
        </p:nvSpPr>
        <p:spPr>
          <a:xfrm>
            <a:off x="10873669" y="2151875"/>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29" name="Text Placeholder 29">
            <a:extLst>
              <a:ext uri="{FF2B5EF4-FFF2-40B4-BE49-F238E27FC236}">
                <a16:creationId xmlns:a16="http://schemas.microsoft.com/office/drawing/2014/main" xmlns="" id="{5D26050F-BE0E-45C7-BF16-4B401065CDD7}"/>
              </a:ext>
            </a:extLst>
          </p:cNvPr>
          <p:cNvSpPr>
            <a:spLocks noGrp="1"/>
          </p:cNvSpPr>
          <p:nvPr>
            <p:ph type="body" sz="quarter" idx="44" hasCustomPrompt="1"/>
          </p:nvPr>
        </p:nvSpPr>
        <p:spPr>
          <a:xfrm>
            <a:off x="9858635" y="2924944"/>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0" name="Text Placeholder 29">
            <a:extLst>
              <a:ext uri="{FF2B5EF4-FFF2-40B4-BE49-F238E27FC236}">
                <a16:creationId xmlns:a16="http://schemas.microsoft.com/office/drawing/2014/main" xmlns="" id="{DAFF5EB0-EE62-4C80-9262-D5EB89300B31}"/>
              </a:ext>
            </a:extLst>
          </p:cNvPr>
          <p:cNvSpPr>
            <a:spLocks noGrp="1"/>
          </p:cNvSpPr>
          <p:nvPr>
            <p:ph type="body" sz="quarter" idx="45" hasCustomPrompt="1"/>
          </p:nvPr>
        </p:nvSpPr>
        <p:spPr>
          <a:xfrm>
            <a:off x="10873669" y="2924944"/>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1" name="Text Placeholder 29">
            <a:extLst>
              <a:ext uri="{FF2B5EF4-FFF2-40B4-BE49-F238E27FC236}">
                <a16:creationId xmlns:a16="http://schemas.microsoft.com/office/drawing/2014/main" xmlns="" id="{1D2E2610-A39A-4ABB-B9B0-3E64FB2B1FD2}"/>
              </a:ext>
            </a:extLst>
          </p:cNvPr>
          <p:cNvSpPr>
            <a:spLocks noGrp="1"/>
          </p:cNvSpPr>
          <p:nvPr>
            <p:ph type="body" sz="quarter" idx="46" hasCustomPrompt="1"/>
          </p:nvPr>
        </p:nvSpPr>
        <p:spPr>
          <a:xfrm>
            <a:off x="9858635" y="3717032"/>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2" name="Text Placeholder 29">
            <a:extLst>
              <a:ext uri="{FF2B5EF4-FFF2-40B4-BE49-F238E27FC236}">
                <a16:creationId xmlns:a16="http://schemas.microsoft.com/office/drawing/2014/main" xmlns="" id="{7FEBB00E-E460-421E-A98D-4E1A8813E933}"/>
              </a:ext>
            </a:extLst>
          </p:cNvPr>
          <p:cNvSpPr>
            <a:spLocks noGrp="1"/>
          </p:cNvSpPr>
          <p:nvPr>
            <p:ph type="body" sz="quarter" idx="47" hasCustomPrompt="1"/>
          </p:nvPr>
        </p:nvSpPr>
        <p:spPr>
          <a:xfrm>
            <a:off x="10873669" y="3717032"/>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6" name="Text Placeholder 29">
            <a:extLst>
              <a:ext uri="{FF2B5EF4-FFF2-40B4-BE49-F238E27FC236}">
                <a16:creationId xmlns:a16="http://schemas.microsoft.com/office/drawing/2014/main" xmlns="" id="{FAFB67F4-E060-49A7-B606-E1DBD3BADB1E}"/>
              </a:ext>
            </a:extLst>
          </p:cNvPr>
          <p:cNvSpPr>
            <a:spLocks noGrp="1"/>
          </p:cNvSpPr>
          <p:nvPr>
            <p:ph type="body" sz="quarter" idx="48" hasCustomPrompt="1"/>
          </p:nvPr>
        </p:nvSpPr>
        <p:spPr>
          <a:xfrm>
            <a:off x="9858635" y="4521820"/>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7" name="Text Placeholder 29">
            <a:extLst>
              <a:ext uri="{FF2B5EF4-FFF2-40B4-BE49-F238E27FC236}">
                <a16:creationId xmlns:a16="http://schemas.microsoft.com/office/drawing/2014/main" xmlns="" id="{DB43EC2B-27E8-42E4-B1FE-B643A64496E9}"/>
              </a:ext>
            </a:extLst>
          </p:cNvPr>
          <p:cNvSpPr>
            <a:spLocks noGrp="1"/>
          </p:cNvSpPr>
          <p:nvPr>
            <p:ph type="body" sz="quarter" idx="49" hasCustomPrompt="1"/>
          </p:nvPr>
        </p:nvSpPr>
        <p:spPr>
          <a:xfrm>
            <a:off x="10873669" y="4521820"/>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8" name="Text Placeholder 29">
            <a:extLst>
              <a:ext uri="{FF2B5EF4-FFF2-40B4-BE49-F238E27FC236}">
                <a16:creationId xmlns:a16="http://schemas.microsoft.com/office/drawing/2014/main" xmlns="" id="{2227CA6E-59E3-4FDF-9ED6-1407D9E2902E}"/>
              </a:ext>
            </a:extLst>
          </p:cNvPr>
          <p:cNvSpPr>
            <a:spLocks noGrp="1"/>
          </p:cNvSpPr>
          <p:nvPr>
            <p:ph type="body" sz="quarter" idx="50" hasCustomPrompt="1"/>
          </p:nvPr>
        </p:nvSpPr>
        <p:spPr>
          <a:xfrm>
            <a:off x="9858635" y="5301208"/>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9" name="Text Placeholder 29">
            <a:extLst>
              <a:ext uri="{FF2B5EF4-FFF2-40B4-BE49-F238E27FC236}">
                <a16:creationId xmlns:a16="http://schemas.microsoft.com/office/drawing/2014/main" xmlns="" id="{05CECC09-5520-4F91-918B-395F23E6E9B7}"/>
              </a:ext>
            </a:extLst>
          </p:cNvPr>
          <p:cNvSpPr>
            <a:spLocks noGrp="1"/>
          </p:cNvSpPr>
          <p:nvPr>
            <p:ph type="body" sz="quarter" idx="51" hasCustomPrompt="1"/>
          </p:nvPr>
        </p:nvSpPr>
        <p:spPr>
          <a:xfrm>
            <a:off x="10873669" y="5301208"/>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15"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19"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pic>
        <p:nvPicPr>
          <p:cNvPr id="20"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cxnSp>
        <p:nvCxnSpPr>
          <p:cNvPr id="21" name="Conector reto 49">
            <a:extLst>
              <a:ext uri="{FF2B5EF4-FFF2-40B4-BE49-F238E27FC236}">
                <a16:creationId xmlns:a16="http://schemas.microsoft.com/office/drawing/2014/main" xmlns="" id="{0CA3FA9D-D744-408F-B2CB-749459117384}"/>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2" name="Rectangle 27">
            <a:extLst>
              <a:ext uri="{FF2B5EF4-FFF2-40B4-BE49-F238E27FC236}">
                <a16:creationId xmlns:a16="http://schemas.microsoft.com/office/drawing/2014/main" xmlns="" id="{B93097EC-FC59-4669-859D-93C83FD19F5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3" name="Retângulo 43">
            <a:extLst>
              <a:ext uri="{FF2B5EF4-FFF2-40B4-BE49-F238E27FC236}">
                <a16:creationId xmlns:a16="http://schemas.microsoft.com/office/drawing/2014/main" xmlns="" id="{B1216D55-1688-4264-9D59-A279FD82635A}"/>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181553008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Two Pie Charts">
    <p:spTree>
      <p:nvGrpSpPr>
        <p:cNvPr id="1" name=""/>
        <p:cNvGrpSpPr/>
        <p:nvPr/>
      </p:nvGrpSpPr>
      <p:grpSpPr>
        <a:xfrm>
          <a:off x="0" y="0"/>
          <a:ext cx="0" cy="0"/>
          <a:chOff x="0" y="0"/>
          <a:chExt cx="0" cy="0"/>
        </a:xfrm>
      </p:grpSpPr>
      <p:sp>
        <p:nvSpPr>
          <p:cNvPr id="9" name="Oval 20">
            <a:extLst>
              <a:ext uri="{FF2B5EF4-FFF2-40B4-BE49-F238E27FC236}">
                <a16:creationId xmlns:a16="http://schemas.microsoft.com/office/drawing/2014/main" xmlns="" id="{C2900546-43C2-48AA-9FD6-CFB7317713BE}"/>
              </a:ext>
            </a:extLst>
          </p:cNvPr>
          <p:cNvSpPr/>
          <p:nvPr userDrawn="1"/>
        </p:nvSpPr>
        <p:spPr>
          <a:xfrm>
            <a:off x="7118236" y="2288704"/>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10" name="Oval 20">
            <a:extLst>
              <a:ext uri="{FF2B5EF4-FFF2-40B4-BE49-F238E27FC236}">
                <a16:creationId xmlns:a16="http://schemas.microsoft.com/office/drawing/2014/main" xmlns="" id="{83825B1A-06E4-4C1E-B67C-4D1E98B779D1}"/>
              </a:ext>
            </a:extLst>
          </p:cNvPr>
          <p:cNvSpPr/>
          <p:nvPr userDrawn="1"/>
        </p:nvSpPr>
        <p:spPr>
          <a:xfrm>
            <a:off x="7190244" y="2239576"/>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13" name="Text Placeholder 4">
            <a:extLst>
              <a:ext uri="{FF2B5EF4-FFF2-40B4-BE49-F238E27FC236}">
                <a16:creationId xmlns:a16="http://schemas.microsoft.com/office/drawing/2014/main" xmlns="" id="{82456803-4762-4833-8006-A78AED12ACE0}"/>
              </a:ext>
            </a:extLst>
          </p:cNvPr>
          <p:cNvSpPr>
            <a:spLocks noGrp="1"/>
          </p:cNvSpPr>
          <p:nvPr userDrawn="1">
            <p:ph type="body" sz="quarter" idx="29" hasCustomPrompt="1"/>
          </p:nvPr>
        </p:nvSpPr>
        <p:spPr>
          <a:xfrm>
            <a:off x="409580" y="1412874"/>
            <a:ext cx="5541958" cy="486567"/>
          </a:xfrm>
          <a:prstGeom prst="rect">
            <a:avLst/>
          </a:prstGeom>
          <a:noFill/>
        </p:spPr>
        <p:txBody>
          <a:bodyPr anchor="ctr">
            <a:noAutofit/>
          </a:bodyPr>
          <a:lstStyle>
            <a:lvl1pPr algn="ctr">
              <a:defRPr sz="1800" b="0">
                <a:solidFill>
                  <a:srgbClr val="2C004B"/>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4">
            <a:extLst>
              <a:ext uri="{FF2B5EF4-FFF2-40B4-BE49-F238E27FC236}">
                <a16:creationId xmlns:a16="http://schemas.microsoft.com/office/drawing/2014/main" xmlns="" id="{CA3C8FD6-BDBD-4D5B-A245-98D5506C7923}"/>
              </a:ext>
            </a:extLst>
          </p:cNvPr>
          <p:cNvSpPr>
            <a:spLocks noGrp="1"/>
          </p:cNvSpPr>
          <p:nvPr userDrawn="1">
            <p:ph type="chart" sz="quarter" idx="32"/>
          </p:nvPr>
        </p:nvSpPr>
        <p:spPr>
          <a:xfrm>
            <a:off x="6240463" y="2239576"/>
            <a:ext cx="5543550" cy="3499170"/>
          </a:xfrm>
          <a:prstGeom prst="rect">
            <a:avLst/>
          </a:prstGeom>
        </p:spPr>
        <p:txBody>
          <a:bodyPr anchor="ctr"/>
          <a:lstStyle>
            <a:lvl1pPr algn="ctr">
              <a:defRPr/>
            </a:lvl1pPr>
          </a:lstStyle>
          <a:p>
            <a:endParaRPr lang="pt-PT"/>
          </a:p>
        </p:txBody>
      </p:sp>
      <p:sp>
        <p:nvSpPr>
          <p:cNvPr id="11"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20" name="Title Placeholder 1">
            <a:extLst>
              <a:ext uri="{FF2B5EF4-FFF2-40B4-BE49-F238E27FC236}">
                <a16:creationId xmlns:a16="http://schemas.microsoft.com/office/drawing/2014/main" xmlns="" id="{552BBB0A-405D-419D-8BD5-EC8D9F84B795}"/>
              </a:ext>
            </a:extLst>
          </p:cNvPr>
          <p:cNvSpPr>
            <a:spLocks noGrp="1"/>
          </p:cNvSpPr>
          <p:nvPr userDrawn="1">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22" name="Text Placeholder 4">
            <a:extLst>
              <a:ext uri="{FF2B5EF4-FFF2-40B4-BE49-F238E27FC236}">
                <a16:creationId xmlns:a16="http://schemas.microsoft.com/office/drawing/2014/main" xmlns="" id="{82456803-4762-4833-8006-A78AED12ACE0}"/>
              </a:ext>
            </a:extLst>
          </p:cNvPr>
          <p:cNvSpPr>
            <a:spLocks noGrp="1"/>
          </p:cNvSpPr>
          <p:nvPr userDrawn="1">
            <p:ph type="body" sz="quarter" idx="33" hasCustomPrompt="1"/>
          </p:nvPr>
        </p:nvSpPr>
        <p:spPr>
          <a:xfrm>
            <a:off x="6242055" y="1412874"/>
            <a:ext cx="5541958" cy="486567"/>
          </a:xfrm>
          <a:prstGeom prst="rect">
            <a:avLst/>
          </a:prstGeom>
          <a:noFill/>
        </p:spPr>
        <p:txBody>
          <a:bodyPr anchor="ctr">
            <a:noAutofit/>
          </a:bodyPr>
          <a:lstStyle>
            <a:lvl1pPr algn="ctr">
              <a:defRPr sz="1800" b="0">
                <a:solidFill>
                  <a:srgbClr val="2C004B"/>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3" name="Oval 20">
            <a:extLst>
              <a:ext uri="{FF2B5EF4-FFF2-40B4-BE49-F238E27FC236}">
                <a16:creationId xmlns:a16="http://schemas.microsoft.com/office/drawing/2014/main" xmlns="" id="{C2900546-43C2-48AA-9FD6-CFB7317713BE}"/>
              </a:ext>
            </a:extLst>
          </p:cNvPr>
          <p:cNvSpPr/>
          <p:nvPr userDrawn="1"/>
        </p:nvSpPr>
        <p:spPr>
          <a:xfrm>
            <a:off x="1285761" y="2288704"/>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24" name="Oval 20">
            <a:extLst>
              <a:ext uri="{FF2B5EF4-FFF2-40B4-BE49-F238E27FC236}">
                <a16:creationId xmlns:a16="http://schemas.microsoft.com/office/drawing/2014/main" xmlns="" id="{83825B1A-06E4-4C1E-B67C-4D1E98B779D1}"/>
              </a:ext>
            </a:extLst>
          </p:cNvPr>
          <p:cNvSpPr/>
          <p:nvPr userDrawn="1"/>
        </p:nvSpPr>
        <p:spPr>
          <a:xfrm>
            <a:off x="1357769" y="2239576"/>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25" name="Chart Placeholder 14">
            <a:extLst>
              <a:ext uri="{FF2B5EF4-FFF2-40B4-BE49-F238E27FC236}">
                <a16:creationId xmlns:a16="http://schemas.microsoft.com/office/drawing/2014/main" xmlns="" id="{CA3C8FD6-BDBD-4D5B-A245-98D5506C7923}"/>
              </a:ext>
            </a:extLst>
          </p:cNvPr>
          <p:cNvSpPr>
            <a:spLocks noGrp="1"/>
          </p:cNvSpPr>
          <p:nvPr>
            <p:ph type="chart" sz="quarter" idx="34"/>
          </p:nvPr>
        </p:nvSpPr>
        <p:spPr>
          <a:xfrm>
            <a:off x="407988" y="2239576"/>
            <a:ext cx="5543550" cy="3499170"/>
          </a:xfrm>
          <a:prstGeom prst="rect">
            <a:avLst/>
          </a:prstGeom>
        </p:spPr>
        <p:txBody>
          <a:bodyPr anchor="ctr"/>
          <a:lstStyle>
            <a:lvl1pPr algn="ctr">
              <a:defRPr/>
            </a:lvl1pPr>
          </a:lstStyle>
          <a:p>
            <a:endParaRPr lang="pt-PT"/>
          </a:p>
        </p:txBody>
      </p:sp>
      <p:pic>
        <p:nvPicPr>
          <p:cNvPr id="26"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cxnSp>
        <p:nvCxnSpPr>
          <p:cNvPr id="16" name="Conector reto 49">
            <a:extLst>
              <a:ext uri="{FF2B5EF4-FFF2-40B4-BE49-F238E27FC236}">
                <a16:creationId xmlns:a16="http://schemas.microsoft.com/office/drawing/2014/main" xmlns="" id="{49847D82-3F1C-407B-8017-9CAFD006245A}"/>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extLst>
              <a:ext uri="{FF2B5EF4-FFF2-40B4-BE49-F238E27FC236}">
                <a16:creationId xmlns:a16="http://schemas.microsoft.com/office/drawing/2014/main" xmlns="" id="{700F6464-46ED-49D3-B08A-A16D3E9E33B6}"/>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7" name="Retângulo 43">
            <a:extLst>
              <a:ext uri="{FF2B5EF4-FFF2-40B4-BE49-F238E27FC236}">
                <a16:creationId xmlns:a16="http://schemas.microsoft.com/office/drawing/2014/main" xmlns="" id="{30D55C58-EAF4-4D90-BA31-7C9348B531B5}"/>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77184272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Boxed Content">
    <p:bg>
      <p:bgRef idx="1001">
        <a:schemeClr val="bg1"/>
      </p:bgRef>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C8E1C88-76B5-4FBC-8619-E07B3932BC02}"/>
              </a:ext>
            </a:extLst>
          </p:cNvPr>
          <p:cNvSpPr/>
          <p:nvPr userDrawn="1"/>
        </p:nvSpPr>
        <p:spPr>
          <a:xfrm>
            <a:off x="493845"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4" name="Rectangle 23">
            <a:extLst>
              <a:ext uri="{FF2B5EF4-FFF2-40B4-BE49-F238E27FC236}">
                <a16:creationId xmlns:a16="http://schemas.microsoft.com/office/drawing/2014/main" xmlns="" id="{AC8E1C88-76B5-4FBC-8619-E07B3932BC02}"/>
              </a:ext>
            </a:extLst>
          </p:cNvPr>
          <p:cNvSpPr/>
          <p:nvPr userDrawn="1"/>
        </p:nvSpPr>
        <p:spPr>
          <a:xfrm>
            <a:off x="2813183"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5" name="Rectangle 24">
            <a:extLst>
              <a:ext uri="{FF2B5EF4-FFF2-40B4-BE49-F238E27FC236}">
                <a16:creationId xmlns:a16="http://schemas.microsoft.com/office/drawing/2014/main" xmlns="" id="{AC8E1C88-76B5-4FBC-8619-E07B3932BC02}"/>
              </a:ext>
            </a:extLst>
          </p:cNvPr>
          <p:cNvSpPr/>
          <p:nvPr userDrawn="1"/>
        </p:nvSpPr>
        <p:spPr>
          <a:xfrm>
            <a:off x="5132521"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6" name="Rectangle 25">
            <a:extLst>
              <a:ext uri="{FF2B5EF4-FFF2-40B4-BE49-F238E27FC236}">
                <a16:creationId xmlns:a16="http://schemas.microsoft.com/office/drawing/2014/main" xmlns="" id="{AC8E1C88-76B5-4FBC-8619-E07B3932BC02}"/>
              </a:ext>
            </a:extLst>
          </p:cNvPr>
          <p:cNvSpPr/>
          <p:nvPr userDrawn="1"/>
        </p:nvSpPr>
        <p:spPr>
          <a:xfrm>
            <a:off x="7451859"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7" name="Rectangle 26">
            <a:extLst>
              <a:ext uri="{FF2B5EF4-FFF2-40B4-BE49-F238E27FC236}">
                <a16:creationId xmlns:a16="http://schemas.microsoft.com/office/drawing/2014/main" xmlns="" id="{AC8E1C88-76B5-4FBC-8619-E07B3932BC02}"/>
              </a:ext>
            </a:extLst>
          </p:cNvPr>
          <p:cNvSpPr/>
          <p:nvPr userDrawn="1"/>
        </p:nvSpPr>
        <p:spPr>
          <a:xfrm>
            <a:off x="9771195"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60" name="Text Placeholder 7">
            <a:extLst>
              <a:ext uri="{FF2B5EF4-FFF2-40B4-BE49-F238E27FC236}">
                <a16:creationId xmlns:a16="http://schemas.microsoft.com/office/drawing/2014/main" xmlns="" id="{A10BB4E8-B0D3-4206-AC65-A368938B1CD5}"/>
              </a:ext>
            </a:extLst>
          </p:cNvPr>
          <p:cNvSpPr>
            <a:spLocks noGrp="1"/>
          </p:cNvSpPr>
          <p:nvPr>
            <p:ph type="body" sz="quarter" idx="15" hasCustomPrompt="1"/>
          </p:nvPr>
        </p:nvSpPr>
        <p:spPr>
          <a:xfrm>
            <a:off x="10317717"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1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17"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8" name="Rectangle 17">
            <a:extLst>
              <a:ext uri="{FF2B5EF4-FFF2-40B4-BE49-F238E27FC236}">
                <a16:creationId xmlns:a16="http://schemas.microsoft.com/office/drawing/2014/main" xmlns="" id="{86304B18-FE01-4A88-AA17-A2A76AB7E3F6}"/>
              </a:ext>
            </a:extLst>
          </p:cNvPr>
          <p:cNvSpPr/>
          <p:nvPr userDrawn="1"/>
        </p:nvSpPr>
        <p:spPr>
          <a:xfrm>
            <a:off x="409909"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ctangle 19">
            <a:extLst>
              <a:ext uri="{FF2B5EF4-FFF2-40B4-BE49-F238E27FC236}">
                <a16:creationId xmlns:a16="http://schemas.microsoft.com/office/drawing/2014/main" xmlns="" id="{86304B18-FE01-4A88-AA17-A2A76AB7E3F6}"/>
              </a:ext>
            </a:extLst>
          </p:cNvPr>
          <p:cNvSpPr/>
          <p:nvPr userDrawn="1"/>
        </p:nvSpPr>
        <p:spPr>
          <a:xfrm>
            <a:off x="2729247"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1" name="Rectangle 20">
            <a:extLst>
              <a:ext uri="{FF2B5EF4-FFF2-40B4-BE49-F238E27FC236}">
                <a16:creationId xmlns:a16="http://schemas.microsoft.com/office/drawing/2014/main" xmlns="" id="{86304B18-FE01-4A88-AA17-A2A76AB7E3F6}"/>
              </a:ext>
            </a:extLst>
          </p:cNvPr>
          <p:cNvSpPr/>
          <p:nvPr userDrawn="1"/>
        </p:nvSpPr>
        <p:spPr>
          <a:xfrm>
            <a:off x="5048585"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2" name="Rectangle 21">
            <a:extLst>
              <a:ext uri="{FF2B5EF4-FFF2-40B4-BE49-F238E27FC236}">
                <a16:creationId xmlns:a16="http://schemas.microsoft.com/office/drawing/2014/main" xmlns="" id="{86304B18-FE01-4A88-AA17-A2A76AB7E3F6}"/>
              </a:ext>
            </a:extLst>
          </p:cNvPr>
          <p:cNvSpPr/>
          <p:nvPr userDrawn="1"/>
        </p:nvSpPr>
        <p:spPr>
          <a:xfrm>
            <a:off x="7367923"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Rectangle 22">
            <a:extLst>
              <a:ext uri="{FF2B5EF4-FFF2-40B4-BE49-F238E27FC236}">
                <a16:creationId xmlns:a16="http://schemas.microsoft.com/office/drawing/2014/main" xmlns="" id="{86304B18-FE01-4A88-AA17-A2A76AB7E3F6}"/>
              </a:ext>
            </a:extLst>
          </p:cNvPr>
          <p:cNvSpPr/>
          <p:nvPr userDrawn="1"/>
        </p:nvSpPr>
        <p:spPr>
          <a:xfrm>
            <a:off x="9687259"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8" name="Text Placeholder 7">
            <a:extLst>
              <a:ext uri="{FF2B5EF4-FFF2-40B4-BE49-F238E27FC236}">
                <a16:creationId xmlns:a16="http://schemas.microsoft.com/office/drawing/2014/main" xmlns="" id="{9228FC83-C11D-47F2-8BDE-B10D125E5E87}"/>
              </a:ext>
            </a:extLst>
          </p:cNvPr>
          <p:cNvSpPr>
            <a:spLocks noGrp="1"/>
          </p:cNvSpPr>
          <p:nvPr>
            <p:ph type="body" sz="quarter" idx="32" hasCustomPrompt="1"/>
          </p:nvPr>
        </p:nvSpPr>
        <p:spPr>
          <a:xfrm>
            <a:off x="49384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9" name="Text Placeholder 7">
            <a:extLst>
              <a:ext uri="{FF2B5EF4-FFF2-40B4-BE49-F238E27FC236}">
                <a16:creationId xmlns:a16="http://schemas.microsoft.com/office/drawing/2014/main" xmlns="" id="{9228FC83-C11D-47F2-8BDE-B10D125E5E87}"/>
              </a:ext>
            </a:extLst>
          </p:cNvPr>
          <p:cNvSpPr>
            <a:spLocks noGrp="1"/>
          </p:cNvSpPr>
          <p:nvPr>
            <p:ph type="body" sz="quarter" idx="33" hasCustomPrompt="1"/>
          </p:nvPr>
        </p:nvSpPr>
        <p:spPr>
          <a:xfrm>
            <a:off x="2813183"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0" name="Text Placeholder 7">
            <a:extLst>
              <a:ext uri="{FF2B5EF4-FFF2-40B4-BE49-F238E27FC236}">
                <a16:creationId xmlns:a16="http://schemas.microsoft.com/office/drawing/2014/main" xmlns="" id="{9228FC83-C11D-47F2-8BDE-B10D125E5E87}"/>
              </a:ext>
            </a:extLst>
          </p:cNvPr>
          <p:cNvSpPr>
            <a:spLocks noGrp="1"/>
          </p:cNvSpPr>
          <p:nvPr>
            <p:ph type="body" sz="quarter" idx="34" hasCustomPrompt="1"/>
          </p:nvPr>
        </p:nvSpPr>
        <p:spPr>
          <a:xfrm>
            <a:off x="512837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1"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7451859"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977119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4" name="Rectangle 33">
            <a:extLst>
              <a:ext uri="{FF2B5EF4-FFF2-40B4-BE49-F238E27FC236}">
                <a16:creationId xmlns:a16="http://schemas.microsoft.com/office/drawing/2014/main" xmlns="" id="{AC8E1C88-76B5-4FBC-8619-E07B3932BC02}"/>
              </a:ext>
            </a:extLst>
          </p:cNvPr>
          <p:cNvSpPr/>
          <p:nvPr userDrawn="1"/>
        </p:nvSpPr>
        <p:spPr>
          <a:xfrm>
            <a:off x="7451859"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35" name="Text Placeholder 7">
            <a:extLst>
              <a:ext uri="{FF2B5EF4-FFF2-40B4-BE49-F238E27FC236}">
                <a16:creationId xmlns:a16="http://schemas.microsoft.com/office/drawing/2014/main" xmlns="" id="{A10BB4E8-B0D3-4206-AC65-A368938B1CD5}"/>
              </a:ext>
            </a:extLst>
          </p:cNvPr>
          <p:cNvSpPr>
            <a:spLocks noGrp="1"/>
          </p:cNvSpPr>
          <p:nvPr>
            <p:ph type="body" sz="quarter" idx="37" hasCustomPrompt="1"/>
          </p:nvPr>
        </p:nvSpPr>
        <p:spPr>
          <a:xfrm>
            <a:off x="8013451"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36" name="Text Placeholder 7">
            <a:extLst>
              <a:ext uri="{FF2B5EF4-FFF2-40B4-BE49-F238E27FC236}">
                <a16:creationId xmlns:a16="http://schemas.microsoft.com/office/drawing/2014/main" xmlns="" id="{A10BB4E8-B0D3-4206-AC65-A368938B1CD5}"/>
              </a:ext>
            </a:extLst>
          </p:cNvPr>
          <p:cNvSpPr>
            <a:spLocks noGrp="1"/>
          </p:cNvSpPr>
          <p:nvPr>
            <p:ph type="body" sz="quarter" idx="38" hasCustomPrompt="1"/>
          </p:nvPr>
        </p:nvSpPr>
        <p:spPr>
          <a:xfrm>
            <a:off x="3385035"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37" name="Text Placeholder 7">
            <a:extLst>
              <a:ext uri="{FF2B5EF4-FFF2-40B4-BE49-F238E27FC236}">
                <a16:creationId xmlns:a16="http://schemas.microsoft.com/office/drawing/2014/main" xmlns="" id="{A10BB4E8-B0D3-4206-AC65-A368938B1CD5}"/>
              </a:ext>
            </a:extLst>
          </p:cNvPr>
          <p:cNvSpPr>
            <a:spLocks noGrp="1"/>
          </p:cNvSpPr>
          <p:nvPr>
            <p:ph type="body" sz="quarter" idx="39" hasCustomPrompt="1"/>
          </p:nvPr>
        </p:nvSpPr>
        <p:spPr>
          <a:xfrm>
            <a:off x="5683855"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38" name="Text Placeholder 7">
            <a:extLst>
              <a:ext uri="{FF2B5EF4-FFF2-40B4-BE49-F238E27FC236}">
                <a16:creationId xmlns:a16="http://schemas.microsoft.com/office/drawing/2014/main" xmlns="" id="{A10BB4E8-B0D3-4206-AC65-A368938B1CD5}"/>
              </a:ext>
            </a:extLst>
          </p:cNvPr>
          <p:cNvSpPr>
            <a:spLocks noGrp="1"/>
          </p:cNvSpPr>
          <p:nvPr>
            <p:ph type="body" sz="quarter" idx="40" hasCustomPrompt="1"/>
          </p:nvPr>
        </p:nvSpPr>
        <p:spPr>
          <a:xfrm>
            <a:off x="1055439"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pic>
        <p:nvPicPr>
          <p:cNvPr id="39"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cxnSp>
        <p:nvCxnSpPr>
          <p:cNvPr id="32" name="Conector reto 49">
            <a:extLst>
              <a:ext uri="{FF2B5EF4-FFF2-40B4-BE49-F238E27FC236}">
                <a16:creationId xmlns:a16="http://schemas.microsoft.com/office/drawing/2014/main" xmlns="" id="{B1CE8537-2812-40DD-AFFA-ABAC0589A7F5}"/>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40" name="Rectangle 27">
            <a:extLst>
              <a:ext uri="{FF2B5EF4-FFF2-40B4-BE49-F238E27FC236}">
                <a16:creationId xmlns:a16="http://schemas.microsoft.com/office/drawing/2014/main" xmlns="" id="{4F66F7E9-3A68-479C-8696-887E4B110E7D}"/>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41" name="Retângulo 43">
            <a:extLst>
              <a:ext uri="{FF2B5EF4-FFF2-40B4-BE49-F238E27FC236}">
                <a16:creationId xmlns:a16="http://schemas.microsoft.com/office/drawing/2014/main" xmlns="" id="{F4459324-DA80-4F17-8B13-34E174AB1DF2}"/>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436848768"/>
      </p:ext>
    </p:extLst>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0" name="Conector reto 49">
            <a:extLst>
              <a:ext uri="{FF2B5EF4-FFF2-40B4-BE49-F238E27FC236}">
                <a16:creationId xmlns:a16="http://schemas.microsoft.com/office/drawing/2014/main" xmlns="" id="{30B90EB1-D5F4-431B-A055-AFA510A06240}"/>
              </a:ext>
            </a:extLst>
          </p:cNvPr>
          <p:cNvCxnSpPr>
            <a:cxnSpLocks/>
          </p:cNvCxnSpPr>
          <p:nvPr userDrawn="1"/>
        </p:nvCxnSpPr>
        <p:spPr>
          <a:xfrm flipV="1">
            <a:off x="9519578"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a16="http://schemas.microsoft.com/office/drawing/2014/main" xmlns="" id="{8BF64989-C8A2-4B4C-80F8-C66B7139AF7B}"/>
              </a:ext>
            </a:extLst>
          </p:cNvPr>
          <p:cNvSpPr/>
          <p:nvPr userDrawn="1"/>
        </p:nvSpPr>
        <p:spPr>
          <a:xfrm>
            <a:off x="5203508" y="6604144"/>
            <a:ext cx="4239943" cy="123111"/>
          </a:xfrm>
          <a:prstGeom prst="rect">
            <a:avLst/>
          </a:prstGeom>
        </p:spPr>
        <p:txBody>
          <a:bodyPr wrap="none" lIns="0" tIns="0" rIns="0" bIns="0" anchor="ctr" anchorCtr="0">
            <a:spAutoFit/>
          </a:bodyPr>
          <a:lstStyle/>
          <a:p>
            <a:pPr lvl="0" algn="r" defTabSz="914400">
              <a:lnSpc>
                <a:spcPct val="100000"/>
              </a:lnSpc>
              <a:defRPr/>
            </a:pPr>
            <a:r>
              <a:rPr lang="en-US" sz="800" kern="0" dirty="0">
                <a:solidFill>
                  <a:srgbClr val="00458D"/>
                </a:solidFill>
                <a:latin typeface="+mj-lt"/>
                <a:cs typeface="Arial" panose="020B0604020202020204" pitchFamily="34" charset="0"/>
              </a:rPr>
              <a:t>Zoom on AI Strategy and Vision | 2018 Analyst Day – NYC | September 20, 2018</a:t>
            </a:r>
          </a:p>
        </p:txBody>
      </p:sp>
      <p:sp>
        <p:nvSpPr>
          <p:cNvPr id="12" name="Retângulo 43">
            <a:extLst>
              <a:ext uri="{FF2B5EF4-FFF2-40B4-BE49-F238E27FC236}">
                <a16:creationId xmlns:a16="http://schemas.microsoft.com/office/drawing/2014/main" xmlns="" id="{86270E95-835F-4573-9283-74942A59EF55}"/>
              </a:ext>
            </a:extLst>
          </p:cNvPr>
          <p:cNvSpPr/>
          <p:nvPr userDrawn="1"/>
        </p:nvSpPr>
        <p:spPr>
          <a:xfrm>
            <a:off x="9595706" y="6603930"/>
            <a:ext cx="2039020" cy="123111"/>
          </a:xfrm>
          <a:prstGeom prst="rect">
            <a:avLst/>
          </a:prstGeom>
        </p:spPr>
        <p:txBody>
          <a:bodyPr wrap="none" lIns="0" tIns="0" rIns="0" bIns="0" anchor="ctr" anchorCtr="0">
            <a:spAutoFit/>
          </a:bodyPr>
          <a:lstStyle/>
          <a:p>
            <a:pPr algn="r">
              <a:lnSpc>
                <a:spcPct val="100000"/>
              </a:lnSpc>
            </a:pPr>
            <a:r>
              <a:rPr lang="en-US" sz="800" dirty="0">
                <a:solidFill>
                  <a:schemeClr val="bg2">
                    <a:lumMod val="50000"/>
                  </a:schemeClr>
                </a:solidFill>
                <a:cs typeface="Arial" panose="020B0604020202020204" pitchFamily="34" charset="0"/>
              </a:rPr>
              <a:t>© 2018 Capgemini. All rights reserved.</a:t>
            </a:r>
          </a:p>
        </p:txBody>
      </p:sp>
      <p:pic>
        <p:nvPicPr>
          <p:cNvPr id="77" name="Picture 76" descr="A person standing in front of a mountain&#10;&#10;Description generated with high confidence">
            <a:extLst>
              <a:ext uri="{FF2B5EF4-FFF2-40B4-BE49-F238E27FC236}">
                <a16:creationId xmlns:a16="http://schemas.microsoft.com/office/drawing/2014/main" xmlns="" id="{B6113EB6-AB33-4DCF-9F5C-4BF7601D6AF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5020498" cy="6858000"/>
          </a:xfrm>
          <a:prstGeom prst="rect">
            <a:avLst/>
          </a:prstGeom>
        </p:spPr>
      </p:pic>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115331837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Blank-White">
    <p:spTree>
      <p:nvGrpSpPr>
        <p:cNvPr id="1" name=""/>
        <p:cNvGrpSpPr/>
        <p:nvPr/>
      </p:nvGrpSpPr>
      <p:grpSpPr>
        <a:xfrm>
          <a:off x="0" y="0"/>
          <a:ext cx="0" cy="0"/>
          <a:chOff x="0" y="0"/>
          <a:chExt cx="0" cy="0"/>
        </a:xfrm>
      </p:grpSpPr>
      <p:pic>
        <p:nvPicPr>
          <p:cNvPr id="17" name="Picture 16" descr="A person wearing a hat and sunglasses&#10;&#10;Description generated with high confidence">
            <a:extLst>
              <a:ext uri="{FF2B5EF4-FFF2-40B4-BE49-F238E27FC236}">
                <a16:creationId xmlns:a16="http://schemas.microsoft.com/office/drawing/2014/main" xmlns="" id="{084495DB-25A7-45A2-A54C-E74697A7FD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pic>
        <p:nvPicPr>
          <p:cNvPr id="13" name="Graphic 4">
            <a:extLst>
              <a:ext uri="{FF2B5EF4-FFF2-40B4-BE49-F238E27FC236}">
                <a16:creationId xmlns:a16="http://schemas.microsoft.com/office/drawing/2014/main" xmlns="" id="{FA199E9A-CE4C-45CC-9F26-9B27CB82D993}"/>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81836" t="-4713" b="16530"/>
          <a:stretch/>
        </p:blipFill>
        <p:spPr>
          <a:xfrm>
            <a:off x="11547793" y="188640"/>
            <a:ext cx="424356" cy="459624"/>
          </a:xfrm>
          <a:prstGeom prst="rect">
            <a:avLst/>
          </a:prstGeom>
        </p:spPr>
      </p:pic>
      <p:cxnSp>
        <p:nvCxnSpPr>
          <p:cNvPr id="14" name="Conector reto 49">
            <a:extLst>
              <a:ext uri="{FF2B5EF4-FFF2-40B4-BE49-F238E27FC236}">
                <a16:creationId xmlns:a16="http://schemas.microsoft.com/office/drawing/2014/main" xmlns="" id="{4B519187-539B-42F3-AA95-702E9B223D5D}"/>
              </a:ext>
            </a:extLst>
          </p:cNvPr>
          <p:cNvCxnSpPr>
            <a:cxnSpLocks/>
          </p:cNvCxnSpPr>
          <p:nvPr userDrawn="1"/>
        </p:nvCxnSpPr>
        <p:spPr>
          <a:xfrm flipV="1">
            <a:off x="4724058"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extLst>
              <a:ext uri="{FF2B5EF4-FFF2-40B4-BE49-F238E27FC236}">
                <a16:creationId xmlns:a16="http://schemas.microsoft.com/office/drawing/2014/main" xmlns="" id="{8515E562-2ED1-45F0-865B-1E2A2C488A15}"/>
              </a:ext>
            </a:extLst>
          </p:cNvPr>
          <p:cNvSpPr/>
          <p:nvPr userDrawn="1"/>
        </p:nvSpPr>
        <p:spPr>
          <a:xfrm>
            <a:off x="407988" y="6604144"/>
            <a:ext cx="4239943" cy="123111"/>
          </a:xfrm>
          <a:prstGeom prst="rect">
            <a:avLst/>
          </a:prstGeom>
        </p:spPr>
        <p:txBody>
          <a:bodyPr wrap="none" lIns="0" tIns="0" rIns="0" bIns="0" anchor="ctr" anchorCtr="0">
            <a:spAutoFit/>
          </a:bodyPr>
          <a:lstStyle/>
          <a:p>
            <a:pPr lvl="0" algn="l" defTabSz="914400">
              <a:lnSpc>
                <a:spcPct val="100000"/>
              </a:lnSpc>
              <a:defRPr/>
            </a:pPr>
            <a:r>
              <a:rPr lang="en-US" sz="800" kern="0" dirty="0">
                <a:solidFill>
                  <a:schemeClr val="bg1"/>
                </a:solidFill>
                <a:latin typeface="+mj-lt"/>
                <a:cs typeface="Arial" panose="020B0604020202020204" pitchFamily="34" charset="0"/>
              </a:rPr>
              <a:t>Zoom on AI Strategy and Vision | 2018 Analyst Day – NYC | September 20, 2018</a:t>
            </a:r>
          </a:p>
        </p:txBody>
      </p:sp>
      <p:sp>
        <p:nvSpPr>
          <p:cNvPr id="16" name="Retângulo 43">
            <a:extLst>
              <a:ext uri="{FF2B5EF4-FFF2-40B4-BE49-F238E27FC236}">
                <a16:creationId xmlns:a16="http://schemas.microsoft.com/office/drawing/2014/main" xmlns="" id="{207D48CF-8030-46B9-8173-61FCE730CA29}"/>
              </a:ext>
            </a:extLst>
          </p:cNvPr>
          <p:cNvSpPr/>
          <p:nvPr userDrawn="1"/>
        </p:nvSpPr>
        <p:spPr>
          <a:xfrm>
            <a:off x="4800186" y="6603930"/>
            <a:ext cx="2039020" cy="123111"/>
          </a:xfrm>
          <a:prstGeom prst="rect">
            <a:avLst/>
          </a:prstGeom>
        </p:spPr>
        <p:txBody>
          <a:bodyPr wrap="none" lIns="0" tIns="0" rIns="0" bIns="0" anchor="ctr" anchorCtr="0">
            <a:sp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34849930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Blank-White">
    <p:spTree>
      <p:nvGrpSpPr>
        <p:cNvPr id="1" name=""/>
        <p:cNvGrpSpPr/>
        <p:nvPr/>
      </p:nvGrpSpPr>
      <p:grpSpPr>
        <a:xfrm>
          <a:off x="0" y="0"/>
          <a:ext cx="0" cy="0"/>
          <a:chOff x="0" y="0"/>
          <a:chExt cx="0" cy="0"/>
        </a:xfrm>
      </p:grpSpPr>
      <p:pic>
        <p:nvPicPr>
          <p:cNvPr id="4" name="Picture 3" descr="A picture containing sky, outdoor, road, skating&#10;&#10;Description generated with very high confidence">
            <a:extLst>
              <a:ext uri="{FF2B5EF4-FFF2-40B4-BE49-F238E27FC236}">
                <a16:creationId xmlns:a16="http://schemas.microsoft.com/office/drawing/2014/main" xmlns="" id="{6D802F0B-B66F-4EC2-B7DA-E9EF6388FEE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pic>
        <p:nvPicPr>
          <p:cNvPr id="13" name="Graphic 4">
            <a:extLst>
              <a:ext uri="{FF2B5EF4-FFF2-40B4-BE49-F238E27FC236}">
                <a16:creationId xmlns:a16="http://schemas.microsoft.com/office/drawing/2014/main" xmlns="" id="{FA199E9A-CE4C-45CC-9F26-9B27CB82D993}"/>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81836" t="-4713" b="16530"/>
          <a:stretch/>
        </p:blipFill>
        <p:spPr>
          <a:xfrm>
            <a:off x="11547793" y="188640"/>
            <a:ext cx="424356" cy="459624"/>
          </a:xfrm>
          <a:prstGeom prst="rect">
            <a:avLst/>
          </a:prstGeom>
        </p:spPr>
      </p:pic>
      <p:cxnSp>
        <p:nvCxnSpPr>
          <p:cNvPr id="14" name="Conector reto 49">
            <a:extLst>
              <a:ext uri="{FF2B5EF4-FFF2-40B4-BE49-F238E27FC236}">
                <a16:creationId xmlns:a16="http://schemas.microsoft.com/office/drawing/2014/main" xmlns="" id="{4B519187-539B-42F3-AA95-702E9B223D5D}"/>
              </a:ext>
            </a:extLst>
          </p:cNvPr>
          <p:cNvCxnSpPr>
            <a:cxnSpLocks/>
          </p:cNvCxnSpPr>
          <p:nvPr userDrawn="1"/>
        </p:nvCxnSpPr>
        <p:spPr>
          <a:xfrm flipV="1">
            <a:off x="4724058"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extLst>
              <a:ext uri="{FF2B5EF4-FFF2-40B4-BE49-F238E27FC236}">
                <a16:creationId xmlns:a16="http://schemas.microsoft.com/office/drawing/2014/main" xmlns="" id="{8515E562-2ED1-45F0-865B-1E2A2C488A15}"/>
              </a:ext>
            </a:extLst>
          </p:cNvPr>
          <p:cNvSpPr/>
          <p:nvPr userDrawn="1"/>
        </p:nvSpPr>
        <p:spPr>
          <a:xfrm>
            <a:off x="407988" y="6604144"/>
            <a:ext cx="4239943" cy="123111"/>
          </a:xfrm>
          <a:prstGeom prst="rect">
            <a:avLst/>
          </a:prstGeom>
        </p:spPr>
        <p:txBody>
          <a:bodyPr wrap="none" lIns="0" tIns="0" rIns="0" bIns="0" anchor="ctr" anchorCtr="0">
            <a:spAutoFit/>
          </a:bodyPr>
          <a:lstStyle/>
          <a:p>
            <a:pPr lvl="0" algn="l" defTabSz="914400">
              <a:lnSpc>
                <a:spcPct val="100000"/>
              </a:lnSpc>
              <a:defRPr/>
            </a:pPr>
            <a:r>
              <a:rPr lang="en-US" sz="800" kern="0" dirty="0">
                <a:solidFill>
                  <a:schemeClr val="bg1"/>
                </a:solidFill>
                <a:latin typeface="+mj-lt"/>
                <a:cs typeface="Arial" panose="020B0604020202020204" pitchFamily="34" charset="0"/>
              </a:rPr>
              <a:t>Zoom on AI Strategy and Vision | 2018 Analyst Day – NYC | September 20, 2018</a:t>
            </a:r>
          </a:p>
        </p:txBody>
      </p:sp>
      <p:sp>
        <p:nvSpPr>
          <p:cNvPr id="16" name="Retângulo 43">
            <a:extLst>
              <a:ext uri="{FF2B5EF4-FFF2-40B4-BE49-F238E27FC236}">
                <a16:creationId xmlns:a16="http://schemas.microsoft.com/office/drawing/2014/main" xmlns="" id="{207D48CF-8030-46B9-8173-61FCE730CA29}"/>
              </a:ext>
            </a:extLst>
          </p:cNvPr>
          <p:cNvSpPr/>
          <p:nvPr userDrawn="1"/>
        </p:nvSpPr>
        <p:spPr>
          <a:xfrm>
            <a:off x="4800186" y="6603930"/>
            <a:ext cx="2039020" cy="123111"/>
          </a:xfrm>
          <a:prstGeom prst="rect">
            <a:avLst/>
          </a:prstGeom>
        </p:spPr>
        <p:txBody>
          <a:bodyPr wrap="none" lIns="0" tIns="0" rIns="0" bIns="0" anchor="ctr" anchorCtr="0">
            <a:sp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35371264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Blank-White">
    <p:spTree>
      <p:nvGrpSpPr>
        <p:cNvPr id="1" name=""/>
        <p:cNvGrpSpPr/>
        <p:nvPr/>
      </p:nvGrpSpPr>
      <p:grpSpPr>
        <a:xfrm>
          <a:off x="0" y="0"/>
          <a:ext cx="0" cy="0"/>
          <a:chOff x="0" y="0"/>
          <a:chExt cx="0" cy="0"/>
        </a:xfrm>
      </p:grpSpPr>
      <p:pic>
        <p:nvPicPr>
          <p:cNvPr id="5" name="Picture 4" descr="A close up of a logo&#10;&#10;Description generated with high confidence">
            <a:extLst>
              <a:ext uri="{FF2B5EF4-FFF2-40B4-BE49-F238E27FC236}">
                <a16:creationId xmlns:a16="http://schemas.microsoft.com/office/drawing/2014/main" xmlns="" id="{15EA4848-A5F6-4626-91DD-B167D2C694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solidFill>
                  <a:schemeClr val="accent1"/>
                </a:solidFill>
              </a:defRPr>
            </a:lvl1pPr>
          </a:lstStyle>
          <a:p>
            <a:pPr lvl="0">
              <a:lnSpc>
                <a:spcPts val="3000"/>
              </a:lnSpc>
            </a:pPr>
            <a:r>
              <a:rPr lang="en-US" dirty="0"/>
              <a:t>Click to add title</a:t>
            </a:r>
            <a:endParaRPr lang="pt-PT" dirty="0"/>
          </a:p>
        </p:txBody>
      </p:sp>
      <p:pic>
        <p:nvPicPr>
          <p:cNvPr id="13" name="Graphic 4">
            <a:extLst>
              <a:ext uri="{FF2B5EF4-FFF2-40B4-BE49-F238E27FC236}">
                <a16:creationId xmlns:a16="http://schemas.microsoft.com/office/drawing/2014/main" xmlns="" id="{FA199E9A-CE4C-45CC-9F26-9B27CB82D993}"/>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81836" t="-4713" b="16530"/>
          <a:stretch/>
        </p:blipFill>
        <p:spPr>
          <a:xfrm>
            <a:off x="11547793" y="188640"/>
            <a:ext cx="424356" cy="459624"/>
          </a:xfrm>
          <a:prstGeom prst="rect">
            <a:avLst/>
          </a:prstGeom>
        </p:spPr>
      </p:pic>
      <p:cxnSp>
        <p:nvCxnSpPr>
          <p:cNvPr id="14" name="Conector reto 49">
            <a:extLst>
              <a:ext uri="{FF2B5EF4-FFF2-40B4-BE49-F238E27FC236}">
                <a16:creationId xmlns:a16="http://schemas.microsoft.com/office/drawing/2014/main" xmlns="" id="{4B519187-539B-42F3-AA95-702E9B223D5D}"/>
              </a:ext>
            </a:extLst>
          </p:cNvPr>
          <p:cNvCxnSpPr>
            <a:cxnSpLocks/>
          </p:cNvCxnSpPr>
          <p:nvPr userDrawn="1"/>
        </p:nvCxnSpPr>
        <p:spPr>
          <a:xfrm flipV="1">
            <a:off x="4724058"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extLst>
              <a:ext uri="{FF2B5EF4-FFF2-40B4-BE49-F238E27FC236}">
                <a16:creationId xmlns:a16="http://schemas.microsoft.com/office/drawing/2014/main" xmlns="" id="{8515E562-2ED1-45F0-865B-1E2A2C488A15}"/>
              </a:ext>
            </a:extLst>
          </p:cNvPr>
          <p:cNvSpPr/>
          <p:nvPr userDrawn="1"/>
        </p:nvSpPr>
        <p:spPr>
          <a:xfrm>
            <a:off x="407988" y="6604144"/>
            <a:ext cx="4239943" cy="123111"/>
          </a:xfrm>
          <a:prstGeom prst="rect">
            <a:avLst/>
          </a:prstGeom>
        </p:spPr>
        <p:txBody>
          <a:bodyPr wrap="none" lIns="0" tIns="0" rIns="0" bIns="0" anchor="ctr" anchorCtr="0">
            <a:spAutoFit/>
          </a:bodyPr>
          <a:lstStyle/>
          <a:p>
            <a:pPr lvl="0" algn="l" defTabSz="914400">
              <a:lnSpc>
                <a:spcPct val="100000"/>
              </a:lnSpc>
              <a:defRPr/>
            </a:pPr>
            <a:r>
              <a:rPr lang="en-US" sz="800" kern="0" dirty="0">
                <a:solidFill>
                  <a:schemeClr val="bg1"/>
                </a:solidFill>
                <a:latin typeface="+mj-lt"/>
                <a:cs typeface="Arial" panose="020B0604020202020204" pitchFamily="34" charset="0"/>
              </a:rPr>
              <a:t>Zoom on AI Strategy and Vision | 2018 Analyst Day – NYC | September 20, 2018</a:t>
            </a:r>
          </a:p>
        </p:txBody>
      </p:sp>
      <p:sp>
        <p:nvSpPr>
          <p:cNvPr id="16" name="Retângulo 43">
            <a:extLst>
              <a:ext uri="{FF2B5EF4-FFF2-40B4-BE49-F238E27FC236}">
                <a16:creationId xmlns:a16="http://schemas.microsoft.com/office/drawing/2014/main" xmlns="" id="{207D48CF-8030-46B9-8173-61FCE730CA29}"/>
              </a:ext>
            </a:extLst>
          </p:cNvPr>
          <p:cNvSpPr/>
          <p:nvPr userDrawn="1"/>
        </p:nvSpPr>
        <p:spPr>
          <a:xfrm>
            <a:off x="4800186" y="6603930"/>
            <a:ext cx="2039020" cy="123111"/>
          </a:xfrm>
          <a:prstGeom prst="rect">
            <a:avLst/>
          </a:prstGeom>
        </p:spPr>
        <p:txBody>
          <a:bodyPr wrap="none" lIns="0" tIns="0" rIns="0" bIns="0" anchor="ctr" anchorCtr="0">
            <a:sp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4140048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461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20571100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Blank-White">
    <p:spTree>
      <p:nvGrpSpPr>
        <p:cNvPr id="1" name=""/>
        <p:cNvGrpSpPr/>
        <p:nvPr/>
      </p:nvGrpSpPr>
      <p:grpSpPr>
        <a:xfrm>
          <a:off x="0" y="0"/>
          <a:ext cx="0" cy="0"/>
          <a:chOff x="0" y="0"/>
          <a:chExt cx="0" cy="0"/>
        </a:xfrm>
      </p:grpSpPr>
      <p:pic>
        <p:nvPicPr>
          <p:cNvPr id="4" name="Picture 3" descr="A picture containing sky, outdoor, road, skating&#10;&#10;Description generated with very high confidence">
            <a:extLst>
              <a:ext uri="{FF2B5EF4-FFF2-40B4-BE49-F238E27FC236}">
                <a16:creationId xmlns:a16="http://schemas.microsoft.com/office/drawing/2014/main" xmlns="" id="{48BE6AEC-75AE-46D8-BB72-7D4FDDAC71E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pic>
        <p:nvPicPr>
          <p:cNvPr id="13" name="Graphic 4">
            <a:extLst>
              <a:ext uri="{FF2B5EF4-FFF2-40B4-BE49-F238E27FC236}">
                <a16:creationId xmlns:a16="http://schemas.microsoft.com/office/drawing/2014/main" xmlns="" id="{FA199E9A-CE4C-45CC-9F26-9B27CB82D993}"/>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81836" t="-4713" b="16530"/>
          <a:stretch/>
        </p:blipFill>
        <p:spPr>
          <a:xfrm>
            <a:off x="11547793" y="188640"/>
            <a:ext cx="424356" cy="459624"/>
          </a:xfrm>
          <a:prstGeom prst="rect">
            <a:avLst/>
          </a:prstGeom>
        </p:spPr>
      </p:pic>
      <p:cxnSp>
        <p:nvCxnSpPr>
          <p:cNvPr id="14" name="Conector reto 49">
            <a:extLst>
              <a:ext uri="{FF2B5EF4-FFF2-40B4-BE49-F238E27FC236}">
                <a16:creationId xmlns:a16="http://schemas.microsoft.com/office/drawing/2014/main" xmlns="" id="{4B519187-539B-42F3-AA95-702E9B223D5D}"/>
              </a:ext>
            </a:extLst>
          </p:cNvPr>
          <p:cNvCxnSpPr>
            <a:cxnSpLocks/>
          </p:cNvCxnSpPr>
          <p:nvPr userDrawn="1"/>
        </p:nvCxnSpPr>
        <p:spPr>
          <a:xfrm flipV="1">
            <a:off x="4724058"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extLst>
              <a:ext uri="{FF2B5EF4-FFF2-40B4-BE49-F238E27FC236}">
                <a16:creationId xmlns:a16="http://schemas.microsoft.com/office/drawing/2014/main" xmlns="" id="{8515E562-2ED1-45F0-865B-1E2A2C488A15}"/>
              </a:ext>
            </a:extLst>
          </p:cNvPr>
          <p:cNvSpPr/>
          <p:nvPr userDrawn="1"/>
        </p:nvSpPr>
        <p:spPr>
          <a:xfrm>
            <a:off x="407988" y="6604144"/>
            <a:ext cx="4239943" cy="123111"/>
          </a:xfrm>
          <a:prstGeom prst="rect">
            <a:avLst/>
          </a:prstGeom>
        </p:spPr>
        <p:txBody>
          <a:bodyPr wrap="none" lIns="0" tIns="0" rIns="0" bIns="0" anchor="ctr" anchorCtr="0">
            <a:spAutoFit/>
          </a:bodyPr>
          <a:lstStyle/>
          <a:p>
            <a:pPr lvl="0" algn="l" defTabSz="914400">
              <a:lnSpc>
                <a:spcPct val="100000"/>
              </a:lnSpc>
              <a:defRPr/>
            </a:pPr>
            <a:r>
              <a:rPr lang="en-US" sz="800" kern="0" dirty="0">
                <a:solidFill>
                  <a:schemeClr val="bg1"/>
                </a:solidFill>
                <a:latin typeface="+mj-lt"/>
                <a:cs typeface="Arial" panose="020B0604020202020204" pitchFamily="34" charset="0"/>
              </a:rPr>
              <a:t>Zoom on AI Strategy and Vision | 2018 Analyst Day – NYC | September 20, 2018</a:t>
            </a:r>
          </a:p>
        </p:txBody>
      </p:sp>
      <p:sp>
        <p:nvSpPr>
          <p:cNvPr id="16" name="Retângulo 43">
            <a:extLst>
              <a:ext uri="{FF2B5EF4-FFF2-40B4-BE49-F238E27FC236}">
                <a16:creationId xmlns:a16="http://schemas.microsoft.com/office/drawing/2014/main" xmlns="" id="{207D48CF-8030-46B9-8173-61FCE730CA29}"/>
              </a:ext>
            </a:extLst>
          </p:cNvPr>
          <p:cNvSpPr/>
          <p:nvPr userDrawn="1"/>
        </p:nvSpPr>
        <p:spPr>
          <a:xfrm>
            <a:off x="4800186" y="6603930"/>
            <a:ext cx="2039020" cy="123111"/>
          </a:xfrm>
          <a:prstGeom prst="rect">
            <a:avLst/>
          </a:prstGeom>
        </p:spPr>
        <p:txBody>
          <a:bodyPr wrap="none" lIns="0" tIns="0" rIns="0" bIns="0" anchor="ctr" anchorCtr="0">
            <a:sp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36433998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90981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xmlns=""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045309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870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67223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1778"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Tree>
    <p:extLst>
      <p:ext uri="{BB962C8B-B14F-4D97-AF65-F5344CB8AC3E}">
        <p14:creationId xmlns:p14="http://schemas.microsoft.com/office/powerpoint/2010/main" val="1044015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802" name="think-cell Slide" r:id="rId4" imgW="270" imgH="270" progId="TCLayout.ActiveDocument.1">
                  <p:embed/>
                </p:oleObj>
              </mc:Choice>
              <mc:Fallback>
                <p:oleObj name="think-cell Slide" r:id="rId4" imgW="270" imgH="270" progId="TCLayout.ActiveDocument.1">
                  <p:embed/>
                  <p:pic>
                    <p:nvPicPr>
                      <p:cNvPr id="19" name="Object 1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52" name="Freeform 16"/>
          <p:cNvSpPr>
            <a:spLocks/>
          </p:cNvSpPr>
          <p:nvPr userDrawn="1"/>
        </p:nvSpPr>
        <p:spPr bwMode="auto">
          <a:xfrm>
            <a:off x="5739551" y="838199"/>
            <a:ext cx="645244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6"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7694195" y="2662294"/>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Tree>
    <p:extLst>
      <p:ext uri="{BB962C8B-B14F-4D97-AF65-F5344CB8AC3E}">
        <p14:creationId xmlns:p14="http://schemas.microsoft.com/office/powerpoint/2010/main" val="3169188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0.xml"/><Relationship Id="rId7" Type="http://schemas.openxmlformats.org/officeDocument/2006/relationships/oleObject" Target="../embeddings/oleObject4.bin"/><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ags" Target="../tags/tag5.xml"/><Relationship Id="rId5" Type="http://schemas.openxmlformats.org/officeDocument/2006/relationships/vmlDrawing" Target="../drawings/vmlDrawing4.v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slideLayout" Target="../slideLayouts/slideLayout13.xml"/><Relationship Id="rId7" Type="http://schemas.openxmlformats.org/officeDocument/2006/relationships/tags" Target="../tags/tag9.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vmlDrawing" Target="../drawings/vmlDrawing8.vml"/><Relationship Id="rId5" Type="http://schemas.openxmlformats.org/officeDocument/2006/relationships/theme" Target="../theme/theme3.xml"/><Relationship Id="rId4" Type="http://schemas.openxmlformats.org/officeDocument/2006/relationships/slideLayout" Target="../slideLayouts/slideLayout14.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7" Type="http://schemas.openxmlformats.org/officeDocument/2006/relationships/image" Target="../media/image1.emf"/><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oleObject" Target="../embeddings/oleObject13.bin"/><Relationship Id="rId5" Type="http://schemas.openxmlformats.org/officeDocument/2006/relationships/tags" Target="../tags/tag14.xml"/><Relationship Id="rId4" Type="http://schemas.openxmlformats.org/officeDocument/2006/relationships/vmlDrawing" Target="../drawings/vmlDrawing13.v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slideLayout" Target="../slideLayouts/slideLayout42.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slideLayout" Target="../slideLayouts/slideLayout41.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29" Type="http://schemas.openxmlformats.org/officeDocument/2006/relationships/slideLayout" Target="../slideLayouts/slideLayout45.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32" Type="http://schemas.openxmlformats.org/officeDocument/2006/relationships/image" Target="../media/image13.svg"/><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28" Type="http://schemas.openxmlformats.org/officeDocument/2006/relationships/slideLayout" Target="../slideLayouts/slideLayout44.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31" Type="http://schemas.openxmlformats.org/officeDocument/2006/relationships/image" Target="../media/image12.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 Id="rId27" Type="http://schemas.openxmlformats.org/officeDocument/2006/relationships/slideLayout" Target="../slideLayouts/slideLayout43.xml"/><Relationship Id="rId30"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48.xml"/><Relationship Id="rId7" Type="http://schemas.openxmlformats.org/officeDocument/2006/relationships/theme" Target="../theme/theme6.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9" Type="http://schemas.openxmlformats.org/officeDocument/2006/relationships/image" Target="../media/image13.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0"/>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3589" name="think-cell Slide" r:id="rId11" imgW="270" imgH="270" progId="TCLayout.ActiveDocument.1">
                  <p:embed/>
                </p:oleObj>
              </mc:Choice>
              <mc:Fallback>
                <p:oleObj name="think-cell Slide" r:id="rId11" imgW="270" imgH="270" progId="TCLayout.ActiveDocument.1">
                  <p:embed/>
                  <p:pic>
                    <p:nvPicPr>
                      <p:cNvPr id="21" name="Object 20"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Group Presentation | Capgemini | November 2018</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605291227"/>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7" r:id="rId6"/>
    <p:sldLayoutId id="2147483891" r:id="rId7"/>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6"/>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0755" name="think-cell Slide" r:id="rId7" imgW="270" imgH="270" progId="TCLayout.ActiveDocument.1">
                  <p:embed/>
                </p:oleObj>
              </mc:Choice>
              <mc:Fallback>
                <p:oleObj name="think-cell Slide" r:id="rId7" imgW="270" imgH="270" progId="TCLayout.ActiveDocument.1">
                  <p:embed/>
                  <p:pic>
                    <p:nvPicPr>
                      <p:cNvPr id="21" name="Object 20"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11"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Tree>
    <p:extLst>
      <p:ext uri="{BB962C8B-B14F-4D97-AF65-F5344CB8AC3E}">
        <p14:creationId xmlns:p14="http://schemas.microsoft.com/office/powerpoint/2010/main" val="822574700"/>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88">
          <p15:clr>
            <a:srgbClr val="F26B43"/>
          </p15:clr>
        </p15:guide>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5874" name="think-cell Slide" r:id="rId8" imgW="270" imgH="270" progId="TCLayout.ActiveDocument.1">
                  <p:embed/>
                </p:oleObj>
              </mc:Choice>
              <mc:Fallback>
                <p:oleObj name="think-cell Slide" r:id="rId8" imgW="270" imgH="270" progId="TCLayout.ActiveDocument.1">
                  <p:embed/>
                  <p:pic>
                    <p:nvPicPr>
                      <p:cNvPr id="21" name="Object 20"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32851759"/>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0995"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45085227"/>
      </p:ext>
    </p:extLst>
  </p:cSld>
  <p:clrMap bg1="lt1" tx1="dk1" bg2="lt2" tx2="dk2" accent1="accent1" accent2="accent2" accent3="accent3" accent4="accent4" accent5="accent5" accent6="accent6" hlink="hlink" folHlink="folHlink"/>
  <p:sldLayoutIdLst>
    <p:sldLayoutId id="2147483889" r:id="rId1"/>
    <p:sldLayoutId id="2147483890"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31">
            <a:extLst>
              <a:ext uri="{96DAC541-7B7A-43D3-8B79-37D633B846F1}">
                <asvg:svgBlip xmlns:asvg="http://schemas.microsoft.com/office/drawing/2016/SVG/main" xmlns="" r:embed="rId32"/>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grpSp>
        <p:nvGrpSpPr>
          <p:cNvPr id="29" name="Groupe 2">
            <a:extLst>
              <a:ext uri="{FF2B5EF4-FFF2-40B4-BE49-F238E27FC236}">
                <a16:creationId xmlns:a16="http://schemas.microsoft.com/office/drawing/2014/main" xmlns="" id="{D870EC95-EBC2-4D8C-83E0-BBCCFC528571}"/>
              </a:ext>
            </a:extLst>
          </p:cNvPr>
          <p:cNvGrpSpPr/>
          <p:nvPr userDrawn="1"/>
        </p:nvGrpSpPr>
        <p:grpSpPr>
          <a:xfrm>
            <a:off x="12355040" y="33161"/>
            <a:ext cx="360000" cy="1800000"/>
            <a:chOff x="12355040" y="33161"/>
            <a:chExt cx="360000" cy="1800000"/>
          </a:xfrm>
        </p:grpSpPr>
        <p:sp>
          <p:nvSpPr>
            <p:cNvPr id="30" name="Rectangle 29">
              <a:extLst>
                <a:ext uri="{FF2B5EF4-FFF2-40B4-BE49-F238E27FC236}">
                  <a16:creationId xmlns:a16="http://schemas.microsoft.com/office/drawing/2014/main" xmlns="" id="{745F7B4C-E9AC-4A81-8DD7-7CB84A604A15}"/>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1" name="Rectangle 30">
              <a:extLst>
                <a:ext uri="{FF2B5EF4-FFF2-40B4-BE49-F238E27FC236}">
                  <a16:creationId xmlns:a16="http://schemas.microsoft.com/office/drawing/2014/main" xmlns="" id="{CB2C35CD-CBD3-4BCF-A08D-2ADEE0D3F32F}"/>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2" name="Rectangle 31">
              <a:extLst>
                <a:ext uri="{FF2B5EF4-FFF2-40B4-BE49-F238E27FC236}">
                  <a16:creationId xmlns:a16="http://schemas.microsoft.com/office/drawing/2014/main" xmlns="" id="{87CE016F-C91D-4338-AE8D-40325D8E62C5}"/>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3" name="Rectangle 32">
              <a:extLst>
                <a:ext uri="{FF2B5EF4-FFF2-40B4-BE49-F238E27FC236}">
                  <a16:creationId xmlns:a16="http://schemas.microsoft.com/office/drawing/2014/main" xmlns="" id="{ACDEFC3F-2A24-45C6-BB60-048CF3830286}"/>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4" name="Rectangle 33">
              <a:extLst>
                <a:ext uri="{FF2B5EF4-FFF2-40B4-BE49-F238E27FC236}">
                  <a16:creationId xmlns:a16="http://schemas.microsoft.com/office/drawing/2014/main" xmlns="" id="{31AA2226-6ED2-47A3-89B9-CA51AFB01BAC}"/>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5" name="Groupe 4">
            <a:extLst>
              <a:ext uri="{FF2B5EF4-FFF2-40B4-BE49-F238E27FC236}">
                <a16:creationId xmlns:a16="http://schemas.microsoft.com/office/drawing/2014/main" xmlns="" id="{982E0CCD-57F5-4246-997B-DCD8430856EA}"/>
              </a:ext>
            </a:extLst>
          </p:cNvPr>
          <p:cNvGrpSpPr/>
          <p:nvPr userDrawn="1"/>
        </p:nvGrpSpPr>
        <p:grpSpPr>
          <a:xfrm>
            <a:off x="12355040" y="1954479"/>
            <a:ext cx="360000" cy="4875772"/>
            <a:chOff x="12355040" y="1954479"/>
            <a:chExt cx="360000" cy="4875772"/>
          </a:xfrm>
        </p:grpSpPr>
        <p:sp>
          <p:nvSpPr>
            <p:cNvPr id="36" name="Rectangle 35">
              <a:extLst>
                <a:ext uri="{FF2B5EF4-FFF2-40B4-BE49-F238E27FC236}">
                  <a16:creationId xmlns:a16="http://schemas.microsoft.com/office/drawing/2014/main" xmlns="" id="{ED394AC5-718E-41FA-9288-E35F8DFA6FBF}"/>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7" name="Rectangle 36">
              <a:extLst>
                <a:ext uri="{FF2B5EF4-FFF2-40B4-BE49-F238E27FC236}">
                  <a16:creationId xmlns:a16="http://schemas.microsoft.com/office/drawing/2014/main" xmlns="" id="{47A0AD73-9A65-400E-A0C2-A5664B7286D1}"/>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8" name="Rectangle 37">
              <a:extLst>
                <a:ext uri="{FF2B5EF4-FFF2-40B4-BE49-F238E27FC236}">
                  <a16:creationId xmlns:a16="http://schemas.microsoft.com/office/drawing/2014/main" xmlns="" id="{44217C28-85B5-42FA-9670-401310C39A70}"/>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xmlns="" id="{F5E4EC97-8BAA-4ED6-B18B-3ADD331024FC}"/>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xmlns="" id="{A8A412E0-5A9C-4D86-9CC4-4A087D292034}"/>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xmlns="" id="{AA12075E-24CF-4087-82E0-C90DB17BC4EC}"/>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xmlns="" id="{1591ADDB-658D-42CA-AD36-401DE52AF6DD}"/>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xmlns="" id="{98FCE796-5C28-4156-8AE7-4375961B497F}"/>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xmlns="" id="{1E89F43A-1C02-4D1D-B793-3F63EB160B68}"/>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xmlns="" id="{EF8C1FEE-9C64-4368-8A79-2B175E911D08}"/>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6" name="Rectangle 45">
              <a:extLst>
                <a:ext uri="{FF2B5EF4-FFF2-40B4-BE49-F238E27FC236}">
                  <a16:creationId xmlns:a16="http://schemas.microsoft.com/office/drawing/2014/main" xmlns="" id="{B3FD306C-C329-4687-9B2F-C5C95CA766C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7" name="Rectangle 46">
              <a:extLst>
                <a:ext uri="{FF2B5EF4-FFF2-40B4-BE49-F238E27FC236}">
                  <a16:creationId xmlns:a16="http://schemas.microsoft.com/office/drawing/2014/main" xmlns="" id="{B1385782-27D0-4732-8381-B4277FD91961}"/>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8" name="Rectangle 47">
              <a:extLst>
                <a:ext uri="{FF2B5EF4-FFF2-40B4-BE49-F238E27FC236}">
                  <a16:creationId xmlns:a16="http://schemas.microsoft.com/office/drawing/2014/main" xmlns="" id="{F55BC17C-414E-4BDA-8834-6AD43A6F100F}"/>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9" name="Rectangle 48">
              <a:extLst>
                <a:ext uri="{FF2B5EF4-FFF2-40B4-BE49-F238E27FC236}">
                  <a16:creationId xmlns:a16="http://schemas.microsoft.com/office/drawing/2014/main" xmlns="" id="{31A86FE5-27A2-46E0-A32B-5FB703FA24E4}"/>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
        <p:nvSpPr>
          <p:cNvPr id="69" name="Text Placeholder 7">
            <a:extLst>
              <a:ext uri="{FF2B5EF4-FFF2-40B4-BE49-F238E27FC236}">
                <a16:creationId xmlns:a16="http://schemas.microsoft.com/office/drawing/2014/main" xmlns="" id="{FC9D7207-BF20-D749-BD45-C1C5D7988EC4}"/>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Group Presentation | Capgemini | September 2018</a:t>
            </a:r>
          </a:p>
        </p:txBody>
      </p:sp>
    </p:spTree>
    <p:extLst>
      <p:ext uri="{BB962C8B-B14F-4D97-AF65-F5344CB8AC3E}">
        <p14:creationId xmlns:p14="http://schemas.microsoft.com/office/powerpoint/2010/main" val="2534435462"/>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 id="2147483905" r:id="rId12"/>
    <p:sldLayoutId id="2147483906" r:id="rId13"/>
    <p:sldLayoutId id="2147483907" r:id="rId14"/>
    <p:sldLayoutId id="2147483908" r:id="rId15"/>
    <p:sldLayoutId id="2147483909" r:id="rId16"/>
    <p:sldLayoutId id="2147483910" r:id="rId17"/>
    <p:sldLayoutId id="2147483911" r:id="rId18"/>
    <p:sldLayoutId id="2147483912" r:id="rId19"/>
    <p:sldLayoutId id="2147483913" r:id="rId20"/>
    <p:sldLayoutId id="2147483914" r:id="rId21"/>
    <p:sldLayoutId id="2147483915" r:id="rId22"/>
    <p:sldLayoutId id="2147483916" r:id="rId23"/>
    <p:sldLayoutId id="2147483917" r:id="rId24"/>
    <p:sldLayoutId id="2147483918" r:id="rId25"/>
    <p:sldLayoutId id="2147483919" r:id="rId26"/>
    <p:sldLayoutId id="2147483920" r:id="rId27"/>
    <p:sldLayoutId id="2147483921" r:id="rId28"/>
    <p:sldLayoutId id="2147483922" r:id="rId29"/>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8">
            <a:extLst>
              <a:ext uri="{96DAC541-7B7A-43D3-8B79-37D633B846F1}">
                <asvg:svgBlip xmlns:asvg="http://schemas.microsoft.com/office/drawing/2016/SVG/main" xmlns="" r:embed="rId9"/>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1500706"/>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867400" y="2758440"/>
            <a:ext cx="3962400" cy="853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endParaRPr lang="en-US" sz="2400" dirty="0">
              <a:solidFill>
                <a:schemeClr val="accent3"/>
              </a:solidFill>
            </a:endParaRPr>
          </a:p>
        </p:txBody>
      </p:sp>
      <p:sp>
        <p:nvSpPr>
          <p:cNvPr id="7" name="Freeform 16">
            <a:extLst>
              <a:ext uri="{FF2B5EF4-FFF2-40B4-BE49-F238E27FC236}">
                <a16:creationId xmlns:a16="http://schemas.microsoft.com/office/drawing/2014/main" xmlns="" id="{6347526B-6361-477F-B9F2-3578DC3AF151}"/>
              </a:ext>
            </a:extLst>
          </p:cNvPr>
          <p:cNvSpPr>
            <a:spLocks/>
          </p:cNvSpPr>
          <p:nvPr/>
        </p:nvSpPr>
        <p:spPr bwMode="auto">
          <a:xfrm rot="5400000" flipH="1">
            <a:off x="-940163" y="-1155567"/>
            <a:ext cx="7879638" cy="8208912"/>
          </a:xfrm>
          <a:custGeom>
            <a:avLst/>
            <a:gdLst>
              <a:gd name="T0" fmla="*/ 0 w 2580"/>
              <a:gd name="T1" fmla="*/ 2414 h 2688"/>
              <a:gd name="T2" fmla="*/ 2580 w 2580"/>
              <a:gd name="T3" fmla="*/ 2414 h 2688"/>
              <a:gd name="T4" fmla="*/ 2580 w 2580"/>
              <a:gd name="T5" fmla="*/ 1473 h 2688"/>
              <a:gd name="T6" fmla="*/ 1162 w 2580"/>
              <a:gd name="T7" fmla="*/ 1846 h 2688"/>
              <a:gd name="T8" fmla="*/ 800 w 2580"/>
              <a:gd name="T9" fmla="*/ 1147 h 2688"/>
              <a:gd name="T10" fmla="*/ 820 w 2580"/>
              <a:gd name="T11" fmla="*/ 0 h 2688"/>
              <a:gd name="T12" fmla="*/ 0 w 2580"/>
              <a:gd name="T13" fmla="*/ 127 h 2688"/>
              <a:gd name="T14" fmla="*/ 0 w 2580"/>
              <a:gd name="T15" fmla="*/ 2414 h 26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0" h="2688">
                <a:moveTo>
                  <a:pt x="0" y="2414"/>
                </a:moveTo>
                <a:cubicBezTo>
                  <a:pt x="2580" y="2414"/>
                  <a:pt x="2580" y="2414"/>
                  <a:pt x="2580" y="2414"/>
                </a:cubicBezTo>
                <a:cubicBezTo>
                  <a:pt x="2580" y="1473"/>
                  <a:pt x="2580" y="1473"/>
                  <a:pt x="2580" y="1473"/>
                </a:cubicBezTo>
                <a:cubicBezTo>
                  <a:pt x="2580" y="1473"/>
                  <a:pt x="2170" y="1004"/>
                  <a:pt x="1162" y="1846"/>
                </a:cubicBezTo>
                <a:cubicBezTo>
                  <a:pt x="153" y="2688"/>
                  <a:pt x="439" y="1715"/>
                  <a:pt x="800" y="1147"/>
                </a:cubicBezTo>
                <a:cubicBezTo>
                  <a:pt x="1162" y="579"/>
                  <a:pt x="1221" y="242"/>
                  <a:pt x="820" y="0"/>
                </a:cubicBezTo>
                <a:cubicBezTo>
                  <a:pt x="248" y="312"/>
                  <a:pt x="61" y="216"/>
                  <a:pt x="0" y="127"/>
                </a:cubicBezTo>
                <a:lnTo>
                  <a:pt x="0" y="241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 name="Group 14">
            <a:extLst>
              <a:ext uri="{FF2B5EF4-FFF2-40B4-BE49-F238E27FC236}">
                <a16:creationId xmlns:a16="http://schemas.microsoft.com/office/drawing/2014/main" xmlns="" id="{22A5D58F-EB96-4707-8DAA-E6782DC7D08B}"/>
              </a:ext>
            </a:extLst>
          </p:cNvPr>
          <p:cNvGrpSpPr>
            <a:grpSpLocks noChangeAspect="1"/>
          </p:cNvGrpSpPr>
          <p:nvPr/>
        </p:nvGrpSpPr>
        <p:grpSpPr>
          <a:xfrm>
            <a:off x="3426956" y="620688"/>
            <a:ext cx="5040000" cy="1123654"/>
            <a:chOff x="728663" y="4465638"/>
            <a:chExt cx="5354637" cy="1193801"/>
          </a:xfrm>
        </p:grpSpPr>
        <p:sp>
          <p:nvSpPr>
            <p:cNvPr id="9" name="Freeform 11">
              <a:extLst>
                <a:ext uri="{FF2B5EF4-FFF2-40B4-BE49-F238E27FC236}">
                  <a16:creationId xmlns:a16="http://schemas.microsoft.com/office/drawing/2014/main" xmlns="" id="{8ABC7935-7B00-4155-BAA6-1FE900F57D66}"/>
                </a:ext>
              </a:extLst>
            </p:cNvPr>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dirty="0"/>
            </a:p>
          </p:txBody>
        </p:sp>
        <p:sp>
          <p:nvSpPr>
            <p:cNvPr id="10" name="Freeform 12">
              <a:extLst>
                <a:ext uri="{FF2B5EF4-FFF2-40B4-BE49-F238E27FC236}">
                  <a16:creationId xmlns:a16="http://schemas.microsoft.com/office/drawing/2014/main" xmlns="" id="{A4097E30-4A69-416A-86CA-C472665220A9}"/>
                </a:ext>
              </a:extLst>
            </p:cNvPr>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dirty="0"/>
            </a:p>
          </p:txBody>
        </p:sp>
        <p:sp>
          <p:nvSpPr>
            <p:cNvPr id="11" name="Freeform 13">
              <a:extLst>
                <a:ext uri="{FF2B5EF4-FFF2-40B4-BE49-F238E27FC236}">
                  <a16:creationId xmlns:a16="http://schemas.microsoft.com/office/drawing/2014/main" xmlns="" id="{287C98DB-325C-47D8-A6D7-AC846F053CF8}"/>
                </a:ext>
              </a:extLst>
            </p:cNvPr>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dirty="0"/>
            </a:p>
          </p:txBody>
        </p:sp>
        <p:sp>
          <p:nvSpPr>
            <p:cNvPr id="14" name="Freeform 14">
              <a:extLst>
                <a:ext uri="{FF2B5EF4-FFF2-40B4-BE49-F238E27FC236}">
                  <a16:creationId xmlns:a16="http://schemas.microsoft.com/office/drawing/2014/main" xmlns="" id="{05417C46-4A08-497C-94F6-3FF1FAB0BE21}"/>
                </a:ext>
              </a:extLst>
            </p:cNvPr>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dirty="0"/>
            </a:p>
          </p:txBody>
        </p:sp>
        <p:sp>
          <p:nvSpPr>
            <p:cNvPr id="15" name="Freeform 15">
              <a:extLst>
                <a:ext uri="{FF2B5EF4-FFF2-40B4-BE49-F238E27FC236}">
                  <a16:creationId xmlns:a16="http://schemas.microsoft.com/office/drawing/2014/main" xmlns="" id="{AC47ED33-4EDE-470D-83AB-94851F8B24A5}"/>
                </a:ext>
              </a:extLst>
            </p:cNvPr>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dirty="0"/>
            </a:p>
          </p:txBody>
        </p:sp>
      </p:grpSp>
      <p:sp>
        <p:nvSpPr>
          <p:cNvPr id="16" name="Title 3">
            <a:extLst>
              <a:ext uri="{FF2B5EF4-FFF2-40B4-BE49-F238E27FC236}">
                <a16:creationId xmlns:a16="http://schemas.microsoft.com/office/drawing/2014/main" xmlns="" id="{FFF88F81-635A-43CB-AF8E-5D9464F76721}"/>
              </a:ext>
            </a:extLst>
          </p:cNvPr>
          <p:cNvSpPr txBox="1">
            <a:spLocks/>
          </p:cNvSpPr>
          <p:nvPr/>
        </p:nvSpPr>
        <p:spPr>
          <a:xfrm>
            <a:off x="7450100" y="3372398"/>
            <a:ext cx="4774258" cy="1475154"/>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pPr>
              <a:lnSpc>
                <a:spcPct val="100000"/>
              </a:lnSpc>
            </a:pPr>
            <a:r>
              <a:rPr lang="fr-FR" sz="5400" dirty="0" smtClean="0"/>
              <a:t>AWS Cloud</a:t>
            </a:r>
            <a:endParaRPr lang="fr-FR" sz="5400" dirty="0"/>
          </a:p>
        </p:txBody>
      </p:sp>
      <p:sp>
        <p:nvSpPr>
          <p:cNvPr id="17" name="Subtitle 4">
            <a:extLst>
              <a:ext uri="{FF2B5EF4-FFF2-40B4-BE49-F238E27FC236}">
                <a16:creationId xmlns:a16="http://schemas.microsoft.com/office/drawing/2014/main" xmlns="" id="{6CD3E520-B2F4-48F0-BEBF-B0DDD233130D}"/>
              </a:ext>
            </a:extLst>
          </p:cNvPr>
          <p:cNvSpPr txBox="1">
            <a:spLocks/>
          </p:cNvSpPr>
          <p:nvPr/>
        </p:nvSpPr>
        <p:spPr>
          <a:xfrm>
            <a:off x="7442671" y="4932294"/>
            <a:ext cx="4774257" cy="122396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227117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0"/>
          </p:nvPr>
        </p:nvSpPr>
        <p:spPr>
          <a:xfrm>
            <a:off x="767408" y="1556792"/>
            <a:ext cx="11159940" cy="4724761"/>
          </a:xfrm>
        </p:spPr>
        <p:txBody>
          <a:bodyPr/>
          <a:lstStyle/>
          <a:p>
            <a:pPr marL="285750" indent="-285750">
              <a:buFont typeface="Wingdings" panose="05000000000000000000" pitchFamily="2" charset="2"/>
              <a:buChar char="v"/>
            </a:pPr>
            <a:r>
              <a:rPr lang="en-US" dirty="0" smtClean="0"/>
              <a:t>Introduction to Cloud</a:t>
            </a:r>
          </a:p>
          <a:p>
            <a:pPr marL="285750" indent="-285750">
              <a:buFont typeface="Wingdings" panose="05000000000000000000" pitchFamily="2" charset="2"/>
              <a:buChar char="v"/>
            </a:pPr>
            <a:r>
              <a:rPr lang="en-US" dirty="0" smtClean="0"/>
              <a:t>Why Cloud Computing?</a:t>
            </a:r>
          </a:p>
          <a:p>
            <a:pPr marL="285750" indent="-285750">
              <a:buFont typeface="Wingdings" panose="05000000000000000000" pitchFamily="2" charset="2"/>
              <a:buChar char="v"/>
            </a:pPr>
            <a:r>
              <a:rPr lang="en-US" dirty="0" smtClean="0"/>
              <a:t>Components of Cloud Computing</a:t>
            </a:r>
          </a:p>
          <a:p>
            <a:pPr marL="285750" indent="-285750">
              <a:buFont typeface="Wingdings" panose="05000000000000000000" pitchFamily="2" charset="2"/>
              <a:buChar char="v"/>
            </a:pPr>
            <a:r>
              <a:rPr lang="en-US" dirty="0" smtClean="0"/>
              <a:t>Characteristics of Cloud</a:t>
            </a:r>
          </a:p>
          <a:p>
            <a:pPr marL="285750" indent="-285750">
              <a:buFont typeface="Wingdings" panose="05000000000000000000" pitchFamily="2" charset="2"/>
              <a:buChar char="v"/>
            </a:pPr>
            <a:r>
              <a:rPr lang="en-US" dirty="0" smtClean="0"/>
              <a:t>Cloud Computing Models</a:t>
            </a:r>
          </a:p>
          <a:p>
            <a:pPr marL="285750" indent="-285750">
              <a:buFont typeface="Wingdings" panose="05000000000000000000" pitchFamily="2" charset="2"/>
              <a:buChar char="v"/>
            </a:pPr>
            <a:r>
              <a:rPr lang="en-US" dirty="0" smtClean="0"/>
              <a:t>Cloud Implementers</a:t>
            </a:r>
          </a:p>
          <a:p>
            <a:pPr marL="285750" indent="-285750">
              <a:buFont typeface="Wingdings" panose="05000000000000000000" pitchFamily="2" charset="2"/>
              <a:buChar char="v"/>
            </a:pPr>
            <a:r>
              <a:rPr lang="en-US" dirty="0" smtClean="0"/>
              <a:t>AWS Features</a:t>
            </a:r>
          </a:p>
          <a:p>
            <a:pPr marL="285750" indent="-285750">
              <a:buFont typeface="Wingdings" panose="05000000000000000000" pitchFamily="2" charset="2"/>
              <a:buChar char="v"/>
            </a:pPr>
            <a:r>
              <a:rPr lang="en-US" dirty="0" smtClean="0"/>
              <a:t>AWS Services Categories</a:t>
            </a:r>
          </a:p>
          <a:p>
            <a:pPr marL="285750" indent="-285750">
              <a:buFont typeface="Wingdings" panose="05000000000000000000" pitchFamily="2" charset="2"/>
              <a:buChar char="v"/>
            </a:pPr>
            <a:r>
              <a:rPr lang="en-US" dirty="0" smtClean="0"/>
              <a:t>AWS Networking</a:t>
            </a:r>
          </a:p>
          <a:p>
            <a:pPr marL="285750" indent="-285750">
              <a:buFont typeface="Wingdings" panose="05000000000000000000" pitchFamily="2" charset="2"/>
              <a:buChar char="v"/>
            </a:pPr>
            <a:r>
              <a:rPr lang="en-US" dirty="0" smtClean="0"/>
              <a:t>Why Amazon AWS?</a:t>
            </a:r>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endParaRPr lang="en-US" dirty="0"/>
          </a:p>
        </p:txBody>
      </p:sp>
      <p:sp>
        <p:nvSpPr>
          <p:cNvPr id="11" name="Title 10"/>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2297116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smtClean="0"/>
              <a:t>Cloud</a:t>
            </a:r>
            <a:endParaRPr lang="en-US" dirty="0"/>
          </a:p>
        </p:txBody>
      </p:sp>
      <p:sp>
        <p:nvSpPr>
          <p:cNvPr id="7" name="TextBox 6"/>
          <p:cNvSpPr txBox="1"/>
          <p:nvPr/>
        </p:nvSpPr>
        <p:spPr>
          <a:xfrm>
            <a:off x="767409" y="1916832"/>
            <a:ext cx="3384376" cy="3693319"/>
          </a:xfrm>
          <a:prstGeom prst="rect">
            <a:avLst/>
          </a:prstGeom>
          <a:noFill/>
        </p:spPr>
        <p:txBody>
          <a:bodyPr wrap="square" rtlCol="0">
            <a:spAutoFit/>
          </a:bodyPr>
          <a:lstStyle/>
          <a:p>
            <a:r>
              <a:rPr lang="en-US" dirty="0" smtClean="0"/>
              <a:t>Cloud is a pay-per-use model for enabling ubiquitous, convenient on-demand network access to shared pool of configurable computing resources( network, servers, storage, application, services) that can be rapidly provisioned and released with minimal management effort or service provider interaction.</a:t>
            </a:r>
            <a:endParaRPr lang="en-US" dirty="0"/>
          </a:p>
        </p:txBody>
      </p:sp>
    </p:spTree>
    <p:extLst>
      <p:ext uri="{BB962C8B-B14F-4D97-AF65-F5344CB8AC3E}">
        <p14:creationId xmlns:p14="http://schemas.microsoft.com/office/powerpoint/2010/main" val="3948466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Cloud</a:t>
            </a:r>
            <a:endParaRPr lang="en-US" dirty="0"/>
          </a:p>
        </p:txBody>
      </p:sp>
      <p:sp>
        <p:nvSpPr>
          <p:cNvPr id="8" name="TextBox 7"/>
          <p:cNvSpPr txBox="1"/>
          <p:nvPr/>
        </p:nvSpPr>
        <p:spPr>
          <a:xfrm>
            <a:off x="911424" y="1340768"/>
            <a:ext cx="6336704" cy="1754326"/>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Found by Netflix on August,2008.</a:t>
            </a:r>
          </a:p>
          <a:p>
            <a:pPr marL="285750" indent="-285750">
              <a:buFont typeface="Wingdings" panose="05000000000000000000" pitchFamily="2" charset="2"/>
              <a:buChar char="v"/>
            </a:pPr>
            <a:r>
              <a:rPr lang="en-US" dirty="0" smtClean="0"/>
              <a:t>Highly Reliable.</a:t>
            </a:r>
          </a:p>
          <a:p>
            <a:pPr marL="285750" indent="-285750">
              <a:buFont typeface="Wingdings" panose="05000000000000000000" pitchFamily="2" charset="2"/>
              <a:buChar char="v"/>
            </a:pPr>
            <a:r>
              <a:rPr lang="en-US" dirty="0" smtClean="0"/>
              <a:t>Horizontally Scalable.</a:t>
            </a:r>
          </a:p>
          <a:p>
            <a:pPr marL="285750" indent="-285750">
              <a:buFont typeface="Wingdings" panose="05000000000000000000" pitchFamily="2" charset="2"/>
              <a:buChar char="v"/>
            </a:pPr>
            <a:r>
              <a:rPr lang="en-US" dirty="0" smtClean="0"/>
              <a:t>Distributed Systems.</a:t>
            </a:r>
          </a:p>
          <a:p>
            <a:pPr marL="285750" indent="-285750">
              <a:buFont typeface="Wingdings" panose="05000000000000000000" pitchFamily="2" charset="2"/>
              <a:buChar char="v"/>
            </a:pPr>
            <a:r>
              <a:rPr lang="en-US" dirty="0" smtClean="0"/>
              <a:t>Provides services over network.</a:t>
            </a:r>
          </a:p>
          <a:p>
            <a:pPr marL="285750" indent="-285750">
              <a:buFont typeface="Wingdings" panose="05000000000000000000" pitchFamily="2" charset="2"/>
              <a:buChar char="v"/>
            </a:pPr>
            <a:endParaRPr lang="en-US" dirty="0" smtClean="0"/>
          </a:p>
        </p:txBody>
      </p:sp>
      <p:graphicFrame>
        <p:nvGraphicFramePr>
          <p:cNvPr id="17" name="Diagram 16"/>
          <p:cNvGraphicFramePr/>
          <p:nvPr>
            <p:extLst>
              <p:ext uri="{D42A27DB-BD31-4B8C-83A1-F6EECF244321}">
                <p14:modId xmlns:p14="http://schemas.microsoft.com/office/powerpoint/2010/main" val="2359035440"/>
              </p:ext>
            </p:extLst>
          </p:nvPr>
        </p:nvGraphicFramePr>
        <p:xfrm>
          <a:off x="1775520" y="3068960"/>
          <a:ext cx="8928992" cy="30693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3439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1"/>
          </p:nvPr>
        </p:nvSpPr>
        <p:spPr/>
        <p:txBody>
          <a:bodyPr/>
          <a:lstStyle/>
          <a:p>
            <a:r>
              <a:rPr lang="en-US" dirty="0" smtClean="0"/>
              <a:t>Why Cloud Computing?</a:t>
            </a:r>
            <a:endParaRPr lang="en-US" dirty="0"/>
          </a:p>
        </p:txBody>
      </p:sp>
      <p:sp>
        <p:nvSpPr>
          <p:cNvPr id="13" name="TextBox 12"/>
          <p:cNvSpPr txBox="1"/>
          <p:nvPr/>
        </p:nvSpPr>
        <p:spPr>
          <a:xfrm>
            <a:off x="839416" y="980728"/>
            <a:ext cx="3528392" cy="4247317"/>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Pay as you use.</a:t>
            </a:r>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r>
              <a:rPr lang="en-US" dirty="0" smtClean="0"/>
              <a:t>Reliability, Scalability</a:t>
            </a:r>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r>
              <a:rPr lang="en-US" dirty="0" smtClean="0"/>
              <a:t>Secure Storage</a:t>
            </a:r>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r>
              <a:rPr lang="en-US" dirty="0" smtClean="0"/>
              <a:t>Highly automated</a:t>
            </a:r>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r>
              <a:rPr lang="en-US" dirty="0" smtClean="0"/>
              <a:t>Easy and Agile Deployment</a:t>
            </a:r>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r>
              <a:rPr lang="en-US" dirty="0" smtClean="0"/>
              <a:t>Device and Location independent</a:t>
            </a:r>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r>
              <a:rPr lang="en-US" dirty="0" smtClean="0"/>
              <a:t>24*7 Support</a:t>
            </a:r>
            <a:endParaRPr lang="en-US" dirty="0"/>
          </a:p>
        </p:txBody>
      </p:sp>
    </p:spTree>
    <p:extLst>
      <p:ext uri="{BB962C8B-B14F-4D97-AF65-F5344CB8AC3E}">
        <p14:creationId xmlns:p14="http://schemas.microsoft.com/office/powerpoint/2010/main" val="2591500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smtClean="0"/>
              <a:t>Components of Cloud Computing</a:t>
            </a:r>
            <a:endParaRPr lang="en-US" dirty="0"/>
          </a:p>
        </p:txBody>
      </p:sp>
      <p:sp>
        <p:nvSpPr>
          <p:cNvPr id="6" name="TextBox 5"/>
          <p:cNvSpPr txBox="1"/>
          <p:nvPr/>
        </p:nvSpPr>
        <p:spPr>
          <a:xfrm>
            <a:off x="5087888" y="3212976"/>
            <a:ext cx="5976664" cy="1754326"/>
          </a:xfrm>
          <a:prstGeom prst="rect">
            <a:avLst/>
          </a:prstGeom>
          <a:noFill/>
        </p:spPr>
        <p:txBody>
          <a:bodyPr wrap="square" rtlCol="0">
            <a:spAutoFit/>
          </a:bodyPr>
          <a:lstStyle/>
          <a:p>
            <a:pPr marL="342900" indent="-342900">
              <a:buFont typeface="+mj-lt"/>
              <a:buAutoNum type="arabicPeriod"/>
            </a:pPr>
            <a:r>
              <a:rPr lang="en-US" dirty="0" smtClean="0"/>
              <a:t>Client – Interact with cloud</a:t>
            </a:r>
          </a:p>
          <a:p>
            <a:pPr marL="342900" indent="-342900">
              <a:buFont typeface="+mj-lt"/>
              <a:buAutoNum type="arabicPeriod"/>
            </a:pPr>
            <a:endParaRPr lang="en-US" dirty="0" smtClean="0"/>
          </a:p>
          <a:p>
            <a:pPr marL="342900" indent="-342900">
              <a:buFont typeface="+mj-lt"/>
              <a:buAutoNum type="arabicPeriod"/>
            </a:pPr>
            <a:r>
              <a:rPr lang="en-US" dirty="0" smtClean="0"/>
              <a:t>Distributed servers – servers in different places</a:t>
            </a:r>
          </a:p>
          <a:p>
            <a:pPr marL="342900" indent="-342900">
              <a:buFont typeface="+mj-lt"/>
              <a:buAutoNum type="arabicPeriod"/>
            </a:pPr>
            <a:endParaRPr lang="en-US" dirty="0" smtClean="0"/>
          </a:p>
          <a:p>
            <a:pPr marL="342900" indent="-342900">
              <a:buFont typeface="+mj-lt"/>
              <a:buAutoNum type="arabicPeriod"/>
            </a:pPr>
            <a:r>
              <a:rPr lang="en-US" dirty="0" smtClean="0"/>
              <a:t>Data Centers – Collection of servers</a:t>
            </a:r>
            <a:endParaRPr lang="en-US" dirty="0"/>
          </a:p>
        </p:txBody>
      </p:sp>
    </p:spTree>
    <p:extLst>
      <p:ext uri="{BB962C8B-B14F-4D97-AF65-F5344CB8AC3E}">
        <p14:creationId xmlns:p14="http://schemas.microsoft.com/office/powerpoint/2010/main" val="781507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p:txBody>
          <a:bodyPr/>
          <a:lstStyle/>
          <a:p>
            <a:r>
              <a:rPr lang="en-US" dirty="0" smtClean="0"/>
              <a:t>Characteristics of Cloud</a:t>
            </a:r>
            <a:endParaRPr lang="en-US" dirty="0"/>
          </a:p>
        </p:txBody>
      </p:sp>
      <p:sp>
        <p:nvSpPr>
          <p:cNvPr id="10" name="TextBox 9"/>
          <p:cNvSpPr txBox="1"/>
          <p:nvPr/>
        </p:nvSpPr>
        <p:spPr>
          <a:xfrm>
            <a:off x="479376" y="1268760"/>
            <a:ext cx="4464496"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dirty="0" smtClean="0"/>
              <a:t>Cost</a:t>
            </a:r>
          </a:p>
          <a:p>
            <a:pPr marL="285750" indent="-285750">
              <a:buFont typeface="Wingdings" panose="05000000000000000000" pitchFamily="2" charset="2"/>
              <a:buChar char="Ø"/>
            </a:pPr>
            <a:r>
              <a:rPr lang="en-US" sz="2400" dirty="0" smtClean="0"/>
              <a:t>Agility</a:t>
            </a:r>
          </a:p>
          <a:p>
            <a:pPr marL="285750" indent="-285750">
              <a:buFont typeface="Wingdings" panose="05000000000000000000" pitchFamily="2" charset="2"/>
              <a:buChar char="Ø"/>
            </a:pPr>
            <a:r>
              <a:rPr lang="en-US" sz="2400" dirty="0" smtClean="0"/>
              <a:t>Multi-tenancy</a:t>
            </a:r>
          </a:p>
          <a:p>
            <a:pPr marL="285750" indent="-285750">
              <a:buFont typeface="Wingdings" panose="05000000000000000000" pitchFamily="2" charset="2"/>
              <a:buChar char="Ø"/>
            </a:pPr>
            <a:r>
              <a:rPr lang="en-US" sz="2400" dirty="0" smtClean="0"/>
              <a:t>Reliability</a:t>
            </a:r>
          </a:p>
          <a:p>
            <a:pPr marL="285750" indent="-285750">
              <a:buFont typeface="Wingdings" panose="05000000000000000000" pitchFamily="2" charset="2"/>
              <a:buChar char="Ø"/>
            </a:pPr>
            <a:r>
              <a:rPr lang="en-US" sz="2400" dirty="0" smtClean="0"/>
              <a:t>Scalability</a:t>
            </a:r>
          </a:p>
          <a:p>
            <a:pPr marL="285750" indent="-285750">
              <a:buFont typeface="Wingdings" panose="05000000000000000000" pitchFamily="2" charset="2"/>
              <a:buChar char="Ø"/>
            </a:pPr>
            <a:r>
              <a:rPr lang="en-US" sz="2400" dirty="0" smtClean="0"/>
              <a:t>Duplicability</a:t>
            </a:r>
          </a:p>
          <a:p>
            <a:pPr marL="285750" indent="-285750">
              <a:buFont typeface="Wingdings" panose="05000000000000000000" pitchFamily="2" charset="2"/>
              <a:buChar char="Ø"/>
            </a:pPr>
            <a:r>
              <a:rPr lang="en-US" sz="2400" dirty="0" smtClean="0"/>
              <a:t>Security</a:t>
            </a:r>
          </a:p>
          <a:p>
            <a:pPr marL="285750" indent="-285750">
              <a:buFont typeface="Wingdings" panose="05000000000000000000" pitchFamily="2" charset="2"/>
              <a:buChar char="Ø"/>
            </a:pPr>
            <a:r>
              <a:rPr lang="en-US" sz="2400" dirty="0" smtClean="0"/>
              <a:t>Elasticity</a:t>
            </a:r>
          </a:p>
          <a:p>
            <a:pPr marL="285750" indent="-285750">
              <a:buFont typeface="Wingdings" panose="05000000000000000000" pitchFamily="2" charset="2"/>
              <a:buChar char="Ø"/>
            </a:pPr>
            <a:r>
              <a:rPr lang="en-US" sz="2400" dirty="0" smtClean="0"/>
              <a:t>Virtualization</a:t>
            </a:r>
          </a:p>
          <a:p>
            <a:pPr marL="285750" indent="-285750">
              <a:buFont typeface="Wingdings" panose="05000000000000000000" pitchFamily="2" charset="2"/>
              <a:buChar char="Ø"/>
            </a:pPr>
            <a:r>
              <a:rPr lang="en-US" sz="2400" dirty="0" smtClean="0"/>
              <a:t>Flexibility</a:t>
            </a:r>
          </a:p>
          <a:p>
            <a:pPr marL="285750" indent="-285750">
              <a:buFont typeface="Wingdings" panose="05000000000000000000" pitchFamily="2" charset="2"/>
              <a:buChar char="Ø"/>
            </a:pPr>
            <a:r>
              <a:rPr lang="en-US" sz="2400" dirty="0" smtClean="0"/>
              <a:t>Rapidity</a:t>
            </a:r>
          </a:p>
          <a:p>
            <a:pPr marL="285750" indent="-285750">
              <a:buFont typeface="Wingdings" panose="05000000000000000000" pitchFamily="2" charset="2"/>
              <a:buChar char="Ø"/>
            </a:pPr>
            <a:r>
              <a:rPr lang="en-US" sz="2400" dirty="0" smtClean="0"/>
              <a:t>Automation</a:t>
            </a:r>
            <a:endParaRPr lang="en-US" sz="2400" dirty="0"/>
          </a:p>
        </p:txBody>
      </p:sp>
    </p:spTree>
    <p:extLst>
      <p:ext uri="{BB962C8B-B14F-4D97-AF65-F5344CB8AC3E}">
        <p14:creationId xmlns:p14="http://schemas.microsoft.com/office/powerpoint/2010/main" val="341775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6">
            <a:extLst>
              <a:ext uri="{FF2B5EF4-FFF2-40B4-BE49-F238E27FC236}">
                <a16:creationId xmlns:a16="http://schemas.microsoft.com/office/drawing/2014/main" xmlns="" id="{7649AADC-8FB4-476D-8DFA-3C21CFD36ED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t="-1392" r="57551" b="22569"/>
          <a:stretch/>
        </p:blipFill>
        <p:spPr>
          <a:xfrm rot="16200000">
            <a:off x="7012315" y="2190378"/>
            <a:ext cx="3784595" cy="6574780"/>
          </a:xfrm>
          <a:prstGeom prst="rect">
            <a:avLst/>
          </a:prstGeom>
        </p:spPr>
      </p:pic>
      <p:sp>
        <p:nvSpPr>
          <p:cNvPr id="4" name="Title 1">
            <a:extLst>
              <a:ext uri="{FF2B5EF4-FFF2-40B4-BE49-F238E27FC236}">
                <a16:creationId xmlns:a16="http://schemas.microsoft.com/office/drawing/2014/main" xmlns="" id="{748B5863-42F4-4081-8DD9-4350672F8CCE}"/>
              </a:ext>
            </a:extLst>
          </p:cNvPr>
          <p:cNvSpPr txBox="1">
            <a:spLocks/>
          </p:cNvSpPr>
          <p:nvPr/>
        </p:nvSpPr>
        <p:spPr>
          <a:xfrm>
            <a:off x="6789965" y="5049596"/>
            <a:ext cx="3484336" cy="914400"/>
          </a:xfrm>
          <a:prstGeom prst="rect">
            <a:avLst/>
          </a:prstGeom>
        </p:spPr>
        <p:txBody>
          <a:bodyPr>
            <a:normAutofit/>
          </a:bodyPr>
          <a:lstStyle>
            <a:lvl1pPr algn="l" defTabSz="914400" rtl="0" eaLnBrk="1" latinLnBrk="0" hangingPunct="1">
              <a:lnSpc>
                <a:spcPct val="90000"/>
              </a:lnSpc>
              <a:spcBef>
                <a:spcPct val="0"/>
              </a:spcBef>
              <a:buNone/>
              <a:defRPr sz="3000" kern="1200">
                <a:solidFill>
                  <a:schemeClr val="tx1"/>
                </a:solidFill>
                <a:latin typeface="+mj-lt"/>
                <a:ea typeface="+mj-ea"/>
                <a:cs typeface="+mj-cs"/>
              </a:defRPr>
            </a:lvl1pPr>
          </a:lstStyle>
          <a:p>
            <a:r>
              <a:rPr lang="en-US" sz="4900" dirty="0">
                <a:solidFill>
                  <a:schemeClr val="bg1"/>
                </a:solidFill>
              </a:rPr>
              <a:t>Appendix</a:t>
            </a:r>
          </a:p>
        </p:txBody>
      </p:sp>
      <p:pic>
        <p:nvPicPr>
          <p:cNvPr id="5" name="Graphic 6">
            <a:extLst>
              <a:ext uri="{FF2B5EF4-FFF2-40B4-BE49-F238E27FC236}">
                <a16:creationId xmlns:a16="http://schemas.microsoft.com/office/drawing/2014/main" xmlns="" id="{23069BB8-A18B-4980-8B53-6A8B020AB0B5}"/>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39269" t="53858" r="23077" b="19676"/>
          <a:stretch/>
        </p:blipFill>
        <p:spPr>
          <a:xfrm rot="16200000">
            <a:off x="9409721" y="574711"/>
            <a:ext cx="3356991" cy="2207566"/>
          </a:xfrm>
          <a:prstGeom prst="rect">
            <a:avLst/>
          </a:prstGeom>
        </p:spPr>
      </p:pic>
      <p:pic>
        <p:nvPicPr>
          <p:cNvPr id="6" name="Graphic 8">
            <a:extLst>
              <a:ext uri="{FF2B5EF4-FFF2-40B4-BE49-F238E27FC236}">
                <a16:creationId xmlns:a16="http://schemas.microsoft.com/office/drawing/2014/main" xmlns="" id="{97DB5C39-A4FE-4D23-9A54-800EF9D9046E}"/>
              </a:ext>
            </a:extLst>
          </p:cNvPr>
          <p:cNvPicPr>
            <a:picLocks noChangeAspect="1"/>
          </p:cNvPicPr>
          <p:nvPr/>
        </p:nvPicPr>
        <p:blipFill rotWithShape="1">
          <a:blip r:embed="rId4">
            <a:extLst>
              <a:ext uri="{96DAC541-7B7A-43D3-8B79-37D633B846F1}">
                <asvg:svgBlip xmlns:asvg="http://schemas.microsoft.com/office/drawing/2016/SVG/main" xmlns="" r:embed="rId5"/>
              </a:ext>
            </a:extLst>
          </a:blip>
          <a:srcRect l="81836" t="-4713" b="16530"/>
          <a:stretch/>
        </p:blipFill>
        <p:spPr>
          <a:xfrm>
            <a:off x="11491419" y="164829"/>
            <a:ext cx="424356" cy="459624"/>
          </a:xfrm>
          <a:prstGeom prst="rect">
            <a:avLst/>
          </a:prstGeom>
        </p:spPr>
      </p:pic>
    </p:spTree>
    <p:extLst>
      <p:ext uri="{BB962C8B-B14F-4D97-AF65-F5344CB8AC3E}">
        <p14:creationId xmlns:p14="http://schemas.microsoft.com/office/powerpoint/2010/main" val="220700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decel="100000"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1+#ppt_w/2"/>
                                          </p:val>
                                        </p:tav>
                                        <p:tav tm="100000">
                                          <p:val>
                                            <p:strVal val="#ppt_x"/>
                                          </p:val>
                                        </p:tav>
                                      </p:tavLst>
                                    </p:anim>
                                    <p:anim calcmode="lin" valueType="num">
                                      <p:cBhvr additive="base">
                                        <p:cTn id="12" dur="750" fill="hold"/>
                                        <p:tgtEl>
                                          <p:spTgt spid="3"/>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100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01947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51AD774D-AD95-463E-ADD3-C41EF9C35FAA}" vid="{FE32739A-AA78-4F95-9C96-B9B4B4C05AEA}"/>
    </a:ext>
  </a:extLst>
</a:theme>
</file>

<file path=ppt/theme/theme2.xml><?xml version="1.0" encoding="utf-8"?>
<a:theme xmlns:a="http://schemas.openxmlformats.org/drawingml/2006/main" name="Section break">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51AD774D-AD95-463E-ADD3-C41EF9C35FAA}" vid="{0681E180-C9CA-4F5D-BEA6-708B562210F0}"/>
    </a:ext>
  </a:extLst>
</a:theme>
</file>

<file path=ppt/theme/theme3.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51AD774D-AD95-463E-ADD3-C41EF9C35FAA}" vid="{AC6D8CF6-187A-4CDA-8D2B-7E90F6B249EF}"/>
    </a:ext>
  </a:extLst>
</a:theme>
</file>

<file path=ppt/theme/theme4.xml><?xml version="1.0" encoding="utf-8"?>
<a:theme xmlns:a="http://schemas.openxmlformats.org/drawingml/2006/main" name="1_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51AD774D-AD95-463E-ADD3-C41EF9C35FAA}" vid="{91D8C49E-C5B5-4E11-B935-DCEBA2E69FFC}"/>
    </a:ext>
  </a:extLst>
</a:theme>
</file>

<file path=ppt/theme/theme5.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IE_Capgemini_August 2018" id="{49D632FB-1403-409A-971D-5A70BBB06160}" vid="{7A829B8D-236E-4B87-BC2E-DC80B6AD9C3C}"/>
    </a:ext>
  </a:extLst>
</a:theme>
</file>

<file path=ppt/theme/theme6.xml><?xml version="1.0" encoding="utf-8"?>
<a:theme xmlns:a="http://schemas.openxmlformats.org/drawingml/2006/main" name="1_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I Vision and Strategy - 2018 analyst day - NYC Cohen_20180918_v1" id="{61807D17-FF59-448A-800D-2B0BD9890340}" vid="{C294E65E-406C-47D3-AB31-0C59947CA3B3}"/>
    </a:ext>
  </a:extLst>
</a:theme>
</file>

<file path=ppt/theme/theme7.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12430</TotalTime>
  <Words>182</Words>
  <Application>Microsoft Office PowerPoint</Application>
  <PresentationFormat>Widescreen</PresentationFormat>
  <Paragraphs>61</Paragraphs>
  <Slides>9</Slides>
  <Notes>1</Notes>
  <HiddenSlides>0</HiddenSlides>
  <MMClips>0</MMClips>
  <ScaleCrop>false</ScaleCrop>
  <HeadingPairs>
    <vt:vector size="8" baseType="variant">
      <vt:variant>
        <vt:lpstr>Fonts Used</vt:lpstr>
      </vt:variant>
      <vt:variant>
        <vt:i4>4</vt:i4>
      </vt:variant>
      <vt:variant>
        <vt:lpstr>Theme</vt:lpstr>
      </vt:variant>
      <vt:variant>
        <vt:i4>6</vt:i4>
      </vt:variant>
      <vt:variant>
        <vt:lpstr>Embedded OLE Servers</vt:lpstr>
      </vt:variant>
      <vt:variant>
        <vt:i4>1</vt:i4>
      </vt:variant>
      <vt:variant>
        <vt:lpstr>Slide Titles</vt:lpstr>
      </vt:variant>
      <vt:variant>
        <vt:i4>9</vt:i4>
      </vt:variant>
    </vt:vector>
  </HeadingPairs>
  <TitlesOfParts>
    <vt:vector size="20" baseType="lpstr">
      <vt:lpstr>Arial</vt:lpstr>
      <vt:lpstr>Georgia</vt:lpstr>
      <vt:lpstr>Verdana</vt:lpstr>
      <vt:lpstr>Wingdings</vt:lpstr>
      <vt:lpstr>Capgemini Master</vt:lpstr>
      <vt:lpstr>Section break</vt:lpstr>
      <vt:lpstr>Cover options</vt:lpstr>
      <vt:lpstr>1_Final slides</vt:lpstr>
      <vt:lpstr>Content Layouts</vt:lpstr>
      <vt:lpstr>1_Content Layouts</vt:lpstr>
      <vt:lpstr>think-cell Slide</vt:lpstr>
      <vt:lpstr>PowerPoint Presentation</vt:lpstr>
      <vt:lpstr>Agenda</vt:lpstr>
      <vt:lpstr>PowerPoint Presentation</vt:lpstr>
      <vt:lpstr>Introduction to Cloud</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Capgemini</dc:creator>
  <cp:lastModifiedBy>Indulkar, Vinayak</cp:lastModifiedBy>
  <cp:revision>261</cp:revision>
  <cp:lastPrinted>2018-03-05T16:52:16Z</cp:lastPrinted>
  <dcterms:created xsi:type="dcterms:W3CDTF">2018-01-30T14:15:26Z</dcterms:created>
  <dcterms:modified xsi:type="dcterms:W3CDTF">2019-02-13T11:00:26Z</dcterms:modified>
</cp:coreProperties>
</file>