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4" r:id="rId3"/>
    <p:sldId id="257" r:id="rId4"/>
    <p:sldId id="268" r:id="rId5"/>
    <p:sldId id="270" r:id="rId6"/>
    <p:sldId id="269" r:id="rId7"/>
    <p:sldId id="271" r:id="rId8"/>
    <p:sldId id="259" r:id="rId9"/>
    <p:sldId id="260" r:id="rId10"/>
    <p:sldId id="261" r:id="rId11"/>
    <p:sldId id="272" r:id="rId12"/>
    <p:sldId id="282" r:id="rId13"/>
    <p:sldId id="264" r:id="rId14"/>
    <p:sldId id="275" r:id="rId15"/>
    <p:sldId id="276" r:id="rId16"/>
    <p:sldId id="277" r:id="rId17"/>
    <p:sldId id="278" r:id="rId18"/>
    <p:sldId id="283" r:id="rId19"/>
    <p:sldId id="279" r:id="rId20"/>
    <p:sldId id="280" r:id="rId21"/>
    <p:sldId id="281" r:id="rId22"/>
    <p:sldId id="266" r:id="rId23"/>
    <p:sldId id="267" r:id="rId24"/>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964FCD-66D9-408B-9864-4B7185A22471}" v="235" dt="2024-07-19T07:15:37.6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0"/>
  </p:normalViewPr>
  <p:slideViewPr>
    <p:cSldViewPr>
      <p:cViewPr varScale="1">
        <p:scale>
          <a:sx n="47" d="100"/>
          <a:sy n="47" d="100"/>
        </p:scale>
        <p:origin x="156"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S J" userId="b7f6d0b2641b4175" providerId="LiveId" clId="{F7964FCD-66D9-408B-9864-4B7185A22471}"/>
    <pc:docChg chg="undo custSel addSld delSld modSld sldOrd">
      <pc:chgData name="SNEHA S J" userId="b7f6d0b2641b4175" providerId="LiveId" clId="{F7964FCD-66D9-408B-9864-4B7185A22471}" dt="2024-07-19T07:15:37.600" v="1881"/>
      <pc:docMkLst>
        <pc:docMk/>
      </pc:docMkLst>
      <pc:sldChg chg="addSp delSp modSp mod modAnim">
        <pc:chgData name="SNEHA S J" userId="b7f6d0b2641b4175" providerId="LiveId" clId="{F7964FCD-66D9-408B-9864-4B7185A22471}" dt="2024-07-19T07:15:37.600" v="1881"/>
        <pc:sldMkLst>
          <pc:docMk/>
          <pc:sldMk cId="0" sldId="256"/>
        </pc:sldMkLst>
        <pc:spChg chg="mod">
          <ac:chgData name="SNEHA S J" userId="b7f6d0b2641b4175" providerId="LiveId" clId="{F7964FCD-66D9-408B-9864-4B7185A22471}" dt="2024-07-18T15:04:31.986" v="93" actId="1076"/>
          <ac:spMkLst>
            <pc:docMk/>
            <pc:sldMk cId="0" sldId="256"/>
            <ac:spMk id="3" creationId="{00000000-0000-0000-0000-000000000000}"/>
          </ac:spMkLst>
        </pc:spChg>
        <pc:spChg chg="add mod">
          <ac:chgData name="SNEHA S J" userId="b7f6d0b2641b4175" providerId="LiveId" clId="{F7964FCD-66D9-408B-9864-4B7185A22471}" dt="2024-07-19T07:03:54" v="1790" actId="1076"/>
          <ac:spMkLst>
            <pc:docMk/>
            <pc:sldMk cId="0" sldId="256"/>
            <ac:spMk id="4" creationId="{E7284F2B-D6E6-CF67-C868-EFA99479D775}"/>
          </ac:spMkLst>
        </pc:spChg>
        <pc:spChg chg="add del mod">
          <ac:chgData name="SNEHA S J" userId="b7f6d0b2641b4175" providerId="LiveId" clId="{F7964FCD-66D9-408B-9864-4B7185A22471}" dt="2024-07-18T15:00:20.726" v="84" actId="21"/>
          <ac:spMkLst>
            <pc:docMk/>
            <pc:sldMk cId="0" sldId="256"/>
            <ac:spMk id="4" creationId="{FB222781-3195-DCDC-B517-72C3AE78680A}"/>
          </ac:spMkLst>
        </pc:spChg>
        <pc:picChg chg="mod">
          <ac:chgData name="SNEHA S J" userId="b7f6d0b2641b4175" providerId="LiveId" clId="{F7964FCD-66D9-408B-9864-4B7185A22471}" dt="2024-07-18T16:03:59.882" v="1383" actId="1076"/>
          <ac:picMkLst>
            <pc:docMk/>
            <pc:sldMk cId="0" sldId="256"/>
            <ac:picMk id="2" creationId="{00000000-0000-0000-0000-000000000000}"/>
          </ac:picMkLst>
        </pc:picChg>
        <pc:picChg chg="add mod">
          <ac:chgData name="SNEHA S J" userId="b7f6d0b2641b4175" providerId="LiveId" clId="{F7964FCD-66D9-408B-9864-4B7185A22471}" dt="2024-07-18T15:04:34.909" v="94" actId="1076"/>
          <ac:picMkLst>
            <pc:docMk/>
            <pc:sldMk cId="0" sldId="256"/>
            <ac:picMk id="6" creationId="{A42AEADF-AEA3-1D40-6A49-6C035157FBD1}"/>
          </ac:picMkLst>
        </pc:picChg>
        <pc:picChg chg="del">
          <ac:chgData name="SNEHA S J" userId="b7f6d0b2641b4175" providerId="LiveId" clId="{F7964FCD-66D9-408B-9864-4B7185A22471}" dt="2024-07-18T14:58:07.122" v="0" actId="21"/>
          <ac:picMkLst>
            <pc:docMk/>
            <pc:sldMk cId="0" sldId="256"/>
            <ac:picMk id="7" creationId="{933E432C-B743-96FD-1097-FC4897C32129}"/>
          </ac:picMkLst>
        </pc:picChg>
      </pc:sldChg>
      <pc:sldChg chg="modSp mod modTransition">
        <pc:chgData name="SNEHA S J" userId="b7f6d0b2641b4175" providerId="LiveId" clId="{F7964FCD-66D9-408B-9864-4B7185A22471}" dt="2024-07-19T07:08:42.303" v="1827"/>
        <pc:sldMkLst>
          <pc:docMk/>
          <pc:sldMk cId="0" sldId="257"/>
        </pc:sldMkLst>
        <pc:spChg chg="mod">
          <ac:chgData name="SNEHA S J" userId="b7f6d0b2641b4175" providerId="LiveId" clId="{F7964FCD-66D9-408B-9864-4B7185A22471}" dt="2024-07-18T15:04:57.441" v="95"/>
          <ac:spMkLst>
            <pc:docMk/>
            <pc:sldMk cId="0" sldId="257"/>
            <ac:spMk id="5" creationId="{00000000-0000-0000-0000-000000000000}"/>
          </ac:spMkLst>
        </pc:spChg>
        <pc:picChg chg="mod">
          <ac:chgData name="SNEHA S J" userId="b7f6d0b2641b4175" providerId="LiveId" clId="{F7964FCD-66D9-408B-9864-4B7185A22471}" dt="2024-07-19T05:38:24.637" v="1386" actId="14100"/>
          <ac:picMkLst>
            <pc:docMk/>
            <pc:sldMk cId="0" sldId="257"/>
            <ac:picMk id="10" creationId="{69CAE50C-2472-1005-4AEE-D99F97A85F56}"/>
          </ac:picMkLst>
        </pc:picChg>
      </pc:sldChg>
      <pc:sldChg chg="del">
        <pc:chgData name="SNEHA S J" userId="b7f6d0b2641b4175" providerId="LiveId" clId="{F7964FCD-66D9-408B-9864-4B7185A22471}" dt="2024-07-18T15:24:20.794" v="740" actId="2696"/>
        <pc:sldMkLst>
          <pc:docMk/>
          <pc:sldMk cId="0" sldId="258"/>
        </pc:sldMkLst>
      </pc:sldChg>
      <pc:sldChg chg="modSp mod modTransition">
        <pc:chgData name="SNEHA S J" userId="b7f6d0b2641b4175" providerId="LiveId" clId="{F7964FCD-66D9-408B-9864-4B7185A22471}" dt="2024-07-19T07:11:41.524" v="1848"/>
        <pc:sldMkLst>
          <pc:docMk/>
          <pc:sldMk cId="0" sldId="259"/>
        </pc:sldMkLst>
        <pc:spChg chg="mod">
          <ac:chgData name="SNEHA S J" userId="b7f6d0b2641b4175" providerId="LiveId" clId="{F7964FCD-66D9-408B-9864-4B7185A22471}" dt="2024-07-18T15:18:32.289" v="738" actId="1076"/>
          <ac:spMkLst>
            <pc:docMk/>
            <pc:sldMk cId="0" sldId="259"/>
            <ac:spMk id="5" creationId="{00000000-0000-0000-0000-000000000000}"/>
          </ac:spMkLst>
        </pc:spChg>
        <pc:spChg chg="mod">
          <ac:chgData name="SNEHA S J" userId="b7f6d0b2641b4175" providerId="LiveId" clId="{F7964FCD-66D9-408B-9864-4B7185A22471}" dt="2024-07-18T15:18:36.355" v="739" actId="1076"/>
          <ac:spMkLst>
            <pc:docMk/>
            <pc:sldMk cId="0" sldId="259"/>
            <ac:spMk id="7" creationId="{69EDD27D-D8D9-89F1-FF0F-415B44B20A37}"/>
          </ac:spMkLst>
        </pc:spChg>
      </pc:sldChg>
      <pc:sldChg chg="modSp mod modTransition">
        <pc:chgData name="SNEHA S J" userId="b7f6d0b2641b4175" providerId="LiveId" clId="{F7964FCD-66D9-408B-9864-4B7185A22471}" dt="2024-07-19T07:11:50.277" v="1849"/>
        <pc:sldMkLst>
          <pc:docMk/>
          <pc:sldMk cId="0" sldId="260"/>
        </pc:sldMkLst>
        <pc:picChg chg="mod ord">
          <ac:chgData name="SNEHA S J" userId="b7f6d0b2641b4175" providerId="LiveId" clId="{F7964FCD-66D9-408B-9864-4B7185A22471}" dt="2024-07-19T05:39:02.011" v="1390" actId="1076"/>
          <ac:picMkLst>
            <pc:docMk/>
            <pc:sldMk cId="0" sldId="260"/>
            <ac:picMk id="12" creationId="{9E2C3304-7617-B1B5-E4A1-0C954401463F}"/>
          </ac:picMkLst>
        </pc:picChg>
      </pc:sldChg>
      <pc:sldChg chg="modSp mod modTransition">
        <pc:chgData name="SNEHA S J" userId="b7f6d0b2641b4175" providerId="LiveId" clId="{F7964FCD-66D9-408B-9864-4B7185A22471}" dt="2024-07-19T07:11:53.921" v="1850"/>
        <pc:sldMkLst>
          <pc:docMk/>
          <pc:sldMk cId="0" sldId="261"/>
        </pc:sldMkLst>
        <pc:spChg chg="mod">
          <ac:chgData name="SNEHA S J" userId="b7f6d0b2641b4175" providerId="LiveId" clId="{F7964FCD-66D9-408B-9864-4B7185A22471}" dt="2024-07-18T16:09:49.169" v="1385" actId="1076"/>
          <ac:spMkLst>
            <pc:docMk/>
            <pc:sldMk cId="0" sldId="261"/>
            <ac:spMk id="5" creationId="{00000000-0000-0000-0000-000000000000}"/>
          </ac:spMkLst>
        </pc:spChg>
        <pc:spChg chg="mod">
          <ac:chgData name="SNEHA S J" userId="b7f6d0b2641b4175" providerId="LiveId" clId="{F7964FCD-66D9-408B-9864-4B7185A22471}" dt="2024-07-18T15:27:27.929" v="743" actId="1076"/>
          <ac:spMkLst>
            <pc:docMk/>
            <pc:sldMk cId="0" sldId="261"/>
            <ac:spMk id="10" creationId="{00000000-0000-0000-0000-000000000000}"/>
          </ac:spMkLst>
        </pc:spChg>
      </pc:sldChg>
      <pc:sldChg chg="del">
        <pc:chgData name="SNEHA S J" userId="b7f6d0b2641b4175" providerId="LiveId" clId="{F7964FCD-66D9-408B-9864-4B7185A22471}" dt="2024-07-18T16:01:02.539" v="1361" actId="2696"/>
        <pc:sldMkLst>
          <pc:docMk/>
          <pc:sldMk cId="0" sldId="263"/>
        </pc:sldMkLst>
      </pc:sldChg>
      <pc:sldChg chg="add del">
        <pc:chgData name="SNEHA S J" userId="b7f6d0b2641b4175" providerId="LiveId" clId="{F7964FCD-66D9-408B-9864-4B7185A22471}" dt="2024-07-18T16:01:24.465" v="1365" actId="2696"/>
        <pc:sldMkLst>
          <pc:docMk/>
          <pc:sldMk cId="381550304" sldId="263"/>
        </pc:sldMkLst>
      </pc:sldChg>
      <pc:sldChg chg="addSp delSp modSp mod modTransition">
        <pc:chgData name="SNEHA S J" userId="b7f6d0b2641b4175" providerId="LiveId" clId="{F7964FCD-66D9-408B-9864-4B7185A22471}" dt="2024-07-19T07:12:17.329" v="1856"/>
        <pc:sldMkLst>
          <pc:docMk/>
          <pc:sldMk cId="0" sldId="264"/>
        </pc:sldMkLst>
        <pc:spChg chg="add del mod">
          <ac:chgData name="SNEHA S J" userId="b7f6d0b2641b4175" providerId="LiveId" clId="{F7964FCD-66D9-408B-9864-4B7185A22471}" dt="2024-07-18T15:34:34.772" v="1075"/>
          <ac:spMkLst>
            <pc:docMk/>
            <pc:sldMk cId="0" sldId="264"/>
            <ac:spMk id="2" creationId="{A856A662-9F66-8885-9CF9-BE70F127C8A6}"/>
          </ac:spMkLst>
        </pc:spChg>
        <pc:spChg chg="add del mod">
          <ac:chgData name="SNEHA S J" userId="b7f6d0b2641b4175" providerId="LiveId" clId="{F7964FCD-66D9-408B-9864-4B7185A22471}" dt="2024-07-18T15:34:34.771" v="1073"/>
          <ac:spMkLst>
            <pc:docMk/>
            <pc:sldMk cId="0" sldId="264"/>
            <ac:spMk id="3" creationId="{2767F1CE-1B1C-21A4-2DB0-83D2290CBAD2}"/>
          </ac:spMkLst>
        </pc:spChg>
        <pc:spChg chg="mod">
          <ac:chgData name="SNEHA S J" userId="b7f6d0b2641b4175" providerId="LiveId" clId="{F7964FCD-66D9-408B-9864-4B7185A22471}" dt="2024-07-19T05:43:40.119" v="1419" actId="1076"/>
          <ac:spMkLst>
            <pc:docMk/>
            <pc:sldMk cId="0" sldId="264"/>
            <ac:spMk id="5" creationId="{00000000-0000-0000-0000-000000000000}"/>
          </ac:spMkLst>
        </pc:spChg>
        <pc:spChg chg="del mod">
          <ac:chgData name="SNEHA S J" userId="b7f6d0b2641b4175" providerId="LiveId" clId="{F7964FCD-66D9-408B-9864-4B7185A22471}" dt="2024-07-18T15:29:16.143" v="777"/>
          <ac:spMkLst>
            <pc:docMk/>
            <pc:sldMk cId="0" sldId="264"/>
            <ac:spMk id="6" creationId="{00000000-0000-0000-0000-000000000000}"/>
          </ac:spMkLst>
        </pc:spChg>
        <pc:spChg chg="add mod">
          <ac:chgData name="SNEHA S J" userId="b7f6d0b2641b4175" providerId="LiveId" clId="{F7964FCD-66D9-408B-9864-4B7185A22471}" dt="2024-07-19T06:22:45.134" v="1716" actId="255"/>
          <ac:spMkLst>
            <pc:docMk/>
            <pc:sldMk cId="0" sldId="264"/>
            <ac:spMk id="9" creationId="{6227E4F0-C51D-BFFB-2BA4-E56B251484C9}"/>
          </ac:spMkLst>
        </pc:spChg>
        <pc:spChg chg="add del mod ord">
          <ac:chgData name="SNEHA S J" userId="b7f6d0b2641b4175" providerId="LiveId" clId="{F7964FCD-66D9-408B-9864-4B7185A22471}" dt="2024-07-19T06:21:19.154" v="1703" actId="21"/>
          <ac:spMkLst>
            <pc:docMk/>
            <pc:sldMk cId="0" sldId="264"/>
            <ac:spMk id="10" creationId="{4A4F9BA1-8F96-3394-F2A5-30A60E474C5E}"/>
          </ac:spMkLst>
        </pc:spChg>
        <pc:spChg chg="add mod ord">
          <ac:chgData name="SNEHA S J" userId="b7f6d0b2641b4175" providerId="LiveId" clId="{F7964FCD-66D9-408B-9864-4B7185A22471}" dt="2024-07-19T06:22:53.480" v="1719" actId="1076"/>
          <ac:spMkLst>
            <pc:docMk/>
            <pc:sldMk cId="0" sldId="264"/>
            <ac:spMk id="11" creationId="{DBFBB79B-8A49-2F23-6CBA-2B8FB0BA7939}"/>
          </ac:spMkLst>
        </pc:spChg>
        <pc:picChg chg="add mod">
          <ac:chgData name="SNEHA S J" userId="b7f6d0b2641b4175" providerId="LiveId" clId="{F7964FCD-66D9-408B-9864-4B7185A22471}" dt="2024-07-19T06:18:08.230" v="1674" actId="1076"/>
          <ac:picMkLst>
            <pc:docMk/>
            <pc:sldMk cId="0" sldId="264"/>
            <ac:picMk id="3" creationId="{69E8D47A-391F-5239-B100-7EAE64E27E1A}"/>
          </ac:picMkLst>
        </pc:picChg>
        <pc:picChg chg="add mod">
          <ac:chgData name="SNEHA S J" userId="b7f6d0b2641b4175" providerId="LiveId" clId="{F7964FCD-66D9-408B-9864-4B7185A22471}" dt="2024-07-19T06:20:13.664" v="1694" actId="1076"/>
          <ac:picMkLst>
            <pc:docMk/>
            <pc:sldMk cId="0" sldId="264"/>
            <ac:picMk id="6" creationId="{173D85E9-6BC4-6BE7-0890-8FDCE9E5B6C5}"/>
          </ac:picMkLst>
        </pc:picChg>
        <pc:picChg chg="add mod">
          <ac:chgData name="SNEHA S J" userId="b7f6d0b2641b4175" providerId="LiveId" clId="{F7964FCD-66D9-408B-9864-4B7185A22471}" dt="2024-07-19T05:41:59.612" v="1404" actId="1076"/>
          <ac:picMkLst>
            <pc:docMk/>
            <pc:sldMk cId="0" sldId="264"/>
            <ac:picMk id="7" creationId="{DA6B4114-9C4B-80B9-6EA0-5E3D6087A65A}"/>
          </ac:picMkLst>
        </pc:picChg>
        <pc:picChg chg="mod">
          <ac:chgData name="SNEHA S J" userId="b7f6d0b2641b4175" providerId="LiveId" clId="{F7964FCD-66D9-408B-9864-4B7185A22471}" dt="2024-07-19T06:18:33.105" v="1678" actId="1076"/>
          <ac:picMkLst>
            <pc:docMk/>
            <pc:sldMk cId="0" sldId="264"/>
            <ac:picMk id="47" creationId="{8C1B6E35-2AFF-F18A-86D1-B69D51BE850E}"/>
          </ac:picMkLst>
        </pc:picChg>
        <pc:picChg chg="add del mod">
          <ac:chgData name="SNEHA S J" userId="b7f6d0b2641b4175" providerId="LiveId" clId="{F7964FCD-66D9-408B-9864-4B7185A22471}" dt="2024-07-19T05:39:30.550" v="1394" actId="21"/>
          <ac:picMkLst>
            <pc:docMk/>
            <pc:sldMk cId="0" sldId="264"/>
            <ac:picMk id="4098" creationId="{0114692B-5B89-2062-A471-0C6329924EE8}"/>
          </ac:picMkLst>
        </pc:picChg>
      </pc:sldChg>
      <pc:sldChg chg="addSp delSp modSp mod modTransition">
        <pc:chgData name="SNEHA S J" userId="b7f6d0b2641b4175" providerId="LiveId" clId="{F7964FCD-66D9-408B-9864-4B7185A22471}" dt="2024-07-19T07:13:06.688" v="1871"/>
        <pc:sldMkLst>
          <pc:docMk/>
          <pc:sldMk cId="0" sldId="266"/>
        </pc:sldMkLst>
        <pc:spChg chg="del mod">
          <ac:chgData name="SNEHA S J" userId="b7f6d0b2641b4175" providerId="LiveId" clId="{F7964FCD-66D9-408B-9864-4B7185A22471}" dt="2024-07-18T15:40:37.837" v="1107"/>
          <ac:spMkLst>
            <pc:docMk/>
            <pc:sldMk cId="0" sldId="266"/>
            <ac:spMk id="4" creationId="{00000000-0000-0000-0000-000000000000}"/>
          </ac:spMkLst>
        </pc:spChg>
        <pc:spChg chg="add mod">
          <ac:chgData name="SNEHA S J" userId="b7f6d0b2641b4175" providerId="LiveId" clId="{F7964FCD-66D9-408B-9864-4B7185A22471}" dt="2024-07-19T06:07:37.949" v="1649" actId="14100"/>
          <ac:spMkLst>
            <pc:docMk/>
            <pc:sldMk cId="0" sldId="266"/>
            <ac:spMk id="4" creationId="{A84E3819-8085-788A-4DD7-2653DC5B5E9E}"/>
          </ac:spMkLst>
        </pc:spChg>
      </pc:sldChg>
      <pc:sldChg chg="modTransition">
        <pc:chgData name="SNEHA S J" userId="b7f6d0b2641b4175" providerId="LiveId" clId="{F7964FCD-66D9-408B-9864-4B7185A22471}" dt="2024-07-19T07:13:16.545" v="1873"/>
        <pc:sldMkLst>
          <pc:docMk/>
          <pc:sldMk cId="0" sldId="267"/>
        </pc:sldMkLst>
      </pc:sldChg>
      <pc:sldChg chg="modSp mod modTransition">
        <pc:chgData name="SNEHA S J" userId="b7f6d0b2641b4175" providerId="LiveId" clId="{F7964FCD-66D9-408B-9864-4B7185A22471}" dt="2024-07-19T07:09:29.692" v="1836"/>
        <pc:sldMkLst>
          <pc:docMk/>
          <pc:sldMk cId="551957704" sldId="268"/>
        </pc:sldMkLst>
        <pc:spChg chg="mod">
          <ac:chgData name="SNEHA S J" userId="b7f6d0b2641b4175" providerId="LiveId" clId="{F7964FCD-66D9-408B-9864-4B7185A22471}" dt="2024-07-18T15:07:58.826" v="172" actId="1076"/>
          <ac:spMkLst>
            <pc:docMk/>
            <pc:sldMk cId="551957704" sldId="268"/>
            <ac:spMk id="8" creationId="{A7AA1796-5183-D570-3E89-3DDC06CB20F9}"/>
          </ac:spMkLst>
        </pc:spChg>
        <pc:spChg chg="mod">
          <ac:chgData name="SNEHA S J" userId="b7f6d0b2641b4175" providerId="LiveId" clId="{F7964FCD-66D9-408B-9864-4B7185A22471}" dt="2024-07-18T15:08:15.850" v="175" actId="1076"/>
          <ac:spMkLst>
            <pc:docMk/>
            <pc:sldMk cId="551957704" sldId="268"/>
            <ac:spMk id="11" creationId="{895E15F5-D195-A42F-EDE4-BE656E321D31}"/>
          </ac:spMkLst>
        </pc:spChg>
        <pc:picChg chg="mod">
          <ac:chgData name="SNEHA S J" userId="b7f6d0b2641b4175" providerId="LiveId" clId="{F7964FCD-66D9-408B-9864-4B7185A22471}" dt="2024-07-18T15:08:04.519" v="173" actId="1076"/>
          <ac:picMkLst>
            <pc:docMk/>
            <pc:sldMk cId="551957704" sldId="268"/>
            <ac:picMk id="13" creationId="{02A02E7B-0BC7-79F5-3396-DDD28983C620}"/>
          </ac:picMkLst>
        </pc:picChg>
      </pc:sldChg>
      <pc:sldChg chg="addSp delSp modSp mod modTransition">
        <pc:chgData name="SNEHA S J" userId="b7f6d0b2641b4175" providerId="LiveId" clId="{F7964FCD-66D9-408B-9864-4B7185A22471}" dt="2024-07-18T15:14:52.906" v="662"/>
        <pc:sldMkLst>
          <pc:docMk/>
          <pc:sldMk cId="3846955383" sldId="269"/>
        </pc:sldMkLst>
        <pc:spChg chg="add del mod">
          <ac:chgData name="SNEHA S J" userId="b7f6d0b2641b4175" providerId="LiveId" clId="{F7964FCD-66D9-408B-9864-4B7185A22471}" dt="2024-07-18T15:14:16.975" v="658" actId="1076"/>
          <ac:spMkLst>
            <pc:docMk/>
            <pc:sldMk cId="3846955383" sldId="269"/>
            <ac:spMk id="2" creationId="{3F8E3CCF-92C3-DB59-48A0-C7FB3FBB204A}"/>
          </ac:spMkLst>
        </pc:spChg>
        <pc:spChg chg="add">
          <ac:chgData name="SNEHA S J" userId="b7f6d0b2641b4175" providerId="LiveId" clId="{F7964FCD-66D9-408B-9864-4B7185A22471}" dt="2024-07-18T15:13:17.829" v="642"/>
          <ac:spMkLst>
            <pc:docMk/>
            <pc:sldMk cId="3846955383" sldId="269"/>
            <ac:spMk id="3" creationId="{2EF60A8C-4055-1DAF-3A7E-3AA997124E7B}"/>
          </ac:spMkLst>
        </pc:spChg>
        <pc:spChg chg="del mod">
          <ac:chgData name="SNEHA S J" userId="b7f6d0b2641b4175" providerId="LiveId" clId="{F7964FCD-66D9-408B-9864-4B7185A22471}" dt="2024-07-18T15:14:04.273" v="655"/>
          <ac:spMkLst>
            <pc:docMk/>
            <pc:sldMk cId="3846955383" sldId="269"/>
            <ac:spMk id="4" creationId="{0B63335C-B563-8886-F0EF-60CAD6F1ACC9}"/>
          </ac:spMkLst>
        </pc:spChg>
        <pc:spChg chg="add mod">
          <ac:chgData name="SNEHA S J" userId="b7f6d0b2641b4175" providerId="LiveId" clId="{F7964FCD-66D9-408B-9864-4B7185A22471}" dt="2024-07-18T15:14:14.320" v="657" actId="1076"/>
          <ac:spMkLst>
            <pc:docMk/>
            <pc:sldMk cId="3846955383" sldId="269"/>
            <ac:spMk id="5" creationId="{2274C398-C923-BF06-6FBB-C9001F4856E9}"/>
          </ac:spMkLst>
        </pc:spChg>
      </pc:sldChg>
      <pc:sldChg chg="addSp delSp modSp mod modTransition">
        <pc:chgData name="SNEHA S J" userId="b7f6d0b2641b4175" providerId="LiveId" clId="{F7964FCD-66D9-408B-9864-4B7185A22471}" dt="2024-07-19T07:15:13.787" v="1880"/>
        <pc:sldMkLst>
          <pc:docMk/>
          <pc:sldMk cId="2652585520" sldId="270"/>
        </pc:sldMkLst>
        <pc:spChg chg="add">
          <ac:chgData name="SNEHA S J" userId="b7f6d0b2641b4175" providerId="LiveId" clId="{F7964FCD-66D9-408B-9864-4B7185A22471}" dt="2024-07-18T15:08:49.888" v="195"/>
          <ac:spMkLst>
            <pc:docMk/>
            <pc:sldMk cId="2652585520" sldId="270"/>
            <ac:spMk id="3" creationId="{004CA077-00D7-E58B-AEF9-97AB267C1E5D}"/>
          </ac:spMkLst>
        </pc:spChg>
        <pc:spChg chg="add mod">
          <ac:chgData name="SNEHA S J" userId="b7f6d0b2641b4175" providerId="LiveId" clId="{F7964FCD-66D9-408B-9864-4B7185A22471}" dt="2024-07-18T15:09:16.091" v="201"/>
          <ac:spMkLst>
            <pc:docMk/>
            <pc:sldMk cId="2652585520" sldId="270"/>
            <ac:spMk id="4" creationId="{3B84527B-DBD7-2ED6-8D81-A76FDCCACDC5}"/>
          </ac:spMkLst>
        </pc:spChg>
        <pc:spChg chg="del mod">
          <ac:chgData name="SNEHA S J" userId="b7f6d0b2641b4175" providerId="LiveId" clId="{F7964FCD-66D9-408B-9864-4B7185A22471}" dt="2024-07-18T15:09:56.702" v="583"/>
          <ac:spMkLst>
            <pc:docMk/>
            <pc:sldMk cId="2652585520" sldId="270"/>
            <ac:spMk id="5" creationId="{00000000-0000-0000-0000-000000000000}"/>
          </ac:spMkLst>
        </pc:spChg>
        <pc:spChg chg="add mod">
          <ac:chgData name="SNEHA S J" userId="b7f6d0b2641b4175" providerId="LiveId" clId="{F7964FCD-66D9-408B-9864-4B7185A22471}" dt="2024-07-18T15:09:04.780" v="199"/>
          <ac:spMkLst>
            <pc:docMk/>
            <pc:sldMk cId="2652585520" sldId="270"/>
            <ac:spMk id="7" creationId="{40E4EA8F-4904-31B3-00DC-3A65FBB6F4E7}"/>
          </ac:spMkLst>
        </pc:spChg>
        <pc:spChg chg="mod">
          <ac:chgData name="SNEHA S J" userId="b7f6d0b2641b4175" providerId="LiveId" clId="{F7964FCD-66D9-408B-9864-4B7185A22471}" dt="2024-07-18T15:10:54.918" v="600" actId="1076"/>
          <ac:spMkLst>
            <pc:docMk/>
            <pc:sldMk cId="2652585520" sldId="270"/>
            <ac:spMk id="8" creationId="{BBD6B9AF-76E1-4328-D885-01A9CC224634}"/>
          </ac:spMkLst>
        </pc:spChg>
        <pc:spChg chg="add">
          <ac:chgData name="SNEHA S J" userId="b7f6d0b2641b4175" providerId="LiveId" clId="{F7964FCD-66D9-408B-9864-4B7185A22471}" dt="2024-07-18T15:09:20.969" v="203"/>
          <ac:spMkLst>
            <pc:docMk/>
            <pc:sldMk cId="2652585520" sldId="270"/>
            <ac:spMk id="9" creationId="{4A94163F-F7CE-7377-E528-79E52B19198F}"/>
          </ac:spMkLst>
        </pc:spChg>
        <pc:spChg chg="add">
          <ac:chgData name="SNEHA S J" userId="b7f6d0b2641b4175" providerId="LiveId" clId="{F7964FCD-66D9-408B-9864-4B7185A22471}" dt="2024-07-18T15:09:43.540" v="580"/>
          <ac:spMkLst>
            <pc:docMk/>
            <pc:sldMk cId="2652585520" sldId="270"/>
            <ac:spMk id="10" creationId="{D1A1B1A8-68A4-248C-555A-738F664E125B}"/>
          </ac:spMkLst>
        </pc:spChg>
        <pc:spChg chg="add del mod">
          <ac:chgData name="SNEHA S J" userId="b7f6d0b2641b4175" providerId="LiveId" clId="{F7964FCD-66D9-408B-9864-4B7185A22471}" dt="2024-07-18T15:09:56.702" v="585"/>
          <ac:spMkLst>
            <pc:docMk/>
            <pc:sldMk cId="2652585520" sldId="270"/>
            <ac:spMk id="11" creationId="{79697B66-6F5A-6ECD-A45F-FE1EF65D46EE}"/>
          </ac:spMkLst>
        </pc:spChg>
        <pc:spChg chg="add del mod">
          <ac:chgData name="SNEHA S J" userId="b7f6d0b2641b4175" providerId="LiveId" clId="{F7964FCD-66D9-408B-9864-4B7185A22471}" dt="2024-07-18T15:11:11.015" v="604"/>
          <ac:spMkLst>
            <pc:docMk/>
            <pc:sldMk cId="2652585520" sldId="270"/>
            <ac:spMk id="12" creationId="{2BAEDA05-A928-5E00-51AE-49860735BE4F}"/>
          </ac:spMkLst>
        </pc:spChg>
        <pc:spChg chg="add mod">
          <ac:chgData name="SNEHA S J" userId="b7f6d0b2641b4175" providerId="LiveId" clId="{F7964FCD-66D9-408B-9864-4B7185A22471}" dt="2024-07-18T15:11:07.154" v="602" actId="20577"/>
          <ac:spMkLst>
            <pc:docMk/>
            <pc:sldMk cId="2652585520" sldId="270"/>
            <ac:spMk id="13" creationId="{70CEE38E-5063-BAC7-AC37-A636823C7E0A}"/>
          </ac:spMkLst>
        </pc:spChg>
        <pc:spChg chg="add del mod">
          <ac:chgData name="SNEHA S J" userId="b7f6d0b2641b4175" providerId="LiveId" clId="{F7964FCD-66D9-408B-9864-4B7185A22471}" dt="2024-07-18T15:11:11.015" v="606"/>
          <ac:spMkLst>
            <pc:docMk/>
            <pc:sldMk cId="2652585520" sldId="270"/>
            <ac:spMk id="14" creationId="{DF35FF59-3E93-B5A9-711B-4EEE0DD3430D}"/>
          </ac:spMkLst>
        </pc:spChg>
        <pc:picChg chg="mod">
          <ac:chgData name="SNEHA S J" userId="b7f6d0b2641b4175" providerId="LiveId" clId="{F7964FCD-66D9-408B-9864-4B7185A22471}" dt="2024-07-18T15:10:18.902" v="591" actId="14100"/>
          <ac:picMkLst>
            <pc:docMk/>
            <pc:sldMk cId="2652585520" sldId="270"/>
            <ac:picMk id="2" creationId="{00000000-0000-0000-0000-000000000000}"/>
          </ac:picMkLst>
        </pc:picChg>
        <pc:picChg chg="mod">
          <ac:chgData name="SNEHA S J" userId="b7f6d0b2641b4175" providerId="LiveId" clId="{F7964FCD-66D9-408B-9864-4B7185A22471}" dt="2024-07-18T15:10:48.760" v="599" actId="1076"/>
          <ac:picMkLst>
            <pc:docMk/>
            <pc:sldMk cId="2652585520" sldId="270"/>
            <ac:picMk id="6" creationId="{09FAAD99-973B-2706-2C26-3D60E023329A}"/>
          </ac:picMkLst>
        </pc:picChg>
      </pc:sldChg>
      <pc:sldChg chg="addSp delSp modSp mod modTransition">
        <pc:chgData name="SNEHA S J" userId="b7f6d0b2641b4175" providerId="LiveId" clId="{F7964FCD-66D9-408B-9864-4B7185A22471}" dt="2024-07-19T07:10:13.060" v="1847"/>
        <pc:sldMkLst>
          <pc:docMk/>
          <pc:sldMk cId="3138856227" sldId="271"/>
        </pc:sldMkLst>
        <pc:spChg chg="mod">
          <ac:chgData name="SNEHA S J" userId="b7f6d0b2641b4175" providerId="LiveId" clId="{F7964FCD-66D9-408B-9864-4B7185A22471}" dt="2024-07-18T15:18:06.182" v="733" actId="1076"/>
          <ac:spMkLst>
            <pc:docMk/>
            <pc:sldMk cId="3138856227" sldId="271"/>
            <ac:spMk id="2" creationId="{3F8E3CCF-92C3-DB59-48A0-C7FB3FBB204A}"/>
          </ac:spMkLst>
        </pc:spChg>
        <pc:spChg chg="add mod">
          <ac:chgData name="SNEHA S J" userId="b7f6d0b2641b4175" providerId="LiveId" clId="{F7964FCD-66D9-408B-9864-4B7185A22471}" dt="2024-07-18T15:18:03.842" v="732" actId="1076"/>
          <ac:spMkLst>
            <pc:docMk/>
            <pc:sldMk cId="3138856227" sldId="271"/>
            <ac:spMk id="3" creationId="{93EDA874-3A7A-340A-CB04-C9D2172EFD52}"/>
          </ac:spMkLst>
        </pc:spChg>
        <pc:spChg chg="del mod">
          <ac:chgData name="SNEHA S J" userId="b7f6d0b2641b4175" providerId="LiveId" clId="{F7964FCD-66D9-408B-9864-4B7185A22471}" dt="2024-07-18T15:18:08.323" v="735"/>
          <ac:spMkLst>
            <pc:docMk/>
            <pc:sldMk cId="3138856227" sldId="271"/>
            <ac:spMk id="4" creationId="{0B63335C-B563-8886-F0EF-60CAD6F1ACC9}"/>
          </ac:spMkLst>
        </pc:spChg>
      </pc:sldChg>
      <pc:sldChg chg="modTransition">
        <pc:chgData name="SNEHA S J" userId="b7f6d0b2641b4175" providerId="LiveId" clId="{F7964FCD-66D9-408B-9864-4B7185A22471}" dt="2024-07-19T07:12:05.570" v="1853"/>
        <pc:sldMkLst>
          <pc:docMk/>
          <pc:sldMk cId="4289063190" sldId="272"/>
        </pc:sldMkLst>
      </pc:sldChg>
      <pc:sldChg chg="del">
        <pc:chgData name="SNEHA S J" userId="b7f6d0b2641b4175" providerId="LiveId" clId="{F7964FCD-66D9-408B-9864-4B7185A22471}" dt="2024-07-18T15:28:01.527" v="746" actId="2696"/>
        <pc:sldMkLst>
          <pc:docMk/>
          <pc:sldMk cId="1874956802" sldId="273"/>
        </pc:sldMkLst>
      </pc:sldChg>
      <pc:sldChg chg="addSp delSp modSp new mod modTransition">
        <pc:chgData name="SNEHA S J" userId="b7f6d0b2641b4175" providerId="LiveId" clId="{F7964FCD-66D9-408B-9864-4B7185A22471}" dt="2024-07-19T07:08:30.213" v="1824"/>
        <pc:sldMkLst>
          <pc:docMk/>
          <pc:sldMk cId="2079297457" sldId="274"/>
        </pc:sldMkLst>
        <pc:spChg chg="add mod">
          <ac:chgData name="SNEHA S J" userId="b7f6d0b2641b4175" providerId="LiveId" clId="{F7964FCD-66D9-408B-9864-4B7185A22471}" dt="2024-07-18T15:58:33.775" v="1358" actId="1076"/>
          <ac:spMkLst>
            <pc:docMk/>
            <pc:sldMk cId="2079297457" sldId="274"/>
            <ac:spMk id="2" creationId="{5BB4C38E-D901-DB7A-8784-C6F301E4468C}"/>
          </ac:spMkLst>
        </pc:spChg>
        <pc:spChg chg="add del mod">
          <ac:chgData name="SNEHA S J" userId="b7f6d0b2641b4175" providerId="LiveId" clId="{F7964FCD-66D9-408B-9864-4B7185A22471}" dt="2024-07-18T15:06:57.967" v="117"/>
          <ac:spMkLst>
            <pc:docMk/>
            <pc:sldMk cId="2079297457" sldId="274"/>
            <ac:spMk id="3" creationId="{736DC61F-C0A8-9CF6-9CCA-6657491EA611}"/>
          </ac:spMkLst>
        </pc:spChg>
        <pc:spChg chg="add del mod">
          <ac:chgData name="SNEHA S J" userId="b7f6d0b2641b4175" providerId="LiveId" clId="{F7964FCD-66D9-408B-9864-4B7185A22471}" dt="2024-07-18T15:38:33.415" v="1097"/>
          <ac:spMkLst>
            <pc:docMk/>
            <pc:sldMk cId="2079297457" sldId="274"/>
            <ac:spMk id="4" creationId="{6A3AEB18-B302-52AF-65D5-1B9B94396D7D}"/>
          </ac:spMkLst>
        </pc:spChg>
        <pc:spChg chg="add">
          <ac:chgData name="SNEHA S J" userId="b7f6d0b2641b4175" providerId="LiveId" clId="{F7964FCD-66D9-408B-9864-4B7185A22471}" dt="2024-07-18T15:37:27.494" v="1083"/>
          <ac:spMkLst>
            <pc:docMk/>
            <pc:sldMk cId="2079297457" sldId="274"/>
            <ac:spMk id="5" creationId="{DFF307B4-599F-035E-18E6-3F9823FD55FC}"/>
          </ac:spMkLst>
        </pc:spChg>
        <pc:spChg chg="add mod">
          <ac:chgData name="SNEHA S J" userId="b7f6d0b2641b4175" providerId="LiveId" clId="{F7964FCD-66D9-408B-9864-4B7185A22471}" dt="2024-07-18T15:45:43.614" v="1205" actId="20577"/>
          <ac:spMkLst>
            <pc:docMk/>
            <pc:sldMk cId="2079297457" sldId="274"/>
            <ac:spMk id="6" creationId="{FE4117E0-90B2-840E-35B0-9B85852C4340}"/>
          </ac:spMkLst>
        </pc:spChg>
        <pc:spChg chg="add mod">
          <ac:chgData name="SNEHA S J" userId="b7f6d0b2641b4175" providerId="LiveId" clId="{F7964FCD-66D9-408B-9864-4B7185A22471}" dt="2024-07-18T15:58:42.170" v="1359" actId="1076"/>
          <ac:spMkLst>
            <pc:docMk/>
            <pc:sldMk cId="2079297457" sldId="274"/>
            <ac:spMk id="8" creationId="{EA7BBCCD-54F6-0DDB-FAB0-032313C0CF0E}"/>
          </ac:spMkLst>
        </pc:spChg>
        <pc:spChg chg="add del mod">
          <ac:chgData name="SNEHA S J" userId="b7f6d0b2641b4175" providerId="LiveId" clId="{F7964FCD-66D9-408B-9864-4B7185A22471}" dt="2024-07-18T15:57:49.386" v="1341"/>
          <ac:spMkLst>
            <pc:docMk/>
            <pc:sldMk cId="2079297457" sldId="274"/>
            <ac:spMk id="9" creationId="{2EF48E9A-5A7B-0E16-0FAF-C6CCB5968336}"/>
          </ac:spMkLst>
        </pc:spChg>
        <pc:picChg chg="add mod">
          <ac:chgData name="SNEHA S J" userId="b7f6d0b2641b4175" providerId="LiveId" clId="{F7964FCD-66D9-408B-9864-4B7185A22471}" dt="2024-07-18T15:56:11.822" v="1323"/>
          <ac:picMkLst>
            <pc:docMk/>
            <pc:sldMk cId="2079297457" sldId="274"/>
            <ac:picMk id="7" creationId="{73AA783F-8132-1D1D-91E2-999BDF7CA932}"/>
          </ac:picMkLst>
        </pc:picChg>
        <pc:picChg chg="add del">
          <ac:chgData name="SNEHA S J" userId="b7f6d0b2641b4175" providerId="LiveId" clId="{F7964FCD-66D9-408B-9864-4B7185A22471}" dt="2024-07-18T15:56:05.170" v="1322" actId="21"/>
          <ac:picMkLst>
            <pc:docMk/>
            <pc:sldMk cId="2079297457" sldId="274"/>
            <ac:picMk id="5124" creationId="{73AA783F-8132-1D1D-91E2-999BDF7CA932}"/>
          </ac:picMkLst>
        </pc:picChg>
        <pc:picChg chg="add mod">
          <ac:chgData name="SNEHA S J" userId="b7f6d0b2641b4175" providerId="LiveId" clId="{F7964FCD-66D9-408B-9864-4B7185A22471}" dt="2024-07-18T15:58:45.063" v="1360" actId="1076"/>
          <ac:picMkLst>
            <pc:docMk/>
            <pc:sldMk cId="2079297457" sldId="274"/>
            <ac:picMk id="5126" creationId="{1C691E96-589C-5FE8-0337-C17BECD8A553}"/>
          </ac:picMkLst>
        </pc:picChg>
      </pc:sldChg>
      <pc:sldChg chg="addSp delSp modSp new mod modTransition">
        <pc:chgData name="SNEHA S J" userId="b7f6d0b2641b4175" providerId="LiveId" clId="{F7964FCD-66D9-408B-9864-4B7185A22471}" dt="2024-07-19T07:12:21.001" v="1857"/>
        <pc:sldMkLst>
          <pc:docMk/>
          <pc:sldMk cId="2594574837" sldId="275"/>
        </pc:sldMkLst>
        <pc:spChg chg="mod">
          <ac:chgData name="SNEHA S J" userId="b7f6d0b2641b4175" providerId="LiveId" clId="{F7964FCD-66D9-408B-9864-4B7185A22471}" dt="2024-07-19T05:46:36.401" v="1441" actId="1076"/>
          <ac:spMkLst>
            <pc:docMk/>
            <pc:sldMk cId="2594574837" sldId="275"/>
            <ac:spMk id="2" creationId="{029E545E-7A50-4520-1418-8F50C50663D6}"/>
          </ac:spMkLst>
        </pc:spChg>
        <pc:spChg chg="del">
          <ac:chgData name="SNEHA S J" userId="b7f6d0b2641b4175" providerId="LiveId" clId="{F7964FCD-66D9-408B-9864-4B7185A22471}" dt="2024-07-18T15:30:23.604" v="799" actId="21"/>
          <ac:spMkLst>
            <pc:docMk/>
            <pc:sldMk cId="2594574837" sldId="275"/>
            <ac:spMk id="3" creationId="{8BB5ECC8-AF27-D870-1CF1-993CDECEA158}"/>
          </ac:spMkLst>
        </pc:spChg>
        <pc:spChg chg="add mod">
          <ac:chgData name="SNEHA S J" userId="b7f6d0b2641b4175" providerId="LiveId" clId="{F7964FCD-66D9-408B-9864-4B7185A22471}" dt="2024-07-19T06:22:19.317" v="1713" actId="1076"/>
          <ac:spMkLst>
            <pc:docMk/>
            <pc:sldMk cId="2594574837" sldId="275"/>
            <ac:spMk id="12" creationId="{A25FAEBA-38DA-DB79-D75A-1CC634AE3983}"/>
          </ac:spMkLst>
        </pc:spChg>
        <pc:picChg chg="add mod">
          <ac:chgData name="SNEHA S J" userId="b7f6d0b2641b4175" providerId="LiveId" clId="{F7964FCD-66D9-408B-9864-4B7185A22471}" dt="2024-07-19T05:44:49.698" v="1427" actId="1076"/>
          <ac:picMkLst>
            <pc:docMk/>
            <pc:sldMk cId="2594574837" sldId="275"/>
            <ac:picMk id="4" creationId="{01A30B4C-6B13-4195-9F0C-8D2CC695CC1A}"/>
          </ac:picMkLst>
        </pc:picChg>
        <pc:picChg chg="add mod">
          <ac:chgData name="SNEHA S J" userId="b7f6d0b2641b4175" providerId="LiveId" clId="{F7964FCD-66D9-408B-9864-4B7185A22471}" dt="2024-07-19T05:46:46.284" v="1444" actId="1076"/>
          <ac:picMkLst>
            <pc:docMk/>
            <pc:sldMk cId="2594574837" sldId="275"/>
            <ac:picMk id="5" creationId="{7BE53EED-21AF-C534-7091-E40A32265427}"/>
          </ac:picMkLst>
        </pc:picChg>
        <pc:picChg chg="add mod">
          <ac:chgData name="SNEHA S J" userId="b7f6d0b2641b4175" providerId="LiveId" clId="{F7964FCD-66D9-408B-9864-4B7185A22471}" dt="2024-07-19T05:46:58.210" v="1447" actId="1076"/>
          <ac:picMkLst>
            <pc:docMk/>
            <pc:sldMk cId="2594574837" sldId="275"/>
            <ac:picMk id="7" creationId="{F88C01F6-162C-B838-86A4-85231BD8D3C6}"/>
          </ac:picMkLst>
        </pc:picChg>
        <pc:picChg chg="add del mod">
          <ac:chgData name="SNEHA S J" userId="b7f6d0b2641b4175" providerId="LiveId" clId="{F7964FCD-66D9-408B-9864-4B7185A22471}" dt="2024-07-19T05:45:59.470" v="1435" actId="21"/>
          <ac:picMkLst>
            <pc:docMk/>
            <pc:sldMk cId="2594574837" sldId="275"/>
            <ac:picMk id="9" creationId="{E8F12B9E-DAD6-84A5-F978-42749FD5CD21}"/>
          </ac:picMkLst>
        </pc:picChg>
        <pc:picChg chg="add mod">
          <ac:chgData name="SNEHA S J" userId="b7f6d0b2641b4175" providerId="LiveId" clId="{F7964FCD-66D9-408B-9864-4B7185A22471}" dt="2024-07-19T05:46:52.063" v="1446" actId="1076"/>
          <ac:picMkLst>
            <pc:docMk/>
            <pc:sldMk cId="2594574837" sldId="275"/>
            <ac:picMk id="11" creationId="{C8F5CE24-AD73-7BEA-820E-6BB400C1BACF}"/>
          </ac:picMkLst>
        </pc:picChg>
        <pc:picChg chg="add del mod">
          <ac:chgData name="SNEHA S J" userId="b7f6d0b2641b4175" providerId="LiveId" clId="{F7964FCD-66D9-408B-9864-4B7185A22471}" dt="2024-07-19T05:43:57.115" v="1420" actId="21"/>
          <ac:picMkLst>
            <pc:docMk/>
            <pc:sldMk cId="2594574837" sldId="275"/>
            <ac:picMk id="11266" creationId="{5EB476C3-AE35-B81B-B564-5006445626EA}"/>
          </ac:picMkLst>
        </pc:picChg>
      </pc:sldChg>
      <pc:sldChg chg="addSp delSp modSp new mod modTransition">
        <pc:chgData name="SNEHA S J" userId="b7f6d0b2641b4175" providerId="LiveId" clId="{F7964FCD-66D9-408B-9864-4B7185A22471}" dt="2024-07-19T07:12:25.849" v="1858"/>
        <pc:sldMkLst>
          <pc:docMk/>
          <pc:sldMk cId="1943046305" sldId="276"/>
        </pc:sldMkLst>
        <pc:spChg chg="mod">
          <ac:chgData name="SNEHA S J" userId="b7f6d0b2641b4175" providerId="LiveId" clId="{F7964FCD-66D9-408B-9864-4B7185A22471}" dt="2024-07-19T05:47:42.010" v="1454" actId="1076"/>
          <ac:spMkLst>
            <pc:docMk/>
            <pc:sldMk cId="1943046305" sldId="276"/>
            <ac:spMk id="2" creationId="{C20A9E76-B1E8-66ED-8F92-D1FB0291E086}"/>
          </ac:spMkLst>
        </pc:spChg>
        <pc:spChg chg="del">
          <ac:chgData name="SNEHA S J" userId="b7f6d0b2641b4175" providerId="LiveId" clId="{F7964FCD-66D9-408B-9864-4B7185A22471}" dt="2024-07-18T15:30:32.037" v="800" actId="21"/>
          <ac:spMkLst>
            <pc:docMk/>
            <pc:sldMk cId="1943046305" sldId="276"/>
            <ac:spMk id="3" creationId="{85C4DC81-6638-95EB-D903-E4F38020086F}"/>
          </ac:spMkLst>
        </pc:spChg>
        <pc:spChg chg="add mod">
          <ac:chgData name="SNEHA S J" userId="b7f6d0b2641b4175" providerId="LiveId" clId="{F7964FCD-66D9-408B-9864-4B7185A22471}" dt="2024-07-19T06:23:48.213" v="1727" actId="14100"/>
          <ac:spMkLst>
            <pc:docMk/>
            <pc:sldMk cId="1943046305" sldId="276"/>
            <ac:spMk id="11" creationId="{48CC30C1-BDF0-8711-E4B7-D8BFE625C4A6}"/>
          </ac:spMkLst>
        </pc:spChg>
        <pc:picChg chg="add mod">
          <ac:chgData name="SNEHA S J" userId="b7f6d0b2641b4175" providerId="LiveId" clId="{F7964FCD-66D9-408B-9864-4B7185A22471}" dt="2024-07-19T05:49:10.829" v="1473" actId="14100"/>
          <ac:picMkLst>
            <pc:docMk/>
            <pc:sldMk cId="1943046305" sldId="276"/>
            <ac:picMk id="4" creationId="{99C999B9-5B5B-F860-6E0E-BABD5701774C}"/>
          </ac:picMkLst>
        </pc:picChg>
        <pc:picChg chg="add mod">
          <ac:chgData name="SNEHA S J" userId="b7f6d0b2641b4175" providerId="LiveId" clId="{F7964FCD-66D9-408B-9864-4B7185A22471}" dt="2024-07-19T05:47:12.042" v="1451" actId="1076"/>
          <ac:picMkLst>
            <pc:docMk/>
            <pc:sldMk cId="1943046305" sldId="276"/>
            <ac:picMk id="5" creationId="{4AA648C7-6078-6299-58C0-B5B6D2083F96}"/>
          </ac:picMkLst>
        </pc:picChg>
        <pc:picChg chg="add mod">
          <ac:chgData name="SNEHA S J" userId="b7f6d0b2641b4175" providerId="LiveId" clId="{F7964FCD-66D9-408B-9864-4B7185A22471}" dt="2024-07-19T05:49:01.137" v="1470" actId="1076"/>
          <ac:picMkLst>
            <pc:docMk/>
            <pc:sldMk cId="1943046305" sldId="276"/>
            <ac:picMk id="6" creationId="{8C58A82F-D7A0-76F4-1542-DA556956F6D6}"/>
          </ac:picMkLst>
        </pc:picChg>
        <pc:picChg chg="add del mod">
          <ac:chgData name="SNEHA S J" userId="b7f6d0b2641b4175" providerId="LiveId" clId="{F7964FCD-66D9-408B-9864-4B7185A22471}" dt="2024-07-19T05:48:14.801" v="1459" actId="21"/>
          <ac:picMkLst>
            <pc:docMk/>
            <pc:sldMk cId="1943046305" sldId="276"/>
            <ac:picMk id="8" creationId="{7526CA8B-0C5F-9AE4-29B2-FEEE0FB2866D}"/>
          </ac:picMkLst>
        </pc:picChg>
        <pc:picChg chg="add mod">
          <ac:chgData name="SNEHA S J" userId="b7f6d0b2641b4175" providerId="LiveId" clId="{F7964FCD-66D9-408B-9864-4B7185A22471}" dt="2024-07-19T05:48:53.142" v="1468" actId="688"/>
          <ac:picMkLst>
            <pc:docMk/>
            <pc:sldMk cId="1943046305" sldId="276"/>
            <ac:picMk id="10" creationId="{AAE704FB-E638-EF19-A049-849B68582798}"/>
          </ac:picMkLst>
        </pc:picChg>
      </pc:sldChg>
      <pc:sldChg chg="addSp delSp modSp new mod modTransition">
        <pc:chgData name="SNEHA S J" userId="b7f6d0b2641b4175" providerId="LiveId" clId="{F7964FCD-66D9-408B-9864-4B7185A22471}" dt="2024-07-19T07:12:28.764" v="1859"/>
        <pc:sldMkLst>
          <pc:docMk/>
          <pc:sldMk cId="1148430646" sldId="277"/>
        </pc:sldMkLst>
        <pc:spChg chg="mod">
          <ac:chgData name="SNEHA S J" userId="b7f6d0b2641b4175" providerId="LiveId" clId="{F7964FCD-66D9-408B-9864-4B7185A22471}" dt="2024-07-19T05:51:16.713" v="1478" actId="1076"/>
          <ac:spMkLst>
            <pc:docMk/>
            <pc:sldMk cId="1148430646" sldId="277"/>
            <ac:spMk id="2" creationId="{58A7CB44-51E2-FBC8-8B54-8A95290275C8}"/>
          </ac:spMkLst>
        </pc:spChg>
        <pc:spChg chg="del">
          <ac:chgData name="SNEHA S J" userId="b7f6d0b2641b4175" providerId="LiveId" clId="{F7964FCD-66D9-408B-9864-4B7185A22471}" dt="2024-07-18T15:42:54.237" v="1142" actId="21"/>
          <ac:spMkLst>
            <pc:docMk/>
            <pc:sldMk cId="1148430646" sldId="277"/>
            <ac:spMk id="3" creationId="{7DC85412-0FB6-4A99-B8EA-2F04E13CD0F2}"/>
          </ac:spMkLst>
        </pc:spChg>
        <pc:spChg chg="add mod">
          <ac:chgData name="SNEHA S J" userId="b7f6d0b2641b4175" providerId="LiveId" clId="{F7964FCD-66D9-408B-9864-4B7185A22471}" dt="2024-07-19T05:59:43.796" v="1616" actId="1076"/>
          <ac:spMkLst>
            <pc:docMk/>
            <pc:sldMk cId="1148430646" sldId="277"/>
            <ac:spMk id="9" creationId="{91DD35B7-912A-B612-AD48-14CD937B8258}"/>
          </ac:spMkLst>
        </pc:spChg>
        <pc:spChg chg="add mod">
          <ac:chgData name="SNEHA S J" userId="b7f6d0b2641b4175" providerId="LiveId" clId="{F7964FCD-66D9-408B-9864-4B7185A22471}" dt="2024-07-19T06:24:39.361" v="1733" actId="14100"/>
          <ac:spMkLst>
            <pc:docMk/>
            <pc:sldMk cId="1148430646" sldId="277"/>
            <ac:spMk id="16" creationId="{C6460083-8D26-EF17-0AC6-83C201991149}"/>
          </ac:spMkLst>
        </pc:spChg>
        <pc:graphicFrameChg chg="add del mod modGraphic">
          <ac:chgData name="SNEHA S J" userId="b7f6d0b2641b4175" providerId="LiveId" clId="{F7964FCD-66D9-408B-9864-4B7185A22471}" dt="2024-07-18T16:03:50.118" v="1382" actId="21"/>
          <ac:graphicFrameMkLst>
            <pc:docMk/>
            <pc:sldMk cId="1148430646" sldId="277"/>
            <ac:graphicFrameMk id="5" creationId="{DB89B9D1-0AB0-7141-47CE-940EA4A0B50B}"/>
          </ac:graphicFrameMkLst>
        </pc:graphicFrameChg>
        <pc:picChg chg="add del mod">
          <ac:chgData name="SNEHA S J" userId="b7f6d0b2641b4175" providerId="LiveId" clId="{F7964FCD-66D9-408B-9864-4B7185A22471}" dt="2024-07-18T16:02:14.164" v="1370" actId="21"/>
          <ac:picMkLst>
            <pc:docMk/>
            <pc:sldMk cId="1148430646" sldId="277"/>
            <ac:picMk id="4" creationId="{9BB83A2B-BB54-C92E-A6DF-929595A8D7F9}"/>
          </ac:picMkLst>
        </pc:picChg>
        <pc:picChg chg="add mod">
          <ac:chgData name="SNEHA S J" userId="b7f6d0b2641b4175" providerId="LiveId" clId="{F7964FCD-66D9-408B-9864-4B7185A22471}" dt="2024-07-19T05:59:54.869" v="1621" actId="1076"/>
          <ac:picMkLst>
            <pc:docMk/>
            <pc:sldMk cId="1148430646" sldId="277"/>
            <ac:picMk id="4" creationId="{B009D856-AC71-6B1B-4EF9-FE79CD3CC42A}"/>
          </ac:picMkLst>
        </pc:picChg>
        <pc:picChg chg="add mod">
          <ac:chgData name="SNEHA S J" userId="b7f6d0b2641b4175" providerId="LiveId" clId="{F7964FCD-66D9-408B-9864-4B7185A22471}" dt="2024-07-19T05:59:45.342" v="1617" actId="1076"/>
          <ac:picMkLst>
            <pc:docMk/>
            <pc:sldMk cId="1148430646" sldId="277"/>
            <ac:picMk id="6" creationId="{19FE972A-E852-F4D7-E39B-4AA13137D8CC}"/>
          </ac:picMkLst>
        </pc:picChg>
        <pc:picChg chg="add mod">
          <ac:chgData name="SNEHA S J" userId="b7f6d0b2641b4175" providerId="LiveId" clId="{F7964FCD-66D9-408B-9864-4B7185A22471}" dt="2024-07-19T05:57:24.575" v="1599" actId="1076"/>
          <ac:picMkLst>
            <pc:docMk/>
            <pc:sldMk cId="1148430646" sldId="277"/>
            <ac:picMk id="8" creationId="{3FA5B1D6-55AB-F0B9-77DE-50FD386B2719}"/>
          </ac:picMkLst>
        </pc:picChg>
        <pc:picChg chg="add mod">
          <ac:chgData name="SNEHA S J" userId="b7f6d0b2641b4175" providerId="LiveId" clId="{F7964FCD-66D9-408B-9864-4B7185A22471}" dt="2024-07-19T05:59:52.408" v="1620" actId="688"/>
          <ac:picMkLst>
            <pc:docMk/>
            <pc:sldMk cId="1148430646" sldId="277"/>
            <ac:picMk id="11" creationId="{3C963C65-41B6-E339-F0E4-3C985FFCEEA2}"/>
          </ac:picMkLst>
        </pc:picChg>
        <pc:picChg chg="add mod">
          <ac:chgData name="SNEHA S J" userId="b7f6d0b2641b4175" providerId="LiveId" clId="{F7964FCD-66D9-408B-9864-4B7185A22471}" dt="2024-07-19T05:59:48.137" v="1618" actId="1076"/>
          <ac:picMkLst>
            <pc:docMk/>
            <pc:sldMk cId="1148430646" sldId="277"/>
            <ac:picMk id="12" creationId="{DF2812E2-38C3-1D42-27DE-89EE97E883F3}"/>
          </ac:picMkLst>
        </pc:picChg>
        <pc:picChg chg="add del mod">
          <ac:chgData name="SNEHA S J" userId="b7f6d0b2641b4175" providerId="LiveId" clId="{F7964FCD-66D9-408B-9864-4B7185A22471}" dt="2024-07-19T05:58:25.834" v="1608" actId="21"/>
          <ac:picMkLst>
            <pc:docMk/>
            <pc:sldMk cId="1148430646" sldId="277"/>
            <ac:picMk id="13" creationId="{A53D566A-2A71-F5EA-8CA5-80C2E088286B}"/>
          </ac:picMkLst>
        </pc:picChg>
        <pc:picChg chg="add mod">
          <ac:chgData name="SNEHA S J" userId="b7f6d0b2641b4175" providerId="LiveId" clId="{F7964FCD-66D9-408B-9864-4B7185A22471}" dt="2024-07-19T06:00:00.303" v="1623" actId="688"/>
          <ac:picMkLst>
            <pc:docMk/>
            <pc:sldMk cId="1148430646" sldId="277"/>
            <ac:picMk id="15" creationId="{F711D257-1922-0BB9-558D-2482EAA7944D}"/>
          </ac:picMkLst>
        </pc:picChg>
      </pc:sldChg>
      <pc:sldChg chg="addSp delSp modSp new mod modTransition">
        <pc:chgData name="SNEHA S J" userId="b7f6d0b2641b4175" providerId="LiveId" clId="{F7964FCD-66D9-408B-9864-4B7185A22471}" dt="2024-07-19T07:12:31.345" v="1860"/>
        <pc:sldMkLst>
          <pc:docMk/>
          <pc:sldMk cId="1580615811" sldId="278"/>
        </pc:sldMkLst>
        <pc:spChg chg="mod">
          <ac:chgData name="SNEHA S J" userId="b7f6d0b2641b4175" providerId="LiveId" clId="{F7964FCD-66D9-408B-9864-4B7185A22471}" dt="2024-07-18T15:47:45.240" v="1250" actId="1076"/>
          <ac:spMkLst>
            <pc:docMk/>
            <pc:sldMk cId="1580615811" sldId="278"/>
            <ac:spMk id="2" creationId="{71A812D1-0B1B-8BE1-A189-6F10522865CE}"/>
          </ac:spMkLst>
        </pc:spChg>
        <pc:spChg chg="del">
          <ac:chgData name="SNEHA S J" userId="b7f6d0b2641b4175" providerId="LiveId" clId="{F7964FCD-66D9-408B-9864-4B7185A22471}" dt="2024-07-18T15:43:32.843" v="1166" actId="21"/>
          <ac:spMkLst>
            <pc:docMk/>
            <pc:sldMk cId="1580615811" sldId="278"/>
            <ac:spMk id="3" creationId="{7B49A1C7-8E31-5A99-4806-30290EB16E17}"/>
          </ac:spMkLst>
        </pc:spChg>
        <pc:spChg chg="add mod">
          <ac:chgData name="SNEHA S J" userId="b7f6d0b2641b4175" providerId="LiveId" clId="{F7964FCD-66D9-408B-9864-4B7185A22471}" dt="2024-07-19T06:25:09.583" v="1738" actId="14100"/>
          <ac:spMkLst>
            <pc:docMk/>
            <pc:sldMk cId="1580615811" sldId="278"/>
            <ac:spMk id="4" creationId="{ADA19BCE-E310-859B-0B24-A86A8C9223CD}"/>
          </ac:spMkLst>
        </pc:spChg>
        <pc:picChg chg="add mod">
          <ac:chgData name="SNEHA S J" userId="b7f6d0b2641b4175" providerId="LiveId" clId="{F7964FCD-66D9-408B-9864-4B7185A22471}" dt="2024-07-18T15:48:17.474" v="1266" actId="1076"/>
          <ac:picMkLst>
            <pc:docMk/>
            <pc:sldMk cId="1580615811" sldId="278"/>
            <ac:picMk id="9218" creationId="{F0F8D6EC-ADEB-F1F4-4DA2-558B47FC679F}"/>
          </ac:picMkLst>
        </pc:picChg>
        <pc:picChg chg="add mod">
          <ac:chgData name="SNEHA S J" userId="b7f6d0b2641b4175" providerId="LiveId" clId="{F7964FCD-66D9-408B-9864-4B7185A22471}" dt="2024-07-18T15:48:06.834" v="1262" actId="1076"/>
          <ac:picMkLst>
            <pc:docMk/>
            <pc:sldMk cId="1580615811" sldId="278"/>
            <ac:picMk id="9220" creationId="{3CEFA0F0-4BD8-AAEB-1A10-36E1CD0230D1}"/>
          </ac:picMkLst>
        </pc:picChg>
        <pc:picChg chg="add mod">
          <ac:chgData name="SNEHA S J" userId="b7f6d0b2641b4175" providerId="LiveId" clId="{F7964FCD-66D9-408B-9864-4B7185A22471}" dt="2024-07-18T15:48:18.800" v="1267" actId="1076"/>
          <ac:picMkLst>
            <pc:docMk/>
            <pc:sldMk cId="1580615811" sldId="278"/>
            <ac:picMk id="9222" creationId="{41F9754B-4140-E674-8EBF-4E175BDA49DC}"/>
          </ac:picMkLst>
        </pc:picChg>
        <pc:picChg chg="add">
          <ac:chgData name="SNEHA S J" userId="b7f6d0b2641b4175" providerId="LiveId" clId="{F7964FCD-66D9-408B-9864-4B7185A22471}" dt="2024-07-18T15:48:28.574" v="1268"/>
          <ac:picMkLst>
            <pc:docMk/>
            <pc:sldMk cId="1580615811" sldId="278"/>
            <ac:picMk id="9224" creationId="{D9794B87-BC42-A6ED-8F7C-C6E61E1A48A8}"/>
          </ac:picMkLst>
        </pc:picChg>
        <pc:picChg chg="add">
          <ac:chgData name="SNEHA S J" userId="b7f6d0b2641b4175" providerId="LiveId" clId="{F7964FCD-66D9-408B-9864-4B7185A22471}" dt="2024-07-18T15:48:32.628" v="1269"/>
          <ac:picMkLst>
            <pc:docMk/>
            <pc:sldMk cId="1580615811" sldId="278"/>
            <ac:picMk id="9226" creationId="{97D43724-BA6B-0B18-A3E6-D8ADFB6A7D5F}"/>
          </ac:picMkLst>
        </pc:picChg>
        <pc:picChg chg="add mod">
          <ac:chgData name="SNEHA S J" userId="b7f6d0b2641b4175" providerId="LiveId" clId="{F7964FCD-66D9-408B-9864-4B7185A22471}" dt="2024-07-18T15:48:46.573" v="1271" actId="1076"/>
          <ac:picMkLst>
            <pc:docMk/>
            <pc:sldMk cId="1580615811" sldId="278"/>
            <ac:picMk id="9228" creationId="{789DEC49-AC4A-AA5C-E268-BB1B9D70503A}"/>
          </ac:picMkLst>
        </pc:picChg>
      </pc:sldChg>
      <pc:sldChg chg="addSp delSp modSp new mod modTransition">
        <pc:chgData name="SNEHA S J" userId="b7f6d0b2641b4175" providerId="LiveId" clId="{F7964FCD-66D9-408B-9864-4B7185A22471}" dt="2024-07-19T07:12:35.899" v="1862"/>
        <pc:sldMkLst>
          <pc:docMk/>
          <pc:sldMk cId="2164466176" sldId="279"/>
        </pc:sldMkLst>
        <pc:spChg chg="mod">
          <ac:chgData name="SNEHA S J" userId="b7f6d0b2641b4175" providerId="LiveId" clId="{F7964FCD-66D9-408B-9864-4B7185A22471}" dt="2024-07-18T15:45:14.812" v="1188" actId="1076"/>
          <ac:spMkLst>
            <pc:docMk/>
            <pc:sldMk cId="2164466176" sldId="279"/>
            <ac:spMk id="2" creationId="{AA42F03A-930B-B93F-6A3D-01CB01D2327B}"/>
          </ac:spMkLst>
        </pc:spChg>
        <pc:spChg chg="del">
          <ac:chgData name="SNEHA S J" userId="b7f6d0b2641b4175" providerId="LiveId" clId="{F7964FCD-66D9-408B-9864-4B7185A22471}" dt="2024-07-18T15:44:59.983" v="1184" actId="21"/>
          <ac:spMkLst>
            <pc:docMk/>
            <pc:sldMk cId="2164466176" sldId="279"/>
            <ac:spMk id="3" creationId="{AF0F596C-6E4B-9A86-7040-CAAE80D4B0D8}"/>
          </ac:spMkLst>
        </pc:spChg>
        <pc:spChg chg="add mod">
          <ac:chgData name="SNEHA S J" userId="b7f6d0b2641b4175" providerId="LiveId" clId="{F7964FCD-66D9-408B-9864-4B7185A22471}" dt="2024-07-18T15:45:01.509" v="1185"/>
          <ac:spMkLst>
            <pc:docMk/>
            <pc:sldMk cId="2164466176" sldId="279"/>
            <ac:spMk id="4" creationId="{AF0F596C-6E4B-9A86-7040-CAAE80D4B0D8}"/>
          </ac:spMkLst>
        </pc:spChg>
        <pc:picChg chg="add mod">
          <ac:chgData name="SNEHA S J" userId="b7f6d0b2641b4175" providerId="LiveId" clId="{F7964FCD-66D9-408B-9864-4B7185A22471}" dt="2024-07-18T15:45:18.562" v="1189" actId="14100"/>
          <ac:picMkLst>
            <pc:docMk/>
            <pc:sldMk cId="2164466176" sldId="279"/>
            <ac:picMk id="6146" creationId="{67CD93CB-0EAD-F30B-1E3E-D5D4AF2DA017}"/>
          </ac:picMkLst>
        </pc:picChg>
      </pc:sldChg>
      <pc:sldChg chg="addSp delSp modSp new mod modTransition">
        <pc:chgData name="SNEHA S J" userId="b7f6d0b2641b4175" providerId="LiveId" clId="{F7964FCD-66D9-408B-9864-4B7185A22471}" dt="2024-07-19T07:12:40.322" v="1863"/>
        <pc:sldMkLst>
          <pc:docMk/>
          <pc:sldMk cId="2011396413" sldId="280"/>
        </pc:sldMkLst>
        <pc:spChg chg="mod">
          <ac:chgData name="SNEHA S J" userId="b7f6d0b2641b4175" providerId="LiveId" clId="{F7964FCD-66D9-408B-9864-4B7185A22471}" dt="2024-07-18T15:46:30.314" v="1221" actId="1076"/>
          <ac:spMkLst>
            <pc:docMk/>
            <pc:sldMk cId="2011396413" sldId="280"/>
            <ac:spMk id="2" creationId="{17629EC3-D15C-9DB1-3614-FDE4B4779ED2}"/>
          </ac:spMkLst>
        </pc:spChg>
        <pc:spChg chg="del">
          <ac:chgData name="SNEHA S J" userId="b7f6d0b2641b4175" providerId="LiveId" clId="{F7964FCD-66D9-408B-9864-4B7185A22471}" dt="2024-07-18T15:46:17.284" v="1218" actId="21"/>
          <ac:spMkLst>
            <pc:docMk/>
            <pc:sldMk cId="2011396413" sldId="280"/>
            <ac:spMk id="3" creationId="{23D85E2F-499F-388E-21F8-32A36FD1831F}"/>
          </ac:spMkLst>
        </pc:spChg>
        <pc:spChg chg="add mod">
          <ac:chgData name="SNEHA S J" userId="b7f6d0b2641b4175" providerId="LiveId" clId="{F7964FCD-66D9-408B-9864-4B7185A22471}" dt="2024-07-19T06:54:26.747" v="1762" actId="1076"/>
          <ac:spMkLst>
            <pc:docMk/>
            <pc:sldMk cId="2011396413" sldId="280"/>
            <ac:spMk id="3" creationId="{FA49EE0A-B768-DA5A-F81C-54CDC8F36B51}"/>
          </ac:spMkLst>
        </pc:spChg>
        <pc:spChg chg="add mod">
          <ac:chgData name="SNEHA S J" userId="b7f6d0b2641b4175" providerId="LiveId" clId="{F7964FCD-66D9-408B-9864-4B7185A22471}" dt="2024-07-18T15:46:21.285" v="1219"/>
          <ac:spMkLst>
            <pc:docMk/>
            <pc:sldMk cId="2011396413" sldId="280"/>
            <ac:spMk id="4" creationId="{23D85E2F-499F-388E-21F8-32A36FD1831F}"/>
          </ac:spMkLst>
        </pc:spChg>
        <pc:picChg chg="add mod">
          <ac:chgData name="SNEHA S J" userId="b7f6d0b2641b4175" providerId="LiveId" clId="{F7964FCD-66D9-408B-9864-4B7185A22471}" dt="2024-07-18T15:46:32.842" v="1223" actId="1076"/>
          <ac:picMkLst>
            <pc:docMk/>
            <pc:sldMk cId="2011396413" sldId="280"/>
            <ac:picMk id="7170" creationId="{43FF7AB8-2B08-E21C-E9B0-18BBD5BD807C}"/>
          </ac:picMkLst>
        </pc:picChg>
      </pc:sldChg>
      <pc:sldChg chg="addSp delSp modSp new mod ord modTransition">
        <pc:chgData name="SNEHA S J" userId="b7f6d0b2641b4175" providerId="LiveId" clId="{F7964FCD-66D9-408B-9864-4B7185A22471}" dt="2024-07-19T07:12:48.675" v="1865"/>
        <pc:sldMkLst>
          <pc:docMk/>
          <pc:sldMk cId="276800036" sldId="281"/>
        </pc:sldMkLst>
        <pc:spChg chg="mod">
          <ac:chgData name="SNEHA S J" userId="b7f6d0b2641b4175" providerId="LiveId" clId="{F7964FCD-66D9-408B-9864-4B7185A22471}" dt="2024-07-19T06:16:04.874" v="1652" actId="1076"/>
          <ac:spMkLst>
            <pc:docMk/>
            <pc:sldMk cId="276800036" sldId="281"/>
            <ac:spMk id="2" creationId="{BA01573B-C80C-8BA6-041B-285C42C8DDE1}"/>
          </ac:spMkLst>
        </pc:spChg>
        <pc:spChg chg="del">
          <ac:chgData name="SNEHA S J" userId="b7f6d0b2641b4175" providerId="LiveId" clId="{F7964FCD-66D9-408B-9864-4B7185A22471}" dt="2024-07-18T15:47:09.976" v="1244" actId="21"/>
          <ac:spMkLst>
            <pc:docMk/>
            <pc:sldMk cId="276800036" sldId="281"/>
            <ac:spMk id="3" creationId="{0BF05F43-9577-94D8-CE35-8F36F40B5884}"/>
          </ac:spMkLst>
        </pc:spChg>
        <pc:spChg chg="add del mod">
          <ac:chgData name="SNEHA S J" userId="b7f6d0b2641b4175" providerId="LiveId" clId="{F7964FCD-66D9-408B-9864-4B7185A22471}" dt="2024-07-19T07:06:39.426" v="1810"/>
          <ac:spMkLst>
            <pc:docMk/>
            <pc:sldMk cId="276800036" sldId="281"/>
            <ac:spMk id="3" creationId="{0C71109B-6242-296B-962B-70730F9BB16B}"/>
          </ac:spMkLst>
        </pc:spChg>
        <pc:spChg chg="add mod">
          <ac:chgData name="SNEHA S J" userId="b7f6d0b2641b4175" providerId="LiveId" clId="{F7964FCD-66D9-408B-9864-4B7185A22471}" dt="2024-07-19T07:06:38.251" v="1808" actId="1076"/>
          <ac:spMkLst>
            <pc:docMk/>
            <pc:sldMk cId="276800036" sldId="281"/>
            <ac:spMk id="4" creationId="{95426925-B7A6-17C6-31EA-A22B5D8D1FE9}"/>
          </ac:spMkLst>
        </pc:spChg>
        <pc:picChg chg="add mod">
          <ac:chgData name="SNEHA S J" userId="b7f6d0b2641b4175" providerId="LiveId" clId="{F7964FCD-66D9-408B-9864-4B7185A22471}" dt="2024-07-19T06:16:06.266" v="1653" actId="1076"/>
          <ac:picMkLst>
            <pc:docMk/>
            <pc:sldMk cId="276800036" sldId="281"/>
            <ac:picMk id="8194" creationId="{C459553F-63D0-C517-B3B2-B27C9FFD39B5}"/>
          </ac:picMkLst>
        </pc:picChg>
      </pc:sldChg>
      <pc:sldChg chg="addSp delSp modSp new mod modTransition">
        <pc:chgData name="SNEHA S J" userId="b7f6d0b2641b4175" providerId="LiveId" clId="{F7964FCD-66D9-408B-9864-4B7185A22471}" dt="2024-07-19T07:12:13.150" v="1855"/>
        <pc:sldMkLst>
          <pc:docMk/>
          <pc:sldMk cId="1005358634" sldId="282"/>
        </pc:sldMkLst>
        <pc:spChg chg="mod">
          <ac:chgData name="SNEHA S J" userId="b7f6d0b2641b4175" providerId="LiveId" clId="{F7964FCD-66D9-408B-9864-4B7185A22471}" dt="2024-07-19T05:49:30.543" v="1475" actId="1076"/>
          <ac:spMkLst>
            <pc:docMk/>
            <pc:sldMk cId="1005358634" sldId="282"/>
            <ac:spMk id="2" creationId="{4C0A21D0-BBD0-F60B-DC26-95EF0C900473}"/>
          </ac:spMkLst>
        </pc:spChg>
        <pc:spChg chg="add del mod">
          <ac:chgData name="SNEHA S J" userId="b7f6d0b2641b4175" providerId="LiveId" clId="{F7964FCD-66D9-408B-9864-4B7185A22471}" dt="2024-07-19T06:18:04.434" v="1673"/>
          <ac:spMkLst>
            <pc:docMk/>
            <pc:sldMk cId="1005358634" sldId="282"/>
            <ac:spMk id="3" creationId="{9E921937-9804-A649-FCA5-08F8CD42AA12}"/>
          </ac:spMkLst>
        </pc:spChg>
        <pc:spChg chg="del">
          <ac:chgData name="SNEHA S J" userId="b7f6d0b2641b4175" providerId="LiveId" clId="{F7964FCD-66D9-408B-9864-4B7185A22471}" dt="2024-07-18T15:49:52.341" v="1293" actId="21"/>
          <ac:spMkLst>
            <pc:docMk/>
            <pc:sldMk cId="1005358634" sldId="282"/>
            <ac:spMk id="3" creationId="{A26F3331-ECC3-6D00-A925-F43FBC12C72A}"/>
          </ac:spMkLst>
        </pc:spChg>
        <pc:spChg chg="add mod">
          <ac:chgData name="SNEHA S J" userId="b7f6d0b2641b4175" providerId="LiveId" clId="{F7964FCD-66D9-408B-9864-4B7185A22471}" dt="2024-07-18T15:49:53.858" v="1294"/>
          <ac:spMkLst>
            <pc:docMk/>
            <pc:sldMk cId="1005358634" sldId="282"/>
            <ac:spMk id="4" creationId="{A26F3331-ECC3-6D00-A925-F43FBC12C72A}"/>
          </ac:spMkLst>
        </pc:spChg>
        <pc:spChg chg="add">
          <ac:chgData name="SNEHA S J" userId="b7f6d0b2641b4175" providerId="LiveId" clId="{F7964FCD-66D9-408B-9864-4B7185A22471}" dt="2024-07-19T06:16:56.111" v="1656"/>
          <ac:spMkLst>
            <pc:docMk/>
            <pc:sldMk cId="1005358634" sldId="282"/>
            <ac:spMk id="4" creationId="{C8B1BEBA-FAC6-0268-72A0-8FE76FFEE68C}"/>
          </ac:spMkLst>
        </pc:spChg>
        <pc:spChg chg="add mod">
          <ac:chgData name="SNEHA S J" userId="b7f6d0b2641b4175" providerId="LiveId" clId="{F7964FCD-66D9-408B-9864-4B7185A22471}" dt="2024-07-19T06:18:02.521" v="1671" actId="1076"/>
          <ac:spMkLst>
            <pc:docMk/>
            <pc:sldMk cId="1005358634" sldId="282"/>
            <ac:spMk id="5" creationId="{AB86E4B0-1842-AC91-9013-21A82335A5A8}"/>
          </ac:spMkLst>
        </pc:spChg>
        <pc:spChg chg="add mod">
          <ac:chgData name="SNEHA S J" userId="b7f6d0b2641b4175" providerId="LiveId" clId="{F7964FCD-66D9-408B-9864-4B7185A22471}" dt="2024-07-19T06:17:13.433" v="1661"/>
          <ac:spMkLst>
            <pc:docMk/>
            <pc:sldMk cId="1005358634" sldId="282"/>
            <ac:spMk id="6" creationId="{54FC9D25-84E6-50F6-99CB-CEF32C4DE112}"/>
          </ac:spMkLst>
        </pc:spChg>
        <pc:picChg chg="add mod">
          <ac:chgData name="SNEHA S J" userId="b7f6d0b2641b4175" providerId="LiveId" clId="{F7964FCD-66D9-408B-9864-4B7185A22471}" dt="2024-07-19T06:17:02.197" v="1658" actId="1076"/>
          <ac:picMkLst>
            <pc:docMk/>
            <pc:sldMk cId="1005358634" sldId="282"/>
            <ac:picMk id="10242" creationId="{6C273122-24D4-D1EA-F461-393A319D08B1}"/>
          </ac:picMkLst>
        </pc:picChg>
      </pc:sldChg>
      <pc:sldChg chg="add del">
        <pc:chgData name="SNEHA S J" userId="b7f6d0b2641b4175" providerId="LiveId" clId="{F7964FCD-66D9-408B-9864-4B7185A22471}" dt="2024-07-19T06:03:42.956" v="1629" actId="2696"/>
        <pc:sldMkLst>
          <pc:docMk/>
          <pc:sldMk cId="9125081" sldId="283"/>
        </pc:sldMkLst>
      </pc:sldChg>
      <pc:sldChg chg="new del">
        <pc:chgData name="SNEHA S J" userId="b7f6d0b2641b4175" providerId="LiveId" clId="{F7964FCD-66D9-408B-9864-4B7185A22471}" dt="2024-07-19T06:03:27.285" v="1625" actId="2696"/>
        <pc:sldMkLst>
          <pc:docMk/>
          <pc:sldMk cId="2865077417" sldId="283"/>
        </pc:sldMkLst>
      </pc:sldChg>
      <pc:sldChg chg="addSp delSp modSp new mod modTransition">
        <pc:chgData name="SNEHA S J" userId="b7f6d0b2641b4175" providerId="LiveId" clId="{F7964FCD-66D9-408B-9864-4B7185A22471}" dt="2024-07-19T07:12:33.963" v="1861"/>
        <pc:sldMkLst>
          <pc:docMk/>
          <pc:sldMk cId="3445332207" sldId="283"/>
        </pc:sldMkLst>
        <pc:spChg chg="mod">
          <ac:chgData name="SNEHA S J" userId="b7f6d0b2641b4175" providerId="LiveId" clId="{F7964FCD-66D9-408B-9864-4B7185A22471}" dt="2024-07-19T07:01:12.512" v="1771" actId="1076"/>
          <ac:spMkLst>
            <pc:docMk/>
            <pc:sldMk cId="3445332207" sldId="283"/>
            <ac:spMk id="2" creationId="{D1C4950F-3DA0-446C-2651-25CB8FBA7F98}"/>
          </ac:spMkLst>
        </pc:spChg>
        <pc:spChg chg="del">
          <ac:chgData name="SNEHA S J" userId="b7f6d0b2641b4175" providerId="LiveId" clId="{F7964FCD-66D9-408B-9864-4B7185A22471}" dt="2024-07-19T06:03:55.132" v="1631" actId="21"/>
          <ac:spMkLst>
            <pc:docMk/>
            <pc:sldMk cId="3445332207" sldId="283"/>
            <ac:spMk id="3" creationId="{70193F66-22EE-C572-7627-A66FEA206D55}"/>
          </ac:spMkLst>
        </pc:spChg>
        <pc:spChg chg="add del mod">
          <ac:chgData name="SNEHA S J" userId="b7f6d0b2641b4175" providerId="LiveId" clId="{F7964FCD-66D9-408B-9864-4B7185A22471}" dt="2024-07-19T07:02:42.649" v="1775"/>
          <ac:spMkLst>
            <pc:docMk/>
            <pc:sldMk cId="3445332207" sldId="283"/>
            <ac:spMk id="9" creationId="{ED73C833-D402-6584-F4ED-642638D968E2}"/>
          </ac:spMkLst>
        </pc:spChg>
        <pc:spChg chg="add mod">
          <ac:chgData name="SNEHA S J" userId="b7f6d0b2641b4175" providerId="LiveId" clId="{F7964FCD-66D9-408B-9864-4B7185A22471}" dt="2024-07-19T07:05:30.581" v="1797" actId="1076"/>
          <ac:spMkLst>
            <pc:docMk/>
            <pc:sldMk cId="3445332207" sldId="283"/>
            <ac:spMk id="10" creationId="{2F6AF5EF-D7E6-173E-938E-CA4BF049B3AE}"/>
          </ac:spMkLst>
        </pc:spChg>
        <pc:spChg chg="add del mod">
          <ac:chgData name="SNEHA S J" userId="b7f6d0b2641b4175" providerId="LiveId" clId="{F7964FCD-66D9-408B-9864-4B7185A22471}" dt="2024-07-19T07:05:51.790" v="1799"/>
          <ac:spMkLst>
            <pc:docMk/>
            <pc:sldMk cId="3445332207" sldId="283"/>
            <ac:spMk id="11" creationId="{9221A41D-11B2-7F44-B68C-DEB3994514C1}"/>
          </ac:spMkLst>
        </pc:spChg>
        <pc:graphicFrameChg chg="add del mod modGraphic">
          <ac:chgData name="SNEHA S J" userId="b7f6d0b2641b4175" providerId="LiveId" clId="{F7964FCD-66D9-408B-9864-4B7185A22471}" dt="2024-07-19T06:26:15.458" v="1755" actId="21"/>
          <ac:graphicFrameMkLst>
            <pc:docMk/>
            <pc:sldMk cId="3445332207" sldId="283"/>
            <ac:graphicFrameMk id="6" creationId="{2B5A4CF8-32A7-8A47-EE54-EA5A90DCBAF3}"/>
          </ac:graphicFrameMkLst>
        </pc:graphicFrameChg>
        <pc:picChg chg="add mod">
          <ac:chgData name="SNEHA S J" userId="b7f6d0b2641b4175" providerId="LiveId" clId="{F7964FCD-66D9-408B-9864-4B7185A22471}" dt="2024-07-19T07:01:06.544" v="1770" actId="14100"/>
          <ac:picMkLst>
            <pc:docMk/>
            <pc:sldMk cId="3445332207" sldId="283"/>
            <ac:picMk id="8" creationId="{11A8A7E4-7341-78D3-B898-C8BCC711D4AF}"/>
          </ac:picMkLst>
        </pc:picChg>
      </pc:sldChg>
      <pc:sldChg chg="add del">
        <pc:chgData name="SNEHA S J" userId="b7f6d0b2641b4175" providerId="LiveId" clId="{F7964FCD-66D9-408B-9864-4B7185A22471}" dt="2024-07-19T06:03:35.200" v="1627" actId="2696"/>
        <pc:sldMkLst>
          <pc:docMk/>
          <pc:sldMk cId="4112073651"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A992E6FA-9D9B-4F20-B5FB-B69247E9906C}" type="datetimeFigureOut">
              <a:rPr lang="en-IN" smtClean="0"/>
              <a:t>19-07-2024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A72BCACC-CC7E-488D-87DF-88EE34AF0455}" type="slidenum">
              <a:rPr lang="en-IN" smtClean="0"/>
              <a:t>‹#›</a:t>
            </a:fld>
            <a:endParaRPr lang="en-IN"/>
          </a:p>
        </p:txBody>
      </p:sp>
    </p:spTree>
    <p:extLst>
      <p:ext uri="{BB962C8B-B14F-4D97-AF65-F5344CB8AC3E}">
        <p14:creationId xmlns:p14="http://schemas.microsoft.com/office/powerpoint/2010/main" val="3187086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49461" y="1005338"/>
            <a:ext cx="12666903" cy="1243653"/>
          </a:xfrm>
          <a:prstGeom prst="rect">
            <a:avLst/>
          </a:prstGeom>
        </p:spPr>
        <p:txBody>
          <a:bodyPr wrap="square" lIns="0" tIns="0" rIns="0" bIns="0">
            <a:spAutoFit/>
          </a:bodyPr>
          <a:lstStyle>
            <a:lvl1pPr>
              <a:defRPr sz="12000" b="1" i="0">
                <a:solidFill>
                  <a:srgbClr val="131313"/>
                </a:solidFill>
                <a:latin typeface="Tahoma"/>
                <a:cs typeface="Tahom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950" b="0" i="0">
                <a:solidFill>
                  <a:srgbClr val="131313"/>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18288000" cy="10287000"/>
          </a:xfrm>
          <a:prstGeom prst="rect">
            <a:avLst/>
          </a:prstGeom>
        </p:spPr>
      </p:pic>
      <p:sp>
        <p:nvSpPr>
          <p:cNvPr id="2" name="Holder 2"/>
          <p:cNvSpPr>
            <a:spLocks noGrp="1"/>
          </p:cNvSpPr>
          <p:nvPr>
            <p:ph type="title"/>
          </p:nvPr>
        </p:nvSpPr>
        <p:spPr/>
        <p:txBody>
          <a:bodyPr lIns="0" tIns="0" rIns="0" bIns="0"/>
          <a:lstStyle>
            <a:lvl1pPr>
              <a:defRPr sz="12000" b="1" i="0">
                <a:solidFill>
                  <a:srgbClr val="13131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950" b="0" i="0">
                <a:solidFill>
                  <a:srgbClr val="131313"/>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rgbClr val="131313"/>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18288000" cy="10287000"/>
          </a:xfrm>
          <a:prstGeom prst="rect">
            <a:avLst/>
          </a:prstGeom>
        </p:spPr>
      </p:pic>
      <p:sp>
        <p:nvSpPr>
          <p:cNvPr id="2" name="Holder 2"/>
          <p:cNvSpPr>
            <a:spLocks noGrp="1"/>
          </p:cNvSpPr>
          <p:nvPr>
            <p:ph type="title"/>
          </p:nvPr>
        </p:nvSpPr>
        <p:spPr/>
        <p:txBody>
          <a:bodyPr lIns="0" tIns="0" rIns="0" bIns="0"/>
          <a:lstStyle>
            <a:lvl1pPr>
              <a:defRPr sz="12000" b="1" i="0">
                <a:solidFill>
                  <a:srgbClr val="13131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18288000" cy="1028700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50669" y="2593950"/>
            <a:ext cx="10538320" cy="1854835"/>
          </a:xfrm>
          <a:prstGeom prst="rect">
            <a:avLst/>
          </a:prstGeom>
        </p:spPr>
        <p:txBody>
          <a:bodyPr wrap="square" lIns="0" tIns="0" rIns="0" bIns="0">
            <a:spAutoFit/>
          </a:bodyPr>
          <a:lstStyle>
            <a:lvl1pPr>
              <a:defRPr sz="12000" b="1" i="0">
                <a:solidFill>
                  <a:srgbClr val="131313"/>
                </a:solidFill>
                <a:latin typeface="Tahoma"/>
                <a:cs typeface="Tahoma"/>
              </a:defRPr>
            </a:lvl1pPr>
          </a:lstStyle>
          <a:p>
            <a:endParaRPr/>
          </a:p>
        </p:txBody>
      </p:sp>
      <p:sp>
        <p:nvSpPr>
          <p:cNvPr id="3" name="Holder 3"/>
          <p:cNvSpPr>
            <a:spLocks noGrp="1"/>
          </p:cNvSpPr>
          <p:nvPr>
            <p:ph type="body" idx="1"/>
          </p:nvPr>
        </p:nvSpPr>
        <p:spPr>
          <a:xfrm>
            <a:off x="2011222" y="5086305"/>
            <a:ext cx="8195945" cy="2288540"/>
          </a:xfrm>
          <a:prstGeom prst="rect">
            <a:avLst/>
          </a:prstGeom>
        </p:spPr>
        <p:txBody>
          <a:bodyPr wrap="square" lIns="0" tIns="0" rIns="0" bIns="0">
            <a:spAutoFit/>
          </a:bodyPr>
          <a:lstStyle>
            <a:lvl1pPr>
              <a:defRPr sz="2950" b="0" i="0">
                <a:solidFill>
                  <a:srgbClr val="131313"/>
                </a:solidFill>
                <a:latin typeface="Trebuchet MS"/>
                <a:cs typeface="Trebuchet MS"/>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1.png"/><Relationship Id="rId7"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rot="10800000">
            <a:off x="0" y="12795"/>
            <a:ext cx="18288000" cy="10287000"/>
          </a:xfrm>
          <a:prstGeom prst="rect">
            <a:avLst/>
          </a:prstGeom>
        </p:spPr>
      </p:pic>
      <p:sp>
        <p:nvSpPr>
          <p:cNvPr id="3" name="object 3"/>
          <p:cNvSpPr txBox="1"/>
          <p:nvPr/>
        </p:nvSpPr>
        <p:spPr>
          <a:xfrm>
            <a:off x="2139950" y="5156200"/>
            <a:ext cx="14639608" cy="1031693"/>
          </a:xfrm>
          <a:prstGeom prst="rect">
            <a:avLst/>
          </a:prstGeom>
        </p:spPr>
        <p:txBody>
          <a:bodyPr vert="horz" wrap="square" lIns="0" tIns="15875" rIns="0" bIns="0" rtlCol="0">
            <a:spAutoFit/>
          </a:bodyPr>
          <a:lstStyle/>
          <a:p>
            <a:pPr marL="12065" marR="5080" algn="ctr">
              <a:lnSpc>
                <a:spcPct val="99600"/>
              </a:lnSpc>
              <a:spcBef>
                <a:spcPts val="125"/>
              </a:spcBef>
            </a:pPr>
            <a:r>
              <a:rPr lang="en-US" sz="6600" b="1" dirty="0">
                <a:latin typeface="Tahoma" panose="020B0604030504040204" pitchFamily="34" charset="0"/>
                <a:ea typeface="Tahoma" panose="020B0604030504040204" pitchFamily="34" charset="0"/>
                <a:cs typeface="Tahoma" panose="020B0604030504040204" pitchFamily="34" charset="0"/>
              </a:rPr>
              <a:t>TELECOM CHURN PREDICTION</a:t>
            </a:r>
          </a:p>
        </p:txBody>
      </p:sp>
      <p:pic>
        <p:nvPicPr>
          <p:cNvPr id="6" name="Picture 5">
            <a:extLst>
              <a:ext uri="{FF2B5EF4-FFF2-40B4-BE49-F238E27FC236}">
                <a16:creationId xmlns:a16="http://schemas.microsoft.com/office/drawing/2014/main" id="{A42AEADF-AEA3-1D40-6A49-6C035157F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750" y="2787650"/>
            <a:ext cx="5371906" cy="3276600"/>
          </a:xfrm>
          <a:prstGeom prst="rect">
            <a:avLst/>
          </a:prstGeom>
        </p:spPr>
      </p:pic>
      <p:sp>
        <p:nvSpPr>
          <p:cNvPr id="4" name="TextBox 3">
            <a:extLst>
              <a:ext uri="{FF2B5EF4-FFF2-40B4-BE49-F238E27FC236}">
                <a16:creationId xmlns:a16="http://schemas.microsoft.com/office/drawing/2014/main" id="{E7284F2B-D6E6-CF67-C868-EFA99479D775}"/>
              </a:ext>
            </a:extLst>
          </p:cNvPr>
          <p:cNvSpPr txBox="1"/>
          <p:nvPr/>
        </p:nvSpPr>
        <p:spPr>
          <a:xfrm>
            <a:off x="8159750" y="6187893"/>
            <a:ext cx="1981200" cy="400110"/>
          </a:xfrm>
          <a:prstGeom prst="rect">
            <a:avLst/>
          </a:prstGeom>
          <a:noFill/>
        </p:spPr>
        <p:txBody>
          <a:bodyPr wrap="square" rtlCol="0">
            <a:spAutoFit/>
          </a:bodyPr>
          <a:lstStyle/>
          <a:p>
            <a:r>
              <a:rPr lang="en-US" sz="2000" b="1" dirty="0"/>
              <a:t>SNEHA S J</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F24BD4-391E-C255-1A80-ECFD78B0B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350" y="1339850"/>
            <a:ext cx="9347200" cy="9347200"/>
          </a:xfrm>
          <a:prstGeom prst="rect">
            <a:avLst/>
          </a:prstGeom>
        </p:spPr>
      </p:pic>
      <p:sp>
        <p:nvSpPr>
          <p:cNvPr id="5" name="object 5"/>
          <p:cNvSpPr txBox="1">
            <a:spLocks noGrp="1"/>
          </p:cNvSpPr>
          <p:nvPr>
            <p:ph type="title"/>
          </p:nvPr>
        </p:nvSpPr>
        <p:spPr>
          <a:xfrm>
            <a:off x="1450975" y="619036"/>
            <a:ext cx="14249400" cy="1656325"/>
          </a:xfrm>
          <a:prstGeom prst="rect">
            <a:avLst/>
          </a:prstGeom>
        </p:spPr>
        <p:txBody>
          <a:bodyPr vert="horz" wrap="square" lIns="0" tIns="565886" rIns="0" bIns="0" rtlCol="0">
            <a:spAutoFit/>
          </a:bodyPr>
          <a:lstStyle/>
          <a:p>
            <a:pPr marL="12700">
              <a:lnSpc>
                <a:spcPct val="100000"/>
              </a:lnSpc>
              <a:spcBef>
                <a:spcPts val="100"/>
              </a:spcBef>
            </a:pPr>
            <a:r>
              <a:rPr sz="7050" spc="-35" dirty="0">
                <a:latin typeface="Tahoma" panose="020B0604030504040204" pitchFamily="34" charset="0"/>
                <a:ea typeface="Tahoma" panose="020B0604030504040204" pitchFamily="34" charset="0"/>
                <a:cs typeface="Tahoma" panose="020B0604030504040204" pitchFamily="34" charset="0"/>
              </a:rPr>
              <a:t>Model</a:t>
            </a:r>
            <a:r>
              <a:rPr sz="7050" spc="-290" dirty="0">
                <a:latin typeface="Tahoma" panose="020B0604030504040204" pitchFamily="34" charset="0"/>
                <a:ea typeface="Tahoma" panose="020B0604030504040204" pitchFamily="34" charset="0"/>
                <a:cs typeface="Tahoma" panose="020B0604030504040204" pitchFamily="34" charset="0"/>
              </a:rPr>
              <a:t> </a:t>
            </a:r>
            <a:r>
              <a:rPr sz="7050" spc="-65" dirty="0">
                <a:latin typeface="Tahoma" panose="020B0604030504040204" pitchFamily="34" charset="0"/>
                <a:ea typeface="Tahoma" panose="020B0604030504040204" pitchFamily="34" charset="0"/>
                <a:cs typeface="Tahoma" panose="020B0604030504040204" pitchFamily="34" charset="0"/>
              </a:rPr>
              <a:t>Building</a:t>
            </a:r>
            <a:r>
              <a:rPr sz="7050" spc="-270" dirty="0">
                <a:latin typeface="Tahoma" panose="020B0604030504040204" pitchFamily="34" charset="0"/>
                <a:ea typeface="Tahoma" panose="020B0604030504040204" pitchFamily="34" charset="0"/>
                <a:cs typeface="Tahoma" panose="020B0604030504040204" pitchFamily="34" charset="0"/>
              </a:rPr>
              <a:t> </a:t>
            </a:r>
            <a:r>
              <a:rPr sz="7050" spc="-45" dirty="0">
                <a:latin typeface="Tahoma" panose="020B0604030504040204" pitchFamily="34" charset="0"/>
                <a:ea typeface="Tahoma" panose="020B0604030504040204" pitchFamily="34" charset="0"/>
                <a:cs typeface="Tahoma" panose="020B0604030504040204" pitchFamily="34" charset="0"/>
              </a:rPr>
              <a:t>and</a:t>
            </a:r>
            <a:r>
              <a:rPr sz="7050" spc="-275" dirty="0">
                <a:latin typeface="Tahoma" panose="020B0604030504040204" pitchFamily="34" charset="0"/>
                <a:ea typeface="Tahoma" panose="020B0604030504040204" pitchFamily="34" charset="0"/>
                <a:cs typeface="Tahoma" panose="020B0604030504040204" pitchFamily="34" charset="0"/>
              </a:rPr>
              <a:t> </a:t>
            </a:r>
            <a:r>
              <a:rPr sz="7050" spc="-85" dirty="0">
                <a:latin typeface="Tahoma" panose="020B0604030504040204" pitchFamily="34" charset="0"/>
                <a:ea typeface="Tahoma" panose="020B0604030504040204" pitchFamily="34" charset="0"/>
                <a:cs typeface="Tahoma" panose="020B0604030504040204" pitchFamily="34" charset="0"/>
              </a:rPr>
              <a:t>Evaluation</a:t>
            </a:r>
            <a:endParaRPr sz="7050" dirty="0">
              <a:latin typeface="Tahoma" panose="020B0604030504040204" pitchFamily="34" charset="0"/>
              <a:ea typeface="Tahoma" panose="020B0604030504040204" pitchFamily="34" charset="0"/>
              <a:cs typeface="Tahoma" panose="020B0604030504040204" pitchFamily="34" charset="0"/>
            </a:endParaRPr>
          </a:p>
        </p:txBody>
      </p:sp>
      <p:sp>
        <p:nvSpPr>
          <p:cNvPr id="10" name="object 10"/>
          <p:cNvSpPr txBox="1">
            <a:spLocks noGrp="1"/>
          </p:cNvSpPr>
          <p:nvPr>
            <p:ph type="body" idx="1"/>
          </p:nvPr>
        </p:nvSpPr>
        <p:spPr>
          <a:xfrm>
            <a:off x="1454150" y="3473450"/>
            <a:ext cx="8195945" cy="4324261"/>
          </a:xfrm>
          <a:prstGeom prst="rect">
            <a:avLst/>
          </a:prstGeom>
        </p:spPr>
        <p:txBody>
          <a:bodyPr vert="horz" wrap="square" lIns="0" tIns="15240" rIns="0" bIns="0" rtlCol="0">
            <a:spAutoFit/>
          </a:bodyPr>
          <a:lstStyle/>
          <a:p>
            <a:r>
              <a:rPr lang="en-IN" sz="2800" b="1" dirty="0"/>
              <a:t>Logistic Regression:</a:t>
            </a:r>
            <a:endParaRPr lang="en-IN" sz="2800" dirty="0"/>
          </a:p>
          <a:p>
            <a:pPr>
              <a:buFont typeface="Arial" panose="020B0604020202020204" pitchFamily="34" charset="0"/>
              <a:buChar char="•"/>
            </a:pPr>
            <a:r>
              <a:rPr lang="en-IN" sz="2800" dirty="0"/>
              <a:t>Suitable for binary classification tasks</a:t>
            </a:r>
          </a:p>
          <a:p>
            <a:pPr>
              <a:buFont typeface="Arial" panose="020B0604020202020204" pitchFamily="34" charset="0"/>
              <a:buChar char="•"/>
            </a:pPr>
            <a:r>
              <a:rPr lang="en-IN" sz="2800" dirty="0"/>
              <a:t>Provides probabilistic predictions</a:t>
            </a:r>
          </a:p>
          <a:p>
            <a:r>
              <a:rPr lang="en-IN" sz="2800" b="1" dirty="0"/>
              <a:t>Decision Trees:</a:t>
            </a:r>
            <a:endParaRPr lang="en-IN" sz="2800" dirty="0"/>
          </a:p>
          <a:p>
            <a:pPr>
              <a:buFont typeface="Arial" panose="020B0604020202020204" pitchFamily="34" charset="0"/>
              <a:buChar char="•"/>
            </a:pPr>
            <a:r>
              <a:rPr lang="en-IN" sz="2800" dirty="0"/>
              <a:t>Easy to interpret</a:t>
            </a:r>
          </a:p>
          <a:p>
            <a:pPr>
              <a:buFont typeface="Arial" panose="020B0604020202020204" pitchFamily="34" charset="0"/>
              <a:buChar char="•"/>
            </a:pPr>
            <a:r>
              <a:rPr lang="en-IN" sz="2800" dirty="0"/>
              <a:t>Handles both numerical and categorical data</a:t>
            </a:r>
          </a:p>
          <a:p>
            <a:r>
              <a:rPr lang="en-IN" sz="2800" b="1" dirty="0"/>
              <a:t>Random Forests:</a:t>
            </a:r>
            <a:endParaRPr lang="en-IN" sz="2800" dirty="0"/>
          </a:p>
          <a:p>
            <a:pPr>
              <a:buFont typeface="Arial" panose="020B0604020202020204" pitchFamily="34" charset="0"/>
              <a:buChar char="•"/>
            </a:pPr>
            <a:r>
              <a:rPr lang="en-IN" sz="2800" dirty="0"/>
              <a:t>Ensemble method that improves prediction accuracy</a:t>
            </a:r>
          </a:p>
          <a:p>
            <a:pPr>
              <a:buFont typeface="Arial" panose="020B0604020202020204" pitchFamily="34" charset="0"/>
              <a:buChar char="•"/>
            </a:pPr>
            <a:r>
              <a:rPr lang="en-IN" sz="2800" dirty="0"/>
              <a:t>Reduces overfitting</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B29047-3ACE-310E-04B5-C30189E85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1350" y="1375257"/>
            <a:ext cx="8418339" cy="8418339"/>
          </a:xfrm>
          <a:prstGeom prst="rect">
            <a:avLst/>
          </a:prstGeom>
        </p:spPr>
      </p:pic>
      <p:sp>
        <p:nvSpPr>
          <p:cNvPr id="5" name="object 5"/>
          <p:cNvSpPr txBox="1">
            <a:spLocks noGrp="1"/>
          </p:cNvSpPr>
          <p:nvPr>
            <p:ph type="title"/>
          </p:nvPr>
        </p:nvSpPr>
        <p:spPr>
          <a:xfrm>
            <a:off x="1911350" y="86403"/>
            <a:ext cx="15468600" cy="1656325"/>
          </a:xfrm>
          <a:prstGeom prst="rect">
            <a:avLst/>
          </a:prstGeom>
        </p:spPr>
        <p:txBody>
          <a:bodyPr vert="horz" wrap="square" lIns="0" tIns="565886" rIns="0" bIns="0" rtlCol="0">
            <a:spAutoFit/>
          </a:bodyPr>
          <a:lstStyle/>
          <a:p>
            <a:pPr marL="12700">
              <a:lnSpc>
                <a:spcPct val="100000"/>
              </a:lnSpc>
              <a:spcBef>
                <a:spcPts val="100"/>
              </a:spcBef>
            </a:pPr>
            <a:r>
              <a:rPr sz="7050" spc="-35" dirty="0">
                <a:latin typeface="Tahoma" panose="020B0604030504040204" pitchFamily="34" charset="0"/>
                <a:ea typeface="Tahoma" panose="020B0604030504040204" pitchFamily="34" charset="0"/>
                <a:cs typeface="Tahoma" panose="020B0604030504040204" pitchFamily="34" charset="0"/>
              </a:rPr>
              <a:t>Model</a:t>
            </a:r>
            <a:r>
              <a:rPr sz="7050" spc="-290" dirty="0">
                <a:latin typeface="Tahoma" panose="020B0604030504040204" pitchFamily="34" charset="0"/>
                <a:ea typeface="Tahoma" panose="020B0604030504040204" pitchFamily="34" charset="0"/>
                <a:cs typeface="Tahoma" panose="020B0604030504040204" pitchFamily="34" charset="0"/>
              </a:rPr>
              <a:t> </a:t>
            </a:r>
            <a:r>
              <a:rPr sz="7050" spc="-65" dirty="0">
                <a:latin typeface="Tahoma" panose="020B0604030504040204" pitchFamily="34" charset="0"/>
                <a:ea typeface="Tahoma" panose="020B0604030504040204" pitchFamily="34" charset="0"/>
                <a:cs typeface="Tahoma" panose="020B0604030504040204" pitchFamily="34" charset="0"/>
              </a:rPr>
              <a:t>Building</a:t>
            </a:r>
            <a:r>
              <a:rPr sz="7050" spc="-270" dirty="0">
                <a:latin typeface="Tahoma" panose="020B0604030504040204" pitchFamily="34" charset="0"/>
                <a:ea typeface="Tahoma" panose="020B0604030504040204" pitchFamily="34" charset="0"/>
                <a:cs typeface="Tahoma" panose="020B0604030504040204" pitchFamily="34" charset="0"/>
              </a:rPr>
              <a:t> </a:t>
            </a:r>
            <a:r>
              <a:rPr sz="7050" spc="-45" dirty="0">
                <a:latin typeface="Tahoma" panose="020B0604030504040204" pitchFamily="34" charset="0"/>
                <a:ea typeface="Tahoma" panose="020B0604030504040204" pitchFamily="34" charset="0"/>
                <a:cs typeface="Tahoma" panose="020B0604030504040204" pitchFamily="34" charset="0"/>
              </a:rPr>
              <a:t>and</a:t>
            </a:r>
            <a:r>
              <a:rPr sz="7050" spc="-275" dirty="0">
                <a:latin typeface="Tahoma" panose="020B0604030504040204" pitchFamily="34" charset="0"/>
                <a:ea typeface="Tahoma" panose="020B0604030504040204" pitchFamily="34" charset="0"/>
                <a:cs typeface="Tahoma" panose="020B0604030504040204" pitchFamily="34" charset="0"/>
              </a:rPr>
              <a:t> </a:t>
            </a:r>
            <a:r>
              <a:rPr sz="7050" spc="-85" dirty="0">
                <a:latin typeface="Tahoma" panose="020B0604030504040204" pitchFamily="34" charset="0"/>
                <a:ea typeface="Tahoma" panose="020B0604030504040204" pitchFamily="34" charset="0"/>
                <a:cs typeface="Tahoma" panose="020B0604030504040204" pitchFamily="34" charset="0"/>
              </a:rPr>
              <a:t>Evaluation</a:t>
            </a:r>
            <a:endParaRPr sz="7050" dirty="0">
              <a:latin typeface="Tahoma" panose="020B0604030504040204" pitchFamily="34" charset="0"/>
              <a:ea typeface="Tahoma" panose="020B0604030504040204" pitchFamily="34" charset="0"/>
              <a:cs typeface="Tahoma" panose="020B0604030504040204" pitchFamily="34" charset="0"/>
            </a:endParaRPr>
          </a:p>
        </p:txBody>
      </p:sp>
      <p:sp>
        <p:nvSpPr>
          <p:cNvPr id="10" name="object 10"/>
          <p:cNvSpPr txBox="1">
            <a:spLocks noGrp="1"/>
          </p:cNvSpPr>
          <p:nvPr>
            <p:ph type="body" idx="1"/>
          </p:nvPr>
        </p:nvSpPr>
        <p:spPr>
          <a:xfrm>
            <a:off x="1911350" y="2559050"/>
            <a:ext cx="8195945" cy="5616922"/>
          </a:xfrm>
          <a:prstGeom prst="rect">
            <a:avLst/>
          </a:prstGeom>
        </p:spPr>
        <p:txBody>
          <a:bodyPr vert="horz" wrap="square" lIns="0" tIns="15240" rIns="0" bIns="0" rtlCol="0">
            <a:spAutoFit/>
          </a:bodyPr>
          <a:lstStyle/>
          <a:p>
            <a:r>
              <a:rPr lang="en-US" sz="2800" b="1" dirty="0"/>
              <a:t>Accuracy:</a:t>
            </a:r>
            <a:endParaRPr lang="en-US" sz="2800" dirty="0"/>
          </a:p>
          <a:p>
            <a:pPr>
              <a:buFont typeface="Arial" panose="020B0604020202020204" pitchFamily="34" charset="0"/>
              <a:buChar char="•"/>
            </a:pPr>
            <a:r>
              <a:rPr lang="en-US" sz="2800" dirty="0"/>
              <a:t>The proportion of correct predictions</a:t>
            </a:r>
          </a:p>
          <a:p>
            <a:r>
              <a:rPr lang="en-US" sz="2800" b="1" dirty="0"/>
              <a:t>Precision and Recall:</a:t>
            </a:r>
            <a:endParaRPr lang="en-US" sz="2800" dirty="0"/>
          </a:p>
          <a:p>
            <a:pPr>
              <a:buFont typeface="Arial" panose="020B0604020202020204" pitchFamily="34" charset="0"/>
              <a:buChar char="•"/>
            </a:pPr>
            <a:r>
              <a:rPr lang="en-US" sz="2800" b="1" dirty="0"/>
              <a:t>Precision:</a:t>
            </a:r>
            <a:r>
              <a:rPr lang="en-US" sz="2800" dirty="0"/>
              <a:t> True positives / (True positives + False positives)</a:t>
            </a:r>
          </a:p>
          <a:p>
            <a:pPr>
              <a:buFont typeface="Arial" panose="020B0604020202020204" pitchFamily="34" charset="0"/>
              <a:buChar char="•"/>
            </a:pPr>
            <a:r>
              <a:rPr lang="en-US" sz="2800" b="1" dirty="0"/>
              <a:t>Recall:</a:t>
            </a:r>
            <a:r>
              <a:rPr lang="en-US" sz="2800" dirty="0"/>
              <a:t> True positives / (True positives + False negatives)</a:t>
            </a:r>
          </a:p>
          <a:p>
            <a:r>
              <a:rPr lang="en-US" sz="2800" b="1" dirty="0"/>
              <a:t>F1 Score:</a:t>
            </a:r>
            <a:endParaRPr lang="en-US" sz="2800" dirty="0"/>
          </a:p>
          <a:p>
            <a:pPr>
              <a:buFont typeface="Arial" panose="020B0604020202020204" pitchFamily="34" charset="0"/>
              <a:buChar char="•"/>
            </a:pPr>
            <a:r>
              <a:rPr lang="en-US" sz="2800" dirty="0"/>
              <a:t>Harmonic mean of precision and recall</a:t>
            </a:r>
          </a:p>
          <a:p>
            <a:r>
              <a:rPr lang="en-US" sz="2800" b="1" dirty="0"/>
              <a:t>ROC-AUC:</a:t>
            </a:r>
            <a:endParaRPr lang="en-US" sz="2800" dirty="0"/>
          </a:p>
          <a:p>
            <a:pPr>
              <a:buFont typeface="Arial" panose="020B0604020202020204" pitchFamily="34" charset="0"/>
              <a:buChar char="•"/>
            </a:pPr>
            <a:r>
              <a:rPr lang="en-US" sz="2800" dirty="0"/>
              <a:t>Measures the trade-off between true positive rate and false positive rate</a:t>
            </a:r>
          </a:p>
          <a:p>
            <a:endParaRPr lang="en-IN" sz="2800" dirty="0"/>
          </a:p>
        </p:txBody>
      </p:sp>
    </p:spTree>
    <p:extLst>
      <p:ext uri="{BB962C8B-B14F-4D97-AF65-F5344CB8AC3E}">
        <p14:creationId xmlns:p14="http://schemas.microsoft.com/office/powerpoint/2010/main" val="4289063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21D0-BBD0-F60B-DC26-95EF0C900473}"/>
              </a:ext>
            </a:extLst>
          </p:cNvPr>
          <p:cNvSpPr>
            <a:spLocks noGrp="1"/>
          </p:cNvSpPr>
          <p:nvPr>
            <p:ph type="title"/>
          </p:nvPr>
        </p:nvSpPr>
        <p:spPr>
          <a:xfrm>
            <a:off x="1149350" y="31940"/>
            <a:ext cx="10538320" cy="1107996"/>
          </a:xfrm>
        </p:spPr>
        <p:txBody>
          <a:bodyPr/>
          <a:lstStyle/>
          <a:p>
            <a:r>
              <a:rPr lang="en-US" sz="7200" dirty="0"/>
              <a:t>Correlation Matrix</a:t>
            </a:r>
            <a:endParaRPr lang="en-IN" sz="7200" dirty="0"/>
          </a:p>
        </p:txBody>
      </p:sp>
      <p:pic>
        <p:nvPicPr>
          <p:cNvPr id="10242" name="Picture 2">
            <a:extLst>
              <a:ext uri="{FF2B5EF4-FFF2-40B4-BE49-F238E27FC236}">
                <a16:creationId xmlns:a16="http://schemas.microsoft.com/office/drawing/2014/main" id="{6C273122-24D4-D1EA-F461-393A319D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6" y="958850"/>
            <a:ext cx="10410825" cy="9667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C8B1BEBA-FAC6-0268-72A0-8FE76FFEE68C}"/>
              </a:ext>
            </a:extLst>
          </p:cNvPr>
          <p:cNvSpPr>
            <a:spLocks noChangeArrowheads="1"/>
          </p:cNvSpPr>
          <p:nvPr/>
        </p:nvSpPr>
        <p:spPr bwMode="auto">
          <a:xfrm>
            <a:off x="0" y="0"/>
            <a:ext cx="1830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dataset is divided into training and testing sets. Typically, 70-80% of the data is used for training the model, while the remaining 20-30% is used to test its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86E4B0-1842-AC91-9013-21A82335A5A8}"/>
              </a:ext>
            </a:extLst>
          </p:cNvPr>
          <p:cNvSpPr>
            <a:spLocks noChangeArrowheads="1"/>
          </p:cNvSpPr>
          <p:nvPr/>
        </p:nvSpPr>
        <p:spPr bwMode="auto">
          <a:xfrm rot="10800000" flipV="1">
            <a:off x="10826750" y="2678740"/>
            <a:ext cx="670253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dataset is divided into training and testing sets. Typically, 70-80% of the data is used for training the model, while the remaining 20-30% is used to test its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The selected model is trained on the training dataset. This involves feeding the data into the model and adjusting the model parameters to minimize errors.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5358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DBFBB79B-8A49-2F23-6CBA-2B8FB0BA7939}"/>
              </a:ext>
            </a:extLst>
          </p:cNvPr>
          <p:cNvSpPr/>
          <p:nvPr/>
        </p:nvSpPr>
        <p:spPr>
          <a:xfrm>
            <a:off x="6277704" y="6939229"/>
            <a:ext cx="4114800" cy="2093124"/>
          </a:xfrm>
          <a:prstGeom prst="roundRect">
            <a:avLst/>
          </a:prstGeom>
          <a:solidFill>
            <a:schemeClr val="accent4">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7" name="Picture 46">
            <a:extLst>
              <a:ext uri="{FF2B5EF4-FFF2-40B4-BE49-F238E27FC236}">
                <a16:creationId xmlns:a16="http://schemas.microsoft.com/office/drawing/2014/main" id="{8C1B6E35-2AFF-F18A-86D1-B69D51BE8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738" y="1111250"/>
            <a:ext cx="8382000" cy="8585200"/>
          </a:xfrm>
          <a:prstGeom prst="rect">
            <a:avLst/>
          </a:prstGeom>
        </p:spPr>
      </p:pic>
      <p:sp>
        <p:nvSpPr>
          <p:cNvPr id="5" name="object 5"/>
          <p:cNvSpPr txBox="1">
            <a:spLocks noGrp="1"/>
          </p:cNvSpPr>
          <p:nvPr>
            <p:ph type="title"/>
          </p:nvPr>
        </p:nvSpPr>
        <p:spPr>
          <a:xfrm>
            <a:off x="6026150" y="-333011"/>
            <a:ext cx="12198704" cy="1656325"/>
          </a:xfrm>
          <a:prstGeom prst="rect">
            <a:avLst/>
          </a:prstGeom>
        </p:spPr>
        <p:txBody>
          <a:bodyPr vert="horz" wrap="square" lIns="0" tIns="565886" rIns="0" bIns="0" rtlCol="0">
            <a:spAutoFit/>
          </a:bodyPr>
          <a:lstStyle/>
          <a:p>
            <a:pPr marL="14604">
              <a:lnSpc>
                <a:spcPct val="100000"/>
              </a:lnSpc>
              <a:spcBef>
                <a:spcPts val="100"/>
              </a:spcBef>
            </a:pPr>
            <a:r>
              <a:rPr lang="en-US" sz="7050" spc="195" dirty="0"/>
              <a:t>LOGISTIC REGRESSION</a:t>
            </a:r>
            <a:endParaRPr sz="7050" dirty="0"/>
          </a:p>
        </p:txBody>
      </p:sp>
      <p:pic>
        <p:nvPicPr>
          <p:cNvPr id="7" name="Picture 6">
            <a:extLst>
              <a:ext uri="{FF2B5EF4-FFF2-40B4-BE49-F238E27FC236}">
                <a16:creationId xmlns:a16="http://schemas.microsoft.com/office/drawing/2014/main" id="{DA6B4114-9C4B-80B9-6EA0-5E3D6087A65A}"/>
              </a:ext>
            </a:extLst>
          </p:cNvPr>
          <p:cNvPicPr>
            <a:picLocks noChangeAspect="1"/>
          </p:cNvPicPr>
          <p:nvPr/>
        </p:nvPicPr>
        <p:blipFill>
          <a:blip r:embed="rId3"/>
          <a:stretch>
            <a:fillRect/>
          </a:stretch>
        </p:blipFill>
        <p:spPr>
          <a:xfrm>
            <a:off x="10902950" y="6369050"/>
            <a:ext cx="7251814" cy="3584821"/>
          </a:xfrm>
          <a:prstGeom prst="rect">
            <a:avLst/>
          </a:prstGeom>
        </p:spPr>
      </p:pic>
      <p:pic>
        <p:nvPicPr>
          <p:cNvPr id="3" name="Picture 2">
            <a:extLst>
              <a:ext uri="{FF2B5EF4-FFF2-40B4-BE49-F238E27FC236}">
                <a16:creationId xmlns:a16="http://schemas.microsoft.com/office/drawing/2014/main" id="{69E8D47A-391F-5239-B100-7EAE64E27E1A}"/>
              </a:ext>
            </a:extLst>
          </p:cNvPr>
          <p:cNvPicPr>
            <a:picLocks noChangeAspect="1"/>
          </p:cNvPicPr>
          <p:nvPr/>
        </p:nvPicPr>
        <p:blipFill>
          <a:blip r:embed="rId4"/>
          <a:stretch>
            <a:fillRect/>
          </a:stretch>
        </p:blipFill>
        <p:spPr>
          <a:xfrm>
            <a:off x="6330950" y="1569377"/>
            <a:ext cx="8839200" cy="4623459"/>
          </a:xfrm>
          <a:prstGeom prst="rect">
            <a:avLst/>
          </a:prstGeom>
        </p:spPr>
      </p:pic>
      <p:pic>
        <p:nvPicPr>
          <p:cNvPr id="6" name="Graphic 5" descr="Line arrow: Counter-clockwise curve with solid fill">
            <a:extLst>
              <a:ext uri="{FF2B5EF4-FFF2-40B4-BE49-F238E27FC236}">
                <a16:creationId xmlns:a16="http://schemas.microsoft.com/office/drawing/2014/main" id="{173D85E9-6BC4-6BE7-0890-8FDCE9E5B6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103178">
            <a:off x="9964738" y="6275516"/>
            <a:ext cx="914400" cy="914400"/>
          </a:xfrm>
          <a:prstGeom prst="rect">
            <a:avLst/>
          </a:prstGeom>
        </p:spPr>
      </p:pic>
      <p:sp>
        <p:nvSpPr>
          <p:cNvPr id="9" name="TextBox 8">
            <a:extLst>
              <a:ext uri="{FF2B5EF4-FFF2-40B4-BE49-F238E27FC236}">
                <a16:creationId xmlns:a16="http://schemas.microsoft.com/office/drawing/2014/main" id="{6227E4F0-C51D-BFFB-2BA4-E56B251484C9}"/>
              </a:ext>
            </a:extLst>
          </p:cNvPr>
          <p:cNvSpPr txBox="1"/>
          <p:nvPr/>
        </p:nvSpPr>
        <p:spPr>
          <a:xfrm>
            <a:off x="6421176" y="7129325"/>
            <a:ext cx="3719773" cy="1569660"/>
          </a:xfrm>
          <a:prstGeom prst="rect">
            <a:avLst/>
          </a:prstGeom>
          <a:noFill/>
        </p:spPr>
        <p:txBody>
          <a:bodyPr wrap="square">
            <a:spAutoFit/>
          </a:bodyPr>
          <a:lstStyle/>
          <a:p>
            <a:pPr algn="ctr"/>
            <a:r>
              <a:rPr lang="en-US" sz="2400" dirty="0">
                <a:solidFill>
                  <a:schemeClr val="bg1"/>
                </a:solidFill>
              </a:rPr>
              <a:t>A statistical model that predicts the probability of a binary outcome. It is simple and interpretable.</a:t>
            </a:r>
            <a:endParaRPr lang="en-IN" sz="2400" dirty="0">
              <a:solidFill>
                <a:schemeClr val="bg1"/>
              </a:solidFill>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545E-7A50-4520-1418-8F50C50663D6}"/>
              </a:ext>
            </a:extLst>
          </p:cNvPr>
          <p:cNvSpPr>
            <a:spLocks noGrp="1"/>
          </p:cNvSpPr>
          <p:nvPr>
            <p:ph type="title"/>
          </p:nvPr>
        </p:nvSpPr>
        <p:spPr>
          <a:xfrm>
            <a:off x="1041290" y="464658"/>
            <a:ext cx="10538320" cy="1107996"/>
          </a:xfrm>
        </p:spPr>
        <p:txBody>
          <a:bodyPr/>
          <a:lstStyle/>
          <a:p>
            <a:r>
              <a:rPr lang="en-US" sz="7200" dirty="0"/>
              <a:t>RANDOM FOREST</a:t>
            </a:r>
            <a:endParaRPr lang="en-IN" sz="7200" dirty="0"/>
          </a:p>
        </p:txBody>
      </p:sp>
      <p:pic>
        <p:nvPicPr>
          <p:cNvPr id="5" name="Picture 4">
            <a:extLst>
              <a:ext uri="{FF2B5EF4-FFF2-40B4-BE49-F238E27FC236}">
                <a16:creationId xmlns:a16="http://schemas.microsoft.com/office/drawing/2014/main" id="{7BE53EED-21AF-C534-7091-E40A32265427}"/>
              </a:ext>
            </a:extLst>
          </p:cNvPr>
          <p:cNvPicPr>
            <a:picLocks noChangeAspect="1"/>
          </p:cNvPicPr>
          <p:nvPr/>
        </p:nvPicPr>
        <p:blipFill>
          <a:blip r:embed="rId2"/>
          <a:stretch>
            <a:fillRect/>
          </a:stretch>
        </p:blipFill>
        <p:spPr>
          <a:xfrm>
            <a:off x="3663950" y="6149904"/>
            <a:ext cx="7699485" cy="3889784"/>
          </a:xfrm>
          <a:prstGeom prst="rect">
            <a:avLst/>
          </a:prstGeom>
        </p:spPr>
      </p:pic>
      <p:pic>
        <p:nvPicPr>
          <p:cNvPr id="4" name="Picture 3">
            <a:extLst>
              <a:ext uri="{FF2B5EF4-FFF2-40B4-BE49-F238E27FC236}">
                <a16:creationId xmlns:a16="http://schemas.microsoft.com/office/drawing/2014/main" id="{01A30B4C-6B13-4195-9F0C-8D2CC695CC1A}"/>
              </a:ext>
            </a:extLst>
          </p:cNvPr>
          <p:cNvPicPr>
            <a:picLocks noChangeAspect="1"/>
          </p:cNvPicPr>
          <p:nvPr/>
        </p:nvPicPr>
        <p:blipFill>
          <a:blip r:embed="rId3"/>
          <a:stretch>
            <a:fillRect/>
          </a:stretch>
        </p:blipFill>
        <p:spPr>
          <a:xfrm>
            <a:off x="1147738" y="2403066"/>
            <a:ext cx="7408466" cy="3570789"/>
          </a:xfrm>
          <a:prstGeom prst="rect">
            <a:avLst/>
          </a:prstGeom>
        </p:spPr>
      </p:pic>
      <p:pic>
        <p:nvPicPr>
          <p:cNvPr id="7" name="Picture 6">
            <a:extLst>
              <a:ext uri="{FF2B5EF4-FFF2-40B4-BE49-F238E27FC236}">
                <a16:creationId xmlns:a16="http://schemas.microsoft.com/office/drawing/2014/main" id="{F88C01F6-162C-B838-86A4-85231BD8D3C6}"/>
              </a:ext>
            </a:extLst>
          </p:cNvPr>
          <p:cNvPicPr>
            <a:picLocks noChangeAspect="1"/>
          </p:cNvPicPr>
          <p:nvPr/>
        </p:nvPicPr>
        <p:blipFill>
          <a:blip r:embed="rId4"/>
          <a:stretch>
            <a:fillRect/>
          </a:stretch>
        </p:blipFill>
        <p:spPr>
          <a:xfrm>
            <a:off x="10369550" y="818244"/>
            <a:ext cx="7042260" cy="5332892"/>
          </a:xfrm>
          <a:prstGeom prst="rect">
            <a:avLst/>
          </a:prstGeom>
        </p:spPr>
      </p:pic>
      <p:pic>
        <p:nvPicPr>
          <p:cNvPr id="11" name="Graphic 10" descr="Line arrow: Counter-clockwise curve with solid fill">
            <a:extLst>
              <a:ext uri="{FF2B5EF4-FFF2-40B4-BE49-F238E27FC236}">
                <a16:creationId xmlns:a16="http://schemas.microsoft.com/office/drawing/2014/main" id="{C8F5CE24-AD73-7BEA-820E-6BB400C1BA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298613">
            <a:off x="2571011" y="5995043"/>
            <a:ext cx="914400" cy="914400"/>
          </a:xfrm>
          <a:prstGeom prst="rect">
            <a:avLst/>
          </a:prstGeom>
        </p:spPr>
      </p:pic>
      <p:sp>
        <p:nvSpPr>
          <p:cNvPr id="12" name="Rectangle: Rounded Corners 11">
            <a:extLst>
              <a:ext uri="{FF2B5EF4-FFF2-40B4-BE49-F238E27FC236}">
                <a16:creationId xmlns:a16="http://schemas.microsoft.com/office/drawing/2014/main" id="{A25FAEBA-38DA-DB79-D75A-1CC634AE3983}"/>
              </a:ext>
            </a:extLst>
          </p:cNvPr>
          <p:cNvSpPr/>
          <p:nvPr/>
        </p:nvSpPr>
        <p:spPr>
          <a:xfrm>
            <a:off x="11817350" y="6912781"/>
            <a:ext cx="3352800" cy="2579006"/>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 ensemble method that builds multiple decision trees and combines their predictions. It improves accuracy and reduces overfitting.</a:t>
            </a:r>
            <a:endParaRPr lang="en-IN" dirty="0"/>
          </a:p>
        </p:txBody>
      </p:sp>
    </p:spTree>
    <p:extLst>
      <p:ext uri="{BB962C8B-B14F-4D97-AF65-F5344CB8AC3E}">
        <p14:creationId xmlns:p14="http://schemas.microsoft.com/office/powerpoint/2010/main" val="25945748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9E76-B1E8-66ED-8F92-D1FB0291E086}"/>
              </a:ext>
            </a:extLst>
          </p:cNvPr>
          <p:cNvSpPr>
            <a:spLocks noGrp="1"/>
          </p:cNvSpPr>
          <p:nvPr>
            <p:ph type="title"/>
          </p:nvPr>
        </p:nvSpPr>
        <p:spPr>
          <a:xfrm>
            <a:off x="844550" y="233499"/>
            <a:ext cx="10538320" cy="1107996"/>
          </a:xfrm>
        </p:spPr>
        <p:txBody>
          <a:bodyPr/>
          <a:lstStyle/>
          <a:p>
            <a:r>
              <a:rPr lang="en-US" sz="7200" dirty="0"/>
              <a:t>DECISION TREE</a:t>
            </a:r>
            <a:endParaRPr lang="en-IN" sz="7200" dirty="0"/>
          </a:p>
        </p:txBody>
      </p:sp>
      <p:pic>
        <p:nvPicPr>
          <p:cNvPr id="5" name="Picture 4">
            <a:extLst>
              <a:ext uri="{FF2B5EF4-FFF2-40B4-BE49-F238E27FC236}">
                <a16:creationId xmlns:a16="http://schemas.microsoft.com/office/drawing/2014/main" id="{4AA648C7-6078-6299-58C0-B5B6D2083F96}"/>
              </a:ext>
            </a:extLst>
          </p:cNvPr>
          <p:cNvPicPr>
            <a:picLocks noChangeAspect="1"/>
          </p:cNvPicPr>
          <p:nvPr/>
        </p:nvPicPr>
        <p:blipFill>
          <a:blip r:embed="rId2"/>
          <a:stretch>
            <a:fillRect/>
          </a:stretch>
        </p:blipFill>
        <p:spPr>
          <a:xfrm>
            <a:off x="234950" y="5835650"/>
            <a:ext cx="7292137" cy="3810000"/>
          </a:xfrm>
          <a:prstGeom prst="rect">
            <a:avLst/>
          </a:prstGeom>
        </p:spPr>
      </p:pic>
      <p:pic>
        <p:nvPicPr>
          <p:cNvPr id="6" name="Picture 5">
            <a:extLst>
              <a:ext uri="{FF2B5EF4-FFF2-40B4-BE49-F238E27FC236}">
                <a16:creationId xmlns:a16="http://schemas.microsoft.com/office/drawing/2014/main" id="{8C58A82F-D7A0-76F4-1542-DA556956F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2590" y="1174750"/>
            <a:ext cx="7950200" cy="7950200"/>
          </a:xfrm>
          <a:prstGeom prst="rect">
            <a:avLst/>
          </a:prstGeom>
        </p:spPr>
      </p:pic>
      <p:pic>
        <p:nvPicPr>
          <p:cNvPr id="4" name="Picture 3">
            <a:extLst>
              <a:ext uri="{FF2B5EF4-FFF2-40B4-BE49-F238E27FC236}">
                <a16:creationId xmlns:a16="http://schemas.microsoft.com/office/drawing/2014/main" id="{99C999B9-5B5B-F860-6E0E-BABD5701774C}"/>
              </a:ext>
            </a:extLst>
          </p:cNvPr>
          <p:cNvPicPr>
            <a:picLocks noChangeAspect="1"/>
          </p:cNvPicPr>
          <p:nvPr/>
        </p:nvPicPr>
        <p:blipFill>
          <a:blip r:embed="rId4"/>
          <a:stretch>
            <a:fillRect/>
          </a:stretch>
        </p:blipFill>
        <p:spPr>
          <a:xfrm>
            <a:off x="4446370" y="1949450"/>
            <a:ext cx="8556650" cy="4915348"/>
          </a:xfrm>
          <a:prstGeom prst="rect">
            <a:avLst/>
          </a:prstGeom>
        </p:spPr>
      </p:pic>
      <p:pic>
        <p:nvPicPr>
          <p:cNvPr id="10" name="Graphic 9" descr="Line arrow: Clockwise curve with solid fill">
            <a:extLst>
              <a:ext uri="{FF2B5EF4-FFF2-40B4-BE49-F238E27FC236}">
                <a16:creationId xmlns:a16="http://schemas.microsoft.com/office/drawing/2014/main" id="{AAE704FB-E638-EF19-A049-849B685827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5168390">
            <a:off x="8014980" y="6745642"/>
            <a:ext cx="914400" cy="914400"/>
          </a:xfrm>
          <a:prstGeom prst="rect">
            <a:avLst/>
          </a:prstGeom>
        </p:spPr>
      </p:pic>
      <p:sp>
        <p:nvSpPr>
          <p:cNvPr id="11" name="Rectangle: Rounded Corners 10">
            <a:extLst>
              <a:ext uri="{FF2B5EF4-FFF2-40B4-BE49-F238E27FC236}">
                <a16:creationId xmlns:a16="http://schemas.microsoft.com/office/drawing/2014/main" id="{48CC30C1-BDF0-8711-E4B7-D8BFE625C4A6}"/>
              </a:ext>
            </a:extLst>
          </p:cNvPr>
          <p:cNvSpPr/>
          <p:nvPr/>
        </p:nvSpPr>
        <p:spPr>
          <a:xfrm>
            <a:off x="615950" y="2330450"/>
            <a:ext cx="3352800" cy="2438400"/>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 model that splits the data into branches to make predictions. It is easy to visualize and interpret.</a:t>
            </a:r>
            <a:endParaRPr lang="en-IN" sz="2400" dirty="0"/>
          </a:p>
        </p:txBody>
      </p:sp>
    </p:spTree>
    <p:extLst>
      <p:ext uri="{BB962C8B-B14F-4D97-AF65-F5344CB8AC3E}">
        <p14:creationId xmlns:p14="http://schemas.microsoft.com/office/powerpoint/2010/main" val="19430463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CB44-51E2-FBC8-8B54-8A95290275C8}"/>
              </a:ext>
            </a:extLst>
          </p:cNvPr>
          <p:cNvSpPr>
            <a:spLocks noGrp="1"/>
          </p:cNvSpPr>
          <p:nvPr>
            <p:ph type="title"/>
          </p:nvPr>
        </p:nvSpPr>
        <p:spPr>
          <a:xfrm>
            <a:off x="1149350" y="425450"/>
            <a:ext cx="14414881" cy="1412900"/>
          </a:xfrm>
        </p:spPr>
        <p:txBody>
          <a:bodyPr/>
          <a:lstStyle/>
          <a:p>
            <a:r>
              <a:rPr lang="en-US" sz="7200" dirty="0"/>
              <a:t>HYPERPARAMETER TUNING</a:t>
            </a:r>
            <a:endParaRPr lang="en-IN" sz="7200" dirty="0"/>
          </a:p>
        </p:txBody>
      </p:sp>
      <p:pic>
        <p:nvPicPr>
          <p:cNvPr id="4" name="Picture 3">
            <a:extLst>
              <a:ext uri="{FF2B5EF4-FFF2-40B4-BE49-F238E27FC236}">
                <a16:creationId xmlns:a16="http://schemas.microsoft.com/office/drawing/2014/main" id="{B009D856-AC71-6B1B-4EF9-FE79CD3CC42A}"/>
              </a:ext>
            </a:extLst>
          </p:cNvPr>
          <p:cNvPicPr>
            <a:picLocks noChangeAspect="1"/>
          </p:cNvPicPr>
          <p:nvPr/>
        </p:nvPicPr>
        <p:blipFill>
          <a:blip r:embed="rId2"/>
          <a:stretch>
            <a:fillRect/>
          </a:stretch>
        </p:blipFill>
        <p:spPr>
          <a:xfrm>
            <a:off x="438873" y="2140750"/>
            <a:ext cx="8077200" cy="3555627"/>
          </a:xfrm>
          <a:prstGeom prst="rect">
            <a:avLst/>
          </a:prstGeom>
        </p:spPr>
      </p:pic>
      <p:pic>
        <p:nvPicPr>
          <p:cNvPr id="6" name="Picture 5">
            <a:extLst>
              <a:ext uri="{FF2B5EF4-FFF2-40B4-BE49-F238E27FC236}">
                <a16:creationId xmlns:a16="http://schemas.microsoft.com/office/drawing/2014/main" id="{19FE972A-E852-F4D7-E39B-4AA13137D8CC}"/>
              </a:ext>
            </a:extLst>
          </p:cNvPr>
          <p:cNvPicPr>
            <a:picLocks noChangeAspect="1"/>
          </p:cNvPicPr>
          <p:nvPr/>
        </p:nvPicPr>
        <p:blipFill>
          <a:blip r:embed="rId3"/>
          <a:stretch>
            <a:fillRect/>
          </a:stretch>
        </p:blipFill>
        <p:spPr>
          <a:xfrm>
            <a:off x="11681391" y="1699077"/>
            <a:ext cx="7765680" cy="3997300"/>
          </a:xfrm>
          <a:prstGeom prst="rect">
            <a:avLst/>
          </a:prstGeom>
        </p:spPr>
      </p:pic>
      <p:pic>
        <p:nvPicPr>
          <p:cNvPr id="8" name="Picture 7">
            <a:extLst>
              <a:ext uri="{FF2B5EF4-FFF2-40B4-BE49-F238E27FC236}">
                <a16:creationId xmlns:a16="http://schemas.microsoft.com/office/drawing/2014/main" id="{3FA5B1D6-55AB-F0B9-77DE-50FD386B2719}"/>
              </a:ext>
            </a:extLst>
          </p:cNvPr>
          <p:cNvPicPr>
            <a:picLocks noChangeAspect="1"/>
          </p:cNvPicPr>
          <p:nvPr/>
        </p:nvPicPr>
        <p:blipFill>
          <a:blip r:embed="rId4"/>
          <a:stretch>
            <a:fillRect/>
          </a:stretch>
        </p:blipFill>
        <p:spPr>
          <a:xfrm>
            <a:off x="925839" y="6140450"/>
            <a:ext cx="7430951" cy="4343400"/>
          </a:xfrm>
          <a:prstGeom prst="rect">
            <a:avLst/>
          </a:prstGeom>
        </p:spPr>
      </p:pic>
      <p:sp>
        <p:nvSpPr>
          <p:cNvPr id="9" name="TextBox 8">
            <a:extLst>
              <a:ext uri="{FF2B5EF4-FFF2-40B4-BE49-F238E27FC236}">
                <a16:creationId xmlns:a16="http://schemas.microsoft.com/office/drawing/2014/main" id="{91DD35B7-912A-B612-AD48-14CD937B8258}"/>
              </a:ext>
            </a:extLst>
          </p:cNvPr>
          <p:cNvSpPr txBox="1"/>
          <p:nvPr/>
        </p:nvSpPr>
        <p:spPr>
          <a:xfrm>
            <a:off x="9341303" y="6268661"/>
            <a:ext cx="5826125" cy="3108543"/>
          </a:xfrm>
          <a:prstGeom prst="rect">
            <a:avLst/>
          </a:prstGeom>
          <a:noFill/>
        </p:spPr>
        <p:txBody>
          <a:bodyPr wrap="square" rtlCol="0">
            <a:spAutoFit/>
          </a:bodyPr>
          <a:lstStyle/>
          <a:p>
            <a:r>
              <a:rPr lang="en-US" sz="2800" b="1" dirty="0"/>
              <a:t>Random forest – 80%</a:t>
            </a:r>
          </a:p>
          <a:p>
            <a:endParaRPr lang="en-US" sz="2800" b="1" dirty="0"/>
          </a:p>
          <a:p>
            <a:r>
              <a:rPr lang="en-US" sz="2800" b="1" dirty="0"/>
              <a:t>Decision Tree – 76%</a:t>
            </a:r>
          </a:p>
          <a:p>
            <a:endParaRPr lang="en-US" sz="2800" b="1" dirty="0"/>
          </a:p>
          <a:p>
            <a:r>
              <a:rPr lang="en-US" sz="2800" b="1" dirty="0"/>
              <a:t>Logistic  regression – 79%</a:t>
            </a:r>
            <a:br>
              <a:rPr lang="en-US" sz="2800" b="1" dirty="0"/>
            </a:br>
            <a:br>
              <a:rPr lang="en-US" sz="2800" b="1" dirty="0"/>
            </a:br>
            <a:endParaRPr lang="en-IN" sz="2800" b="1" dirty="0"/>
          </a:p>
        </p:txBody>
      </p:sp>
      <p:pic>
        <p:nvPicPr>
          <p:cNvPr id="11" name="Graphic 10" descr="Line arrow: Counter-clockwise curve with solid fill">
            <a:extLst>
              <a:ext uri="{FF2B5EF4-FFF2-40B4-BE49-F238E27FC236}">
                <a16:creationId xmlns:a16="http://schemas.microsoft.com/office/drawing/2014/main" id="{3C963C65-41B6-E339-F0E4-3C985FFCEE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870642">
            <a:off x="8668738" y="5363882"/>
            <a:ext cx="914400" cy="914400"/>
          </a:xfrm>
          <a:prstGeom prst="rect">
            <a:avLst/>
          </a:prstGeom>
        </p:spPr>
      </p:pic>
      <p:pic>
        <p:nvPicPr>
          <p:cNvPr id="12" name="Graphic 11" descr="Line arrow: Counter-clockwise curve with solid fill">
            <a:extLst>
              <a:ext uri="{FF2B5EF4-FFF2-40B4-BE49-F238E27FC236}">
                <a16:creationId xmlns:a16="http://schemas.microsoft.com/office/drawing/2014/main" id="{DF2812E2-38C3-1D42-27DE-89EE97E88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799598">
            <a:off x="13116935" y="5683249"/>
            <a:ext cx="914400" cy="914400"/>
          </a:xfrm>
          <a:prstGeom prst="rect">
            <a:avLst/>
          </a:prstGeom>
        </p:spPr>
      </p:pic>
      <p:pic>
        <p:nvPicPr>
          <p:cNvPr id="15" name="Graphic 14" descr="Line arrow: Clockwise curve with solid fill">
            <a:extLst>
              <a:ext uri="{FF2B5EF4-FFF2-40B4-BE49-F238E27FC236}">
                <a16:creationId xmlns:a16="http://schemas.microsoft.com/office/drawing/2014/main" id="{F711D257-1922-0BB9-558D-2482EAA794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857731">
            <a:off x="8735931" y="8486609"/>
            <a:ext cx="914400" cy="914400"/>
          </a:xfrm>
          <a:prstGeom prst="rect">
            <a:avLst/>
          </a:prstGeom>
        </p:spPr>
      </p:pic>
      <p:sp>
        <p:nvSpPr>
          <p:cNvPr id="16" name="Rectangle: Rounded Corners 15">
            <a:extLst>
              <a:ext uri="{FF2B5EF4-FFF2-40B4-BE49-F238E27FC236}">
                <a16:creationId xmlns:a16="http://schemas.microsoft.com/office/drawing/2014/main" id="{C6460083-8D26-EF17-0AC6-83C201991149}"/>
              </a:ext>
            </a:extLst>
          </p:cNvPr>
          <p:cNvSpPr/>
          <p:nvPr/>
        </p:nvSpPr>
        <p:spPr>
          <a:xfrm>
            <a:off x="14189179" y="6619463"/>
            <a:ext cx="3617787" cy="3108543"/>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t>Hyperparameter tuning is the process of optimizing the parameters that are not learned from the data but set prior to the training process. Effective tuning can significantly enhance model performance.</a:t>
            </a:r>
          </a:p>
        </p:txBody>
      </p:sp>
    </p:spTree>
    <p:extLst>
      <p:ext uri="{BB962C8B-B14F-4D97-AF65-F5344CB8AC3E}">
        <p14:creationId xmlns:p14="http://schemas.microsoft.com/office/powerpoint/2010/main" val="11484306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12D1-0B1B-8BE1-A189-6F10522865CE}"/>
              </a:ext>
            </a:extLst>
          </p:cNvPr>
          <p:cNvSpPr>
            <a:spLocks noGrp="1"/>
          </p:cNvSpPr>
          <p:nvPr>
            <p:ph type="title"/>
          </p:nvPr>
        </p:nvSpPr>
        <p:spPr>
          <a:xfrm>
            <a:off x="1682750" y="1111250"/>
            <a:ext cx="10538320" cy="1107996"/>
          </a:xfrm>
        </p:spPr>
        <p:txBody>
          <a:bodyPr/>
          <a:lstStyle/>
          <a:p>
            <a:r>
              <a:rPr lang="en-US" sz="7200" dirty="0"/>
              <a:t>CONFUSION MATRIX</a:t>
            </a:r>
            <a:endParaRPr lang="en-IN" sz="7200" dirty="0"/>
          </a:p>
        </p:txBody>
      </p:sp>
      <p:pic>
        <p:nvPicPr>
          <p:cNvPr id="9218" name="Picture 2">
            <a:extLst>
              <a:ext uri="{FF2B5EF4-FFF2-40B4-BE49-F238E27FC236}">
                <a16:creationId xmlns:a16="http://schemas.microsoft.com/office/drawing/2014/main" id="{F0F8D6EC-ADEB-F1F4-4DA2-558B47FC6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3321050"/>
            <a:ext cx="5957668" cy="50292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1F9754B-4140-E674-8EBF-4E175BDA4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3584286"/>
            <a:ext cx="5334000" cy="4502727"/>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789DEC49-AC4A-AA5C-E268-BB1B9D705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4563" y="3692954"/>
            <a:ext cx="513397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A19BCE-E310-859B-0B24-A86A8C9223CD}"/>
              </a:ext>
            </a:extLst>
          </p:cNvPr>
          <p:cNvSpPr txBox="1"/>
          <p:nvPr/>
        </p:nvSpPr>
        <p:spPr>
          <a:xfrm>
            <a:off x="996950" y="8805722"/>
            <a:ext cx="16535400" cy="830997"/>
          </a:xfrm>
          <a:prstGeom prst="rect">
            <a:avLst/>
          </a:prstGeom>
          <a:noFill/>
        </p:spPr>
        <p:txBody>
          <a:bodyPr wrap="square">
            <a:spAutoFit/>
          </a:bodyPr>
          <a:lstStyle/>
          <a:p>
            <a:r>
              <a:rPr lang="en-US" sz="2400" dirty="0"/>
              <a:t>A confusion matrix is a tool used to evaluate the performance of a classification model. It provides a detailed breakdown of the model's predictions.</a:t>
            </a:r>
            <a:endParaRPr lang="en-IN" sz="2400" dirty="0"/>
          </a:p>
        </p:txBody>
      </p:sp>
    </p:spTree>
    <p:extLst>
      <p:ext uri="{BB962C8B-B14F-4D97-AF65-F5344CB8AC3E}">
        <p14:creationId xmlns:p14="http://schemas.microsoft.com/office/powerpoint/2010/main" val="158061581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950F-3DA0-446C-2651-25CB8FBA7F98}"/>
              </a:ext>
            </a:extLst>
          </p:cNvPr>
          <p:cNvSpPr>
            <a:spLocks noGrp="1"/>
          </p:cNvSpPr>
          <p:nvPr>
            <p:ph type="title"/>
          </p:nvPr>
        </p:nvSpPr>
        <p:spPr>
          <a:xfrm>
            <a:off x="1301750" y="260289"/>
            <a:ext cx="10538320" cy="1015663"/>
          </a:xfrm>
        </p:spPr>
        <p:txBody>
          <a:bodyPr/>
          <a:lstStyle/>
          <a:p>
            <a:r>
              <a:rPr lang="en-US" sz="6600" dirty="0"/>
              <a:t>COMPARISON</a:t>
            </a:r>
            <a:endParaRPr lang="en-IN" sz="6600" dirty="0"/>
          </a:p>
        </p:txBody>
      </p:sp>
      <p:pic>
        <p:nvPicPr>
          <p:cNvPr id="8" name="Picture 7">
            <a:extLst>
              <a:ext uri="{FF2B5EF4-FFF2-40B4-BE49-F238E27FC236}">
                <a16:creationId xmlns:a16="http://schemas.microsoft.com/office/drawing/2014/main" id="{11A8A7E4-7341-78D3-B898-C8BCC711D4AF}"/>
              </a:ext>
            </a:extLst>
          </p:cNvPr>
          <p:cNvPicPr>
            <a:picLocks noChangeAspect="1"/>
          </p:cNvPicPr>
          <p:nvPr/>
        </p:nvPicPr>
        <p:blipFill>
          <a:blip r:embed="rId2"/>
          <a:stretch>
            <a:fillRect/>
          </a:stretch>
        </p:blipFill>
        <p:spPr>
          <a:xfrm>
            <a:off x="1301750" y="1656160"/>
            <a:ext cx="14859000" cy="7367588"/>
          </a:xfrm>
          <a:prstGeom prst="rect">
            <a:avLst/>
          </a:prstGeom>
        </p:spPr>
      </p:pic>
      <p:sp>
        <p:nvSpPr>
          <p:cNvPr id="10" name="TextBox 9">
            <a:extLst>
              <a:ext uri="{FF2B5EF4-FFF2-40B4-BE49-F238E27FC236}">
                <a16:creationId xmlns:a16="http://schemas.microsoft.com/office/drawing/2014/main" id="{2F6AF5EF-D7E6-173E-938E-CA4BF049B3AE}"/>
              </a:ext>
            </a:extLst>
          </p:cNvPr>
          <p:cNvSpPr txBox="1"/>
          <p:nvPr/>
        </p:nvSpPr>
        <p:spPr>
          <a:xfrm>
            <a:off x="654050" y="9331525"/>
            <a:ext cx="16992600" cy="707886"/>
          </a:xfrm>
          <a:prstGeom prst="rect">
            <a:avLst/>
          </a:prstGeom>
          <a:noFill/>
        </p:spPr>
        <p:txBody>
          <a:bodyPr wrap="square" rtlCol="0">
            <a:spAutoFit/>
          </a:bodyPr>
          <a:lstStyle/>
          <a:p>
            <a:r>
              <a:rPr lang="en-US" sz="2000" dirty="0"/>
              <a:t>Random Forests offer </a:t>
            </a:r>
            <a:r>
              <a:rPr lang="en-US" sz="2000" b="1" dirty="0"/>
              <a:t>high accuracy</a:t>
            </a:r>
            <a:r>
              <a:rPr lang="en-US" sz="2000" dirty="0"/>
              <a:t> by combining multiple decision trees. They are </a:t>
            </a:r>
            <a:r>
              <a:rPr lang="en-US" sz="2000" b="1" dirty="0"/>
              <a:t>versatile</a:t>
            </a:r>
            <a:r>
              <a:rPr lang="en-US" sz="2000" dirty="0"/>
              <a:t> and robust, handling various data types and reducing overfitting.</a:t>
            </a:r>
            <a:endParaRPr lang="en-IN" sz="2000" dirty="0"/>
          </a:p>
        </p:txBody>
      </p:sp>
    </p:spTree>
    <p:extLst>
      <p:ext uri="{BB962C8B-B14F-4D97-AF65-F5344CB8AC3E}">
        <p14:creationId xmlns:p14="http://schemas.microsoft.com/office/powerpoint/2010/main" val="3445332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F03A-930B-B93F-6A3D-01CB01D2327B}"/>
              </a:ext>
            </a:extLst>
          </p:cNvPr>
          <p:cNvSpPr>
            <a:spLocks noGrp="1"/>
          </p:cNvSpPr>
          <p:nvPr>
            <p:ph type="title"/>
          </p:nvPr>
        </p:nvSpPr>
        <p:spPr>
          <a:xfrm>
            <a:off x="1530350" y="577850"/>
            <a:ext cx="10538320" cy="1107996"/>
          </a:xfrm>
        </p:spPr>
        <p:txBody>
          <a:bodyPr/>
          <a:lstStyle/>
          <a:p>
            <a:r>
              <a:rPr lang="en-US" sz="7200" dirty="0"/>
              <a:t>ACCURACY</a:t>
            </a:r>
            <a:endParaRPr lang="en-IN" sz="7200" dirty="0"/>
          </a:p>
        </p:txBody>
      </p:sp>
      <p:pic>
        <p:nvPicPr>
          <p:cNvPr id="6146" name="Picture 2">
            <a:extLst>
              <a:ext uri="{FF2B5EF4-FFF2-40B4-BE49-F238E27FC236}">
                <a16:creationId xmlns:a16="http://schemas.microsoft.com/office/drawing/2014/main" id="{67CD93CB-0EAD-F30B-1E3E-D5D4AF2DA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1873251"/>
            <a:ext cx="17049750" cy="799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466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B4C38E-D901-DB7A-8784-C6F301E4468C}"/>
              </a:ext>
            </a:extLst>
          </p:cNvPr>
          <p:cNvSpPr txBox="1"/>
          <p:nvPr/>
        </p:nvSpPr>
        <p:spPr>
          <a:xfrm>
            <a:off x="1756085" y="978279"/>
            <a:ext cx="4877274" cy="1107996"/>
          </a:xfrm>
          <a:prstGeom prst="rect">
            <a:avLst/>
          </a:prstGeom>
          <a:noFill/>
        </p:spPr>
        <p:txBody>
          <a:bodyPr wrap="square" rtlCol="0">
            <a:spAutoFit/>
          </a:bodyPr>
          <a:lstStyle/>
          <a:p>
            <a:r>
              <a:rPr lang="en-US" sz="6600" b="1" dirty="0">
                <a:latin typeface="Tahoma" panose="020B0604030504040204" pitchFamily="34" charset="0"/>
                <a:ea typeface="Tahoma" panose="020B0604030504040204" pitchFamily="34" charset="0"/>
                <a:cs typeface="Tahoma" panose="020B0604030504040204" pitchFamily="34" charset="0"/>
              </a:rPr>
              <a:t>CONTENTS</a:t>
            </a:r>
            <a:endParaRPr lang="en-IN" sz="6600" b="1"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2">
            <a:extLst>
              <a:ext uri="{FF2B5EF4-FFF2-40B4-BE49-F238E27FC236}">
                <a16:creationId xmlns:a16="http://schemas.microsoft.com/office/drawing/2014/main" id="{FE4117E0-90B2-840E-35B0-9B85852C4340}"/>
              </a:ext>
            </a:extLst>
          </p:cNvPr>
          <p:cNvSpPr>
            <a:spLocks noChangeArrowheads="1"/>
          </p:cNvSpPr>
          <p:nvPr/>
        </p:nvSpPr>
        <p:spPr bwMode="auto">
          <a:xfrm rot="10800000" flipV="1">
            <a:off x="1827852" y="2877007"/>
            <a:ext cx="727144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Introduction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Our Mission and Vision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Our Goals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 Cleaning &amp; Preprocessing</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ML Model Building</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Hyperparameter Tuning</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Confusion Matrix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ROC curve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Challenges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Conclusion</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pic>
        <p:nvPicPr>
          <p:cNvPr id="5126" name="Picture 6" descr="Image result for github icon">
            <a:extLst>
              <a:ext uri="{FF2B5EF4-FFF2-40B4-BE49-F238E27FC236}">
                <a16:creationId xmlns:a16="http://schemas.microsoft.com/office/drawing/2014/main" id="{1C691E96-589C-5FE8-0337-C17BECD8A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179" y="8133108"/>
            <a:ext cx="822371" cy="83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7BBCCD-54F6-0DDB-FAB0-032313C0CF0E}"/>
              </a:ext>
            </a:extLst>
          </p:cNvPr>
          <p:cNvSpPr txBox="1"/>
          <p:nvPr/>
        </p:nvSpPr>
        <p:spPr>
          <a:xfrm>
            <a:off x="2368550" y="8426450"/>
            <a:ext cx="10602866" cy="461665"/>
          </a:xfrm>
          <a:prstGeom prst="rect">
            <a:avLst/>
          </a:prstGeom>
          <a:noFill/>
        </p:spPr>
        <p:txBody>
          <a:bodyPr wrap="square" rtlCol="0">
            <a:spAutoFit/>
          </a:bodyPr>
          <a:lstStyle/>
          <a:p>
            <a:r>
              <a:rPr lang="en-US" sz="2400" b="1" dirty="0">
                <a:solidFill>
                  <a:schemeClr val="tx1"/>
                </a:solidFill>
              </a:rPr>
              <a:t>SNEHA-S-J/Batch2_Churn_Modeling_On_Telecom_Data (github.com)</a:t>
            </a:r>
            <a:endParaRPr lang="en-IN" sz="2400" b="1" dirty="0">
              <a:solidFill>
                <a:schemeClr val="tx1"/>
              </a:solidFill>
            </a:endParaRPr>
          </a:p>
        </p:txBody>
      </p:sp>
    </p:spTree>
    <p:extLst>
      <p:ext uri="{BB962C8B-B14F-4D97-AF65-F5344CB8AC3E}">
        <p14:creationId xmlns:p14="http://schemas.microsoft.com/office/powerpoint/2010/main" val="207929745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9EC3-D15C-9DB1-3614-FDE4B4779ED2}"/>
              </a:ext>
            </a:extLst>
          </p:cNvPr>
          <p:cNvSpPr>
            <a:spLocks noGrp="1"/>
          </p:cNvSpPr>
          <p:nvPr>
            <p:ph type="title"/>
          </p:nvPr>
        </p:nvSpPr>
        <p:spPr>
          <a:xfrm>
            <a:off x="1835150" y="1111250"/>
            <a:ext cx="10538320" cy="1107996"/>
          </a:xfrm>
        </p:spPr>
        <p:txBody>
          <a:bodyPr/>
          <a:lstStyle/>
          <a:p>
            <a:r>
              <a:rPr lang="en-US" sz="7200" dirty="0"/>
              <a:t>ROC Curve</a:t>
            </a:r>
            <a:endParaRPr lang="en-IN" sz="7200" dirty="0"/>
          </a:p>
        </p:txBody>
      </p:sp>
      <p:pic>
        <p:nvPicPr>
          <p:cNvPr id="7170" name="Picture 2">
            <a:extLst>
              <a:ext uri="{FF2B5EF4-FFF2-40B4-BE49-F238E27FC236}">
                <a16:creationId xmlns:a16="http://schemas.microsoft.com/office/drawing/2014/main" id="{43FF7AB8-2B08-E21C-E9B0-18BBD5BD8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150" y="2635250"/>
            <a:ext cx="9639300" cy="6677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49EE0A-B768-DA5A-F81C-54CDC8F36B51}"/>
              </a:ext>
            </a:extLst>
          </p:cNvPr>
          <p:cNvSpPr txBox="1"/>
          <p:nvPr/>
        </p:nvSpPr>
        <p:spPr>
          <a:xfrm>
            <a:off x="12198350" y="2787650"/>
            <a:ext cx="5105400" cy="4401205"/>
          </a:xfrm>
          <a:prstGeom prst="rect">
            <a:avLst/>
          </a:prstGeom>
          <a:noFill/>
        </p:spPr>
        <p:txBody>
          <a:bodyPr wrap="square" rtlCol="0">
            <a:spAutoFit/>
          </a:bodyPr>
          <a:lstStyle/>
          <a:p>
            <a:r>
              <a:rPr lang="en-US" sz="2800" dirty="0"/>
              <a:t>The ROC (Receiver Operating Characteristic) curve is a graphical representation used to assess the performance of a binary classification model. It illustrates the trade-offs between the True Positive Rate (TPR) and the False Positive Rate (FPR) at various threshold settings.</a:t>
            </a:r>
            <a:endParaRPr lang="en-IN" sz="2800" dirty="0"/>
          </a:p>
        </p:txBody>
      </p:sp>
    </p:spTree>
    <p:extLst>
      <p:ext uri="{BB962C8B-B14F-4D97-AF65-F5344CB8AC3E}">
        <p14:creationId xmlns:p14="http://schemas.microsoft.com/office/powerpoint/2010/main" val="201139641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573B-C80C-8BA6-041B-285C42C8DDE1}"/>
              </a:ext>
            </a:extLst>
          </p:cNvPr>
          <p:cNvSpPr>
            <a:spLocks noGrp="1"/>
          </p:cNvSpPr>
          <p:nvPr>
            <p:ph type="title"/>
          </p:nvPr>
        </p:nvSpPr>
        <p:spPr>
          <a:xfrm>
            <a:off x="1454150" y="733899"/>
            <a:ext cx="10538320" cy="1107996"/>
          </a:xfrm>
        </p:spPr>
        <p:txBody>
          <a:bodyPr/>
          <a:lstStyle/>
          <a:p>
            <a:r>
              <a:rPr lang="en-US" sz="7200" dirty="0"/>
              <a:t>ROC Curve</a:t>
            </a:r>
            <a:endParaRPr lang="en-IN" sz="7200" dirty="0"/>
          </a:p>
        </p:txBody>
      </p:sp>
      <p:pic>
        <p:nvPicPr>
          <p:cNvPr id="8194" name="Picture 2">
            <a:extLst>
              <a:ext uri="{FF2B5EF4-FFF2-40B4-BE49-F238E27FC236}">
                <a16:creationId xmlns:a16="http://schemas.microsoft.com/office/drawing/2014/main" id="{C459553F-63D0-C517-B3B2-B27C9FFD3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676" y="2101850"/>
            <a:ext cx="9534525" cy="6677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426925-B7A6-17C6-31EA-A22B5D8D1FE9}"/>
              </a:ext>
            </a:extLst>
          </p:cNvPr>
          <p:cNvSpPr txBox="1"/>
          <p:nvPr/>
        </p:nvSpPr>
        <p:spPr>
          <a:xfrm rot="10800000" flipV="1">
            <a:off x="11741150" y="3140558"/>
            <a:ext cx="5562600" cy="3108543"/>
          </a:xfrm>
          <a:prstGeom prst="rect">
            <a:avLst/>
          </a:prstGeom>
          <a:noFill/>
        </p:spPr>
        <p:txBody>
          <a:bodyPr wrap="square" rtlCol="0">
            <a:spAutoFit/>
          </a:bodyPr>
          <a:lstStyle/>
          <a:p>
            <a:r>
              <a:rPr lang="en-US" sz="2800" dirty="0"/>
              <a:t>The AUC represents the overall performance of the model. It is the area under the ROC curve and provides a single value that summarizes the model’s ability to discriminate between the positive and negative classes.</a:t>
            </a:r>
            <a:endParaRPr lang="en-IN" sz="2800" dirty="0"/>
          </a:p>
        </p:txBody>
      </p:sp>
    </p:spTree>
    <p:extLst>
      <p:ext uri="{BB962C8B-B14F-4D97-AF65-F5344CB8AC3E}">
        <p14:creationId xmlns:p14="http://schemas.microsoft.com/office/powerpoint/2010/main" val="276800036"/>
      </p:ext>
    </p:extLst>
  </p:cSld>
  <p:clrMapOvr>
    <a:masterClrMapping/>
  </p:clrMapOvr>
  <p:transition spd="slow">
    <p:push dir="d"/>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24388"/>
            <a:ext cx="18288000" cy="10287000"/>
          </a:xfrm>
          <a:prstGeom prst="rect">
            <a:avLst/>
          </a:prstGeom>
        </p:spPr>
      </p:pic>
      <p:sp>
        <p:nvSpPr>
          <p:cNvPr id="3" name="object 3"/>
          <p:cNvSpPr txBox="1">
            <a:spLocks noGrp="1"/>
          </p:cNvSpPr>
          <p:nvPr>
            <p:ph type="ctrTitle"/>
          </p:nvPr>
        </p:nvSpPr>
        <p:spPr>
          <a:xfrm>
            <a:off x="1682750" y="1492250"/>
            <a:ext cx="12666903" cy="1243653"/>
          </a:xfrm>
          <a:prstGeom prst="rect">
            <a:avLst/>
          </a:prstGeom>
        </p:spPr>
        <p:txBody>
          <a:bodyPr vert="horz" wrap="square" lIns="0" tIns="156533" rIns="0" bIns="0" rtlCol="0">
            <a:spAutoFit/>
          </a:bodyPr>
          <a:lstStyle/>
          <a:p>
            <a:pPr marL="12700">
              <a:lnSpc>
                <a:spcPct val="100000"/>
              </a:lnSpc>
              <a:spcBef>
                <a:spcPts val="100"/>
              </a:spcBef>
            </a:pPr>
            <a:r>
              <a:rPr sz="7050" spc="295" dirty="0"/>
              <a:t>Conclusion</a:t>
            </a:r>
            <a:endParaRPr sz="7050" dirty="0"/>
          </a:p>
        </p:txBody>
      </p:sp>
      <p:pic>
        <p:nvPicPr>
          <p:cNvPr id="6" name="Picture 5">
            <a:extLst>
              <a:ext uri="{FF2B5EF4-FFF2-40B4-BE49-F238E27FC236}">
                <a16:creationId xmlns:a16="http://schemas.microsoft.com/office/drawing/2014/main" id="{3FF7A6F2-1F96-EEF4-60CD-95886E253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6053" y="273050"/>
            <a:ext cx="9347200" cy="9347200"/>
          </a:xfrm>
          <a:prstGeom prst="rect">
            <a:avLst/>
          </a:prstGeom>
        </p:spPr>
      </p:pic>
      <p:sp>
        <p:nvSpPr>
          <p:cNvPr id="4" name="TextBox 3">
            <a:extLst>
              <a:ext uri="{FF2B5EF4-FFF2-40B4-BE49-F238E27FC236}">
                <a16:creationId xmlns:a16="http://schemas.microsoft.com/office/drawing/2014/main" id="{A84E3819-8085-788A-4DD7-2653DC5B5E9E}"/>
              </a:ext>
            </a:extLst>
          </p:cNvPr>
          <p:cNvSpPr txBox="1"/>
          <p:nvPr/>
        </p:nvSpPr>
        <p:spPr>
          <a:xfrm>
            <a:off x="1682750" y="3473451"/>
            <a:ext cx="8286939" cy="3108543"/>
          </a:xfrm>
          <a:prstGeom prst="rect">
            <a:avLst/>
          </a:prstGeom>
          <a:noFill/>
        </p:spPr>
        <p:txBody>
          <a:bodyPr wrap="square" rtlCol="0">
            <a:spAutoFit/>
          </a:bodyPr>
          <a:lstStyle/>
          <a:p>
            <a:r>
              <a:rPr lang="en-US" sz="2800" dirty="0"/>
              <a:t>Accurately predicting telecom churn is crucial for retaining customers and sustaining business growth. By leveraging advanced machine learning techniques and continuously refining our models, we can effectively identify at-risk customers and implement targeted retention strategies, ultimately enhancing customer satisfaction and loyalty.</a:t>
            </a:r>
            <a:endParaRPr lang="en-IN" sz="2800" dirty="0"/>
          </a:p>
        </p:txBody>
      </p:sp>
    </p:spTree>
  </p:cSld>
  <p:clrMapOvr>
    <a:masterClrMapping/>
  </p:clrMapOvr>
  <mc:AlternateContent xmlns:mc="http://schemas.openxmlformats.org/markup-compatibility/2006">
    <mc:Choice xmlns:p14="http://schemas.microsoft.com/office/powerpoint/2010/main" Requires="p14">
      <p:transition spd="slow" p14:dur="3400">
        <p14:reveal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743" y="3821967"/>
            <a:ext cx="10538320" cy="1854835"/>
          </a:xfrm>
          <a:prstGeom prst="rect">
            <a:avLst/>
          </a:prstGeom>
        </p:spPr>
        <p:txBody>
          <a:bodyPr vert="horz" wrap="square" lIns="0" tIns="12700" rIns="0" bIns="0" rtlCol="0">
            <a:spAutoFit/>
          </a:bodyPr>
          <a:lstStyle/>
          <a:p>
            <a:pPr marL="4169410">
              <a:lnSpc>
                <a:spcPct val="100000"/>
              </a:lnSpc>
              <a:spcBef>
                <a:spcPts val="100"/>
              </a:spcBef>
            </a:pPr>
            <a:r>
              <a:rPr spc="310" dirty="0"/>
              <a:t>Thanks!</a:t>
            </a:r>
          </a:p>
        </p:txBody>
      </p:sp>
    </p:spTree>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0"/>
            <a:ext cx="18288000" cy="10287000"/>
          </a:xfrm>
          <a:prstGeom prst="rect">
            <a:avLst/>
          </a:prstGeom>
        </p:spPr>
      </p:pic>
      <p:sp>
        <p:nvSpPr>
          <p:cNvPr id="5" name="object 5"/>
          <p:cNvSpPr txBox="1"/>
          <p:nvPr/>
        </p:nvSpPr>
        <p:spPr>
          <a:xfrm>
            <a:off x="8161739" y="3473450"/>
            <a:ext cx="7772400" cy="3432991"/>
          </a:xfrm>
          <a:prstGeom prst="rect">
            <a:avLst/>
          </a:prstGeom>
        </p:spPr>
        <p:txBody>
          <a:bodyPr vert="horz" wrap="square" lIns="0" tIns="19050" rIns="0" bIns="0" rtlCol="0">
            <a:spAutoFit/>
          </a:bodyPr>
          <a:lstStyle/>
          <a:p>
            <a:pPr marL="12700" marR="5080">
              <a:lnSpc>
                <a:spcPct val="99000"/>
              </a:lnSpc>
              <a:spcBef>
                <a:spcPts val="150"/>
              </a:spcBef>
              <a:tabLst>
                <a:tab pos="4653915" algn="l"/>
              </a:tabLst>
            </a:pPr>
            <a:r>
              <a:rPr lang="en-US" sz="3200" dirty="0"/>
              <a:t>Churn prediction in the telecom industry is the process of identifying customers who are likely to cancel their subscription or switch to another service provider. Understanding and predicting customer churn is crucial for telecom companies to retain customers and reduce revenue loss.</a:t>
            </a:r>
            <a:endParaRPr lang="en-US" sz="3200" dirty="0">
              <a:latin typeface="Lucida Sans Unicode"/>
              <a:cs typeface="Lucida Sans Unicode"/>
            </a:endParaRPr>
          </a:p>
        </p:txBody>
      </p:sp>
      <p:sp>
        <p:nvSpPr>
          <p:cNvPr id="8" name="TextBox 7">
            <a:extLst>
              <a:ext uri="{FF2B5EF4-FFF2-40B4-BE49-F238E27FC236}">
                <a16:creationId xmlns:a16="http://schemas.microsoft.com/office/drawing/2014/main" id="{BBD6B9AF-76E1-4328-D885-01A9CC224634}"/>
              </a:ext>
            </a:extLst>
          </p:cNvPr>
          <p:cNvSpPr txBox="1"/>
          <p:nvPr/>
        </p:nvSpPr>
        <p:spPr>
          <a:xfrm>
            <a:off x="8085539" y="1532402"/>
            <a:ext cx="7924800" cy="1177245"/>
          </a:xfrm>
          <a:prstGeom prst="rect">
            <a:avLst/>
          </a:prstGeom>
          <a:noFill/>
        </p:spPr>
        <p:txBody>
          <a:bodyPr wrap="square" rtlCol="0">
            <a:spAutoFit/>
          </a:bodyPr>
          <a:lstStyle/>
          <a:p>
            <a:r>
              <a:rPr lang="en-US" sz="7050" b="1" dirty="0">
                <a:latin typeface="Tahoma" panose="020B0604030504040204" pitchFamily="34" charset="0"/>
                <a:ea typeface="Tahoma" panose="020B0604030504040204" pitchFamily="34" charset="0"/>
                <a:cs typeface="Tahoma" panose="020B0604030504040204" pitchFamily="34" charset="0"/>
              </a:rPr>
              <a:t>INTRODUCTION</a:t>
            </a:r>
            <a:endParaRPr lang="en-IN" sz="7050" b="1" dirty="0">
              <a:latin typeface="Tahoma" panose="020B0604030504040204" pitchFamily="34" charset="0"/>
              <a:ea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69CAE50C-2472-1005-4AEE-D99F97A85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70" y="1527605"/>
            <a:ext cx="7432245" cy="7432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A02E7B-0BC7-79F5-3396-DDD28983C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150" y="2025650"/>
            <a:ext cx="7035800" cy="7035800"/>
          </a:xfrm>
          <a:prstGeom prst="rect">
            <a:avLst/>
          </a:prstGeom>
        </p:spPr>
      </p:pic>
      <p:sp>
        <p:nvSpPr>
          <p:cNvPr id="8" name="object 4">
            <a:extLst>
              <a:ext uri="{FF2B5EF4-FFF2-40B4-BE49-F238E27FC236}">
                <a16:creationId xmlns:a16="http://schemas.microsoft.com/office/drawing/2014/main" id="{A7AA1796-5183-D570-3E89-3DDC06CB20F9}"/>
              </a:ext>
            </a:extLst>
          </p:cNvPr>
          <p:cNvSpPr txBox="1"/>
          <p:nvPr/>
        </p:nvSpPr>
        <p:spPr>
          <a:xfrm>
            <a:off x="692150" y="3930650"/>
            <a:ext cx="8991600" cy="3027752"/>
          </a:xfrm>
          <a:prstGeom prst="rect">
            <a:avLst/>
          </a:prstGeom>
        </p:spPr>
        <p:txBody>
          <a:bodyPr vert="horz" wrap="square" lIns="0" tIns="11430" rIns="0" bIns="0" rtlCol="0">
            <a:spAutoFit/>
          </a:bodyPr>
          <a:lstStyle/>
          <a:p>
            <a:r>
              <a:rPr lang="en-US" sz="2800" b="1" dirty="0"/>
              <a:t>Mission:</a:t>
            </a:r>
            <a:r>
              <a:rPr lang="en-US" sz="2800" dirty="0"/>
              <a:t> To leverage advanced analytics and machine learning techniques to accurately predict customer churn, enabling proactive customer retention strategies.</a:t>
            </a:r>
          </a:p>
          <a:p>
            <a:endParaRPr lang="en-US" sz="2800" dirty="0"/>
          </a:p>
          <a:p>
            <a:r>
              <a:rPr lang="en-US" sz="2800" b="1" dirty="0"/>
              <a:t>Vision:</a:t>
            </a:r>
            <a:r>
              <a:rPr lang="en-US" sz="2800" dirty="0"/>
              <a:t> To be the leading telecom company in customer retention by using data-driven insights to enhance customer satisfaction and loyalty.</a:t>
            </a:r>
          </a:p>
        </p:txBody>
      </p:sp>
      <p:sp>
        <p:nvSpPr>
          <p:cNvPr id="11" name="TextBox 10">
            <a:extLst>
              <a:ext uri="{FF2B5EF4-FFF2-40B4-BE49-F238E27FC236}">
                <a16:creationId xmlns:a16="http://schemas.microsoft.com/office/drawing/2014/main" id="{895E15F5-D195-A42F-EDE4-BE656E321D31}"/>
              </a:ext>
            </a:extLst>
          </p:cNvPr>
          <p:cNvSpPr txBox="1"/>
          <p:nvPr/>
        </p:nvSpPr>
        <p:spPr>
          <a:xfrm>
            <a:off x="692150" y="1111250"/>
            <a:ext cx="17983200" cy="1177245"/>
          </a:xfrm>
          <a:prstGeom prst="rect">
            <a:avLst/>
          </a:prstGeom>
          <a:noFill/>
        </p:spPr>
        <p:txBody>
          <a:bodyPr wrap="square" rtlCol="0">
            <a:spAutoFit/>
          </a:bodyPr>
          <a:lstStyle/>
          <a:p>
            <a:r>
              <a:rPr lang="en-US" sz="7050" b="1" dirty="0">
                <a:latin typeface="Tahoma" panose="020B0604030504040204" pitchFamily="34" charset="0"/>
                <a:ea typeface="Tahoma" panose="020B0604030504040204" pitchFamily="34" charset="0"/>
                <a:cs typeface="Tahoma" panose="020B0604030504040204" pitchFamily="34" charset="0"/>
              </a:rPr>
              <a:t>OUR MISSION AND VISION</a:t>
            </a:r>
            <a:endParaRPr lang="en-IN" sz="705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51957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0750" y="1949450"/>
            <a:ext cx="17373600" cy="8331958"/>
          </a:xfrm>
          <a:prstGeom prst="rect">
            <a:avLst/>
          </a:prstGeom>
        </p:spPr>
      </p:pic>
      <p:sp>
        <p:nvSpPr>
          <p:cNvPr id="8" name="TextBox 7">
            <a:extLst>
              <a:ext uri="{FF2B5EF4-FFF2-40B4-BE49-F238E27FC236}">
                <a16:creationId xmlns:a16="http://schemas.microsoft.com/office/drawing/2014/main" id="{BBD6B9AF-76E1-4328-D885-01A9CC224634}"/>
              </a:ext>
            </a:extLst>
          </p:cNvPr>
          <p:cNvSpPr txBox="1"/>
          <p:nvPr/>
        </p:nvSpPr>
        <p:spPr>
          <a:xfrm>
            <a:off x="9232710" y="1153301"/>
            <a:ext cx="10363200" cy="1177245"/>
          </a:xfrm>
          <a:prstGeom prst="rect">
            <a:avLst/>
          </a:prstGeom>
          <a:noFill/>
        </p:spPr>
        <p:txBody>
          <a:bodyPr wrap="square" rtlCol="0">
            <a:spAutoFit/>
          </a:bodyPr>
          <a:lstStyle/>
          <a:p>
            <a:r>
              <a:rPr lang="en-US" sz="7050" b="1" dirty="0">
                <a:latin typeface="Tahoma" panose="020B0604030504040204" pitchFamily="34" charset="0"/>
                <a:ea typeface="Tahoma" panose="020B0604030504040204" pitchFamily="34" charset="0"/>
                <a:cs typeface="Tahoma" panose="020B0604030504040204" pitchFamily="34" charset="0"/>
              </a:rPr>
              <a:t>OUR GOALS</a:t>
            </a:r>
            <a:endParaRPr lang="en-IN" sz="7050" b="1"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09FAAD99-973B-2706-2C26-3D60E0233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46" y="1949450"/>
            <a:ext cx="7593401" cy="7593401"/>
          </a:xfrm>
          <a:prstGeom prst="rect">
            <a:avLst/>
          </a:prstGeom>
        </p:spPr>
      </p:pic>
      <p:sp>
        <p:nvSpPr>
          <p:cNvPr id="13" name="Rectangle 6">
            <a:extLst>
              <a:ext uri="{FF2B5EF4-FFF2-40B4-BE49-F238E27FC236}">
                <a16:creationId xmlns:a16="http://schemas.microsoft.com/office/drawing/2014/main" id="{70CEE38E-5063-BAC7-AC37-A636823C7E0A}"/>
              </a:ext>
            </a:extLst>
          </p:cNvPr>
          <p:cNvSpPr>
            <a:spLocks noChangeArrowheads="1"/>
          </p:cNvSpPr>
          <p:nvPr/>
        </p:nvSpPr>
        <p:spPr bwMode="auto">
          <a:xfrm rot="10800000" flipV="1">
            <a:off x="9176884" y="3136217"/>
            <a:ext cx="848382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Enhance Customer Retention:</a:t>
            </a:r>
            <a:r>
              <a:rPr kumimoji="0" lang="en-US" altLang="en-US" sz="2800" b="0" i="0" u="none" strike="noStrike" cap="none" normalizeH="0" baseline="0" dirty="0">
                <a:ln>
                  <a:noFill/>
                </a:ln>
                <a:solidFill>
                  <a:schemeClr val="tx1"/>
                </a:solidFill>
                <a:effectLst/>
                <a:latin typeface="Arial" panose="020B0604020202020204" pitchFamily="34" charset="0"/>
              </a:rPr>
              <a:t> Develop an accurate churn prediction model to identify at-risk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Improve Customer Experience:</a:t>
            </a:r>
            <a:r>
              <a:rPr kumimoji="0" lang="en-US" altLang="en-US" sz="2800" b="0" i="0" u="none" strike="noStrike" cap="none" normalizeH="0" baseline="0" dirty="0">
                <a:ln>
                  <a:noFill/>
                </a:ln>
                <a:solidFill>
                  <a:schemeClr val="tx1"/>
                </a:solidFill>
                <a:effectLst/>
                <a:latin typeface="Arial" panose="020B0604020202020204" pitchFamily="34" charset="0"/>
              </a:rPr>
              <a:t> Implement targeted retention strategies to address the specific needs of at-risk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Increase Revenue:</a:t>
            </a:r>
            <a:r>
              <a:rPr kumimoji="0" lang="en-US" altLang="en-US" sz="2800" b="0" i="0" u="none" strike="noStrike" cap="none" normalizeH="0" baseline="0" dirty="0">
                <a:ln>
                  <a:noFill/>
                </a:ln>
                <a:solidFill>
                  <a:schemeClr val="tx1"/>
                </a:solidFill>
                <a:effectLst/>
                <a:latin typeface="Arial" panose="020B0604020202020204" pitchFamily="34" charset="0"/>
              </a:rPr>
              <a:t> Reduce churn rates to maintain a stable customer base and increase overall revenue. </a:t>
            </a:r>
          </a:p>
        </p:txBody>
      </p:sp>
    </p:spTree>
    <p:extLst>
      <p:ext uri="{BB962C8B-B14F-4D97-AF65-F5344CB8AC3E}">
        <p14:creationId xmlns:p14="http://schemas.microsoft.com/office/powerpoint/2010/main" val="2652585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65A6A5-6378-A693-ECE7-28175EECB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5350" y="2406650"/>
            <a:ext cx="8178800" cy="6134100"/>
          </a:xfrm>
          <a:prstGeom prst="rect">
            <a:avLst/>
          </a:prstGeom>
        </p:spPr>
      </p:pic>
      <p:sp>
        <p:nvSpPr>
          <p:cNvPr id="2" name="TextBox 1">
            <a:extLst>
              <a:ext uri="{FF2B5EF4-FFF2-40B4-BE49-F238E27FC236}">
                <a16:creationId xmlns:a16="http://schemas.microsoft.com/office/drawing/2014/main" id="{3F8E3CCF-92C3-DB59-48A0-C7FB3FBB204A}"/>
              </a:ext>
            </a:extLst>
          </p:cNvPr>
          <p:cNvSpPr txBox="1"/>
          <p:nvPr/>
        </p:nvSpPr>
        <p:spPr>
          <a:xfrm>
            <a:off x="1779584" y="1416050"/>
            <a:ext cx="15932150" cy="1200329"/>
          </a:xfrm>
          <a:prstGeom prst="rect">
            <a:avLst/>
          </a:prstGeom>
          <a:noFill/>
        </p:spPr>
        <p:txBody>
          <a:bodyPr wrap="square" rtlCol="0">
            <a:spAutoFit/>
          </a:bodyPr>
          <a:lstStyle/>
          <a:p>
            <a:r>
              <a:rPr lang="en-US" sz="7200" b="1" dirty="0">
                <a:latin typeface="Tahoma" panose="020B0604030504040204" pitchFamily="34" charset="0"/>
                <a:ea typeface="Tahoma" panose="020B0604030504040204" pitchFamily="34" charset="0"/>
                <a:cs typeface="Tahoma" panose="020B0604030504040204" pitchFamily="34" charset="0"/>
              </a:rPr>
              <a:t>O</a:t>
            </a:r>
            <a:r>
              <a:rPr lang="en-IN" sz="7200" b="1" dirty="0">
                <a:latin typeface="Tahoma" panose="020B0604030504040204" pitchFamily="34" charset="0"/>
                <a:ea typeface="Tahoma" panose="020B0604030504040204" pitchFamily="34" charset="0"/>
                <a:cs typeface="Tahoma" panose="020B0604030504040204" pitchFamily="34" charset="0"/>
              </a:rPr>
              <a:t>UR MILESTONE</a:t>
            </a:r>
            <a:endParaRPr lang="en-IN" sz="7050" b="1"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2">
            <a:extLst>
              <a:ext uri="{FF2B5EF4-FFF2-40B4-BE49-F238E27FC236}">
                <a16:creationId xmlns:a16="http://schemas.microsoft.com/office/drawing/2014/main" id="{2274C398-C923-BF06-6FBB-C9001F4856E9}"/>
              </a:ext>
            </a:extLst>
          </p:cNvPr>
          <p:cNvSpPr>
            <a:spLocks noChangeArrowheads="1"/>
          </p:cNvSpPr>
          <p:nvPr/>
        </p:nvSpPr>
        <p:spPr bwMode="auto">
          <a:xfrm rot="10800000" flipV="1">
            <a:off x="1779585" y="3250783"/>
            <a:ext cx="98091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 Collection:</a:t>
            </a:r>
            <a:r>
              <a:rPr kumimoji="0" lang="en-US" altLang="en-US" sz="2800" b="0" i="0" u="none" strike="noStrike" cap="none" normalizeH="0" baseline="0" dirty="0">
                <a:ln>
                  <a:noFill/>
                </a:ln>
                <a:solidFill>
                  <a:schemeClr val="tx1"/>
                </a:solidFill>
                <a:effectLst/>
                <a:latin typeface="Arial" panose="020B0604020202020204" pitchFamily="34" charset="0"/>
              </a:rPr>
              <a:t> Acquiring and cleaning the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Model Development:</a:t>
            </a:r>
            <a:r>
              <a:rPr kumimoji="0" lang="en-US" altLang="en-US" sz="2800" b="0" i="0" u="none" strike="noStrike" cap="none" normalizeH="0" baseline="0" dirty="0">
                <a:ln>
                  <a:noFill/>
                </a:ln>
                <a:solidFill>
                  <a:schemeClr val="tx1"/>
                </a:solidFill>
                <a:effectLst/>
                <a:latin typeface="Arial" panose="020B0604020202020204" pitchFamily="34" charset="0"/>
              </a:rPr>
              <a:t> Building and evaluating the initial churn prediction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Hyperparameter Tuning:</a:t>
            </a:r>
            <a:r>
              <a:rPr kumimoji="0" lang="en-US" altLang="en-US" sz="2800" b="0" i="0" u="none" strike="noStrike" cap="none" normalizeH="0" baseline="0" dirty="0">
                <a:ln>
                  <a:noFill/>
                </a:ln>
                <a:solidFill>
                  <a:schemeClr val="tx1"/>
                </a:solidFill>
                <a:effectLst/>
                <a:latin typeface="Arial" panose="020B0604020202020204" pitchFamily="34" charset="0"/>
              </a:rPr>
              <a:t> Optimizing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Deployment:</a:t>
            </a:r>
            <a:r>
              <a:rPr kumimoji="0" lang="en-US" altLang="en-US" sz="2800" b="0" i="0" u="none" strike="noStrike" cap="none" normalizeH="0" baseline="0" dirty="0">
                <a:ln>
                  <a:noFill/>
                </a:ln>
                <a:solidFill>
                  <a:schemeClr val="tx1"/>
                </a:solidFill>
                <a:effectLst/>
                <a:latin typeface="Arial" panose="020B0604020202020204" pitchFamily="34" charset="0"/>
              </a:rPr>
              <a:t> Implementing the model in a real-world setting.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Continuous Improvement:</a:t>
            </a:r>
            <a:r>
              <a:rPr kumimoji="0" lang="en-US" altLang="en-US" sz="2800" b="0" i="0" u="none" strike="noStrike" cap="none" normalizeH="0" baseline="0" dirty="0">
                <a:ln>
                  <a:noFill/>
                </a:ln>
                <a:solidFill>
                  <a:schemeClr val="tx1"/>
                </a:solidFill>
                <a:effectLst/>
                <a:latin typeface="Arial" panose="020B0604020202020204" pitchFamily="34" charset="0"/>
              </a:rPr>
              <a:t> Regularly updating the model with new data and refining prediction accuracy. </a:t>
            </a:r>
          </a:p>
        </p:txBody>
      </p:sp>
    </p:spTree>
    <p:extLst>
      <p:ext uri="{BB962C8B-B14F-4D97-AF65-F5344CB8AC3E}">
        <p14:creationId xmlns:p14="http://schemas.microsoft.com/office/powerpoint/2010/main" val="3846955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7C3161-AB81-18D5-2533-F47BC0C6D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865" y="1441142"/>
            <a:ext cx="7417415" cy="7417415"/>
          </a:xfrm>
          <a:prstGeom prst="rect">
            <a:avLst/>
          </a:prstGeom>
        </p:spPr>
      </p:pic>
      <p:sp>
        <p:nvSpPr>
          <p:cNvPr id="2" name="TextBox 1">
            <a:extLst>
              <a:ext uri="{FF2B5EF4-FFF2-40B4-BE49-F238E27FC236}">
                <a16:creationId xmlns:a16="http://schemas.microsoft.com/office/drawing/2014/main" id="{3F8E3CCF-92C3-DB59-48A0-C7FB3FBB204A}"/>
              </a:ext>
            </a:extLst>
          </p:cNvPr>
          <p:cNvSpPr txBox="1"/>
          <p:nvPr/>
        </p:nvSpPr>
        <p:spPr>
          <a:xfrm>
            <a:off x="6178550" y="1402104"/>
            <a:ext cx="15119350" cy="1177245"/>
          </a:xfrm>
          <a:prstGeom prst="rect">
            <a:avLst/>
          </a:prstGeom>
          <a:noFill/>
        </p:spPr>
        <p:txBody>
          <a:bodyPr wrap="square" rtlCol="0">
            <a:spAutoFit/>
          </a:bodyPr>
          <a:lstStyle/>
          <a:p>
            <a:r>
              <a:rPr lang="en-US" sz="7050" b="1" dirty="0">
                <a:latin typeface="Tahoma" panose="020B0604030504040204" pitchFamily="34" charset="0"/>
                <a:ea typeface="Tahoma" panose="020B0604030504040204" pitchFamily="34" charset="0"/>
                <a:cs typeface="Tahoma" panose="020B0604030504040204" pitchFamily="34" charset="0"/>
              </a:rPr>
              <a:t>C</a:t>
            </a:r>
            <a:r>
              <a:rPr lang="en-IN" sz="7050" b="1" dirty="0">
                <a:latin typeface="Tahoma" panose="020B0604030504040204" pitchFamily="34" charset="0"/>
                <a:ea typeface="Tahoma" panose="020B0604030504040204" pitchFamily="34" charset="0"/>
                <a:cs typeface="Tahoma" panose="020B0604030504040204" pitchFamily="34" charset="0"/>
              </a:rPr>
              <a:t>HALLENGES</a:t>
            </a:r>
          </a:p>
        </p:txBody>
      </p:sp>
      <p:sp>
        <p:nvSpPr>
          <p:cNvPr id="3" name="Rectangle 1">
            <a:extLst>
              <a:ext uri="{FF2B5EF4-FFF2-40B4-BE49-F238E27FC236}">
                <a16:creationId xmlns:a16="http://schemas.microsoft.com/office/drawing/2014/main" id="{93EDA874-3A7A-340A-CB04-C9D2172EFD52}"/>
              </a:ext>
            </a:extLst>
          </p:cNvPr>
          <p:cNvSpPr>
            <a:spLocks noChangeArrowheads="1"/>
          </p:cNvSpPr>
          <p:nvPr/>
        </p:nvSpPr>
        <p:spPr bwMode="auto">
          <a:xfrm rot="10800000" flipV="1">
            <a:off x="6318311" y="3244850"/>
            <a:ext cx="1097121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 Imbalance:</a:t>
            </a:r>
            <a:r>
              <a:rPr kumimoji="0" lang="en-US" altLang="en-US" sz="2800" b="0" i="0" u="none" strike="noStrike" cap="none" normalizeH="0" baseline="0" dirty="0">
                <a:ln>
                  <a:noFill/>
                </a:ln>
                <a:solidFill>
                  <a:schemeClr val="tx1"/>
                </a:solidFill>
                <a:effectLst/>
                <a:latin typeface="Arial" panose="020B0604020202020204" pitchFamily="34" charset="0"/>
              </a:rPr>
              <a:t> Churn datasets often have a higher proportion of non-churn customers, leading to imbalanced data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Feature Selection:</a:t>
            </a:r>
            <a:r>
              <a:rPr kumimoji="0" lang="en-US" altLang="en-US" sz="2800" b="0" i="0" u="none" strike="noStrike" cap="none" normalizeH="0" baseline="0" dirty="0">
                <a:ln>
                  <a:noFill/>
                </a:ln>
                <a:solidFill>
                  <a:schemeClr val="tx1"/>
                </a:solidFill>
                <a:effectLst/>
                <a:latin typeface="Arial" panose="020B0604020202020204" pitchFamily="34" charset="0"/>
              </a:rPr>
              <a:t> Identifying the most relevant features for accurate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Model Interpretability:</a:t>
            </a:r>
            <a:r>
              <a:rPr kumimoji="0" lang="en-US" altLang="en-US" sz="2800" b="0" i="0" u="none" strike="noStrike" cap="none" normalizeH="0" baseline="0" dirty="0">
                <a:ln>
                  <a:noFill/>
                </a:ln>
                <a:solidFill>
                  <a:schemeClr val="tx1"/>
                </a:solidFill>
                <a:effectLst/>
                <a:latin typeface="Arial" panose="020B0604020202020204" pitchFamily="34" charset="0"/>
              </a:rPr>
              <a:t> Ensuring that the model's predictions are interpretable and actionable for business stakeholders.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 Privacy:</a:t>
            </a:r>
            <a:r>
              <a:rPr kumimoji="0" lang="en-US" altLang="en-US" sz="2800" b="0" i="0" u="none" strike="noStrike" cap="none" normalizeH="0" baseline="0" dirty="0">
                <a:ln>
                  <a:noFill/>
                </a:ln>
                <a:solidFill>
                  <a:schemeClr val="tx1"/>
                </a:solidFill>
                <a:effectLst/>
                <a:latin typeface="Arial" panose="020B0604020202020204" pitchFamily="34" charset="0"/>
              </a:rPr>
              <a:t> Maintaining customer data privacy and compliance with regulations. </a:t>
            </a:r>
          </a:p>
        </p:txBody>
      </p:sp>
    </p:spTree>
    <p:extLst>
      <p:ext uri="{BB962C8B-B14F-4D97-AF65-F5344CB8AC3E}">
        <p14:creationId xmlns:p14="http://schemas.microsoft.com/office/powerpoint/2010/main" val="313885622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AB42EFD-6DD9-C21F-5AA1-35F1FDC6C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750" y="2178050"/>
            <a:ext cx="6731000" cy="6731000"/>
          </a:xfrm>
          <a:prstGeom prst="rect">
            <a:avLst/>
          </a:prstGeom>
        </p:spPr>
      </p:pic>
      <p:sp>
        <p:nvSpPr>
          <p:cNvPr id="5" name="object 5"/>
          <p:cNvSpPr txBox="1"/>
          <p:nvPr/>
        </p:nvSpPr>
        <p:spPr>
          <a:xfrm>
            <a:off x="2139950" y="4083050"/>
            <a:ext cx="9448800" cy="3929281"/>
          </a:xfrm>
          <a:prstGeom prst="rect">
            <a:avLst/>
          </a:prstGeom>
        </p:spPr>
        <p:txBody>
          <a:bodyPr vert="horz" wrap="square" lIns="0" tIns="12700" rIns="0" bIns="0" rtlCol="0">
            <a:spAutoFit/>
          </a:bodyPr>
          <a:lstStyle/>
          <a:p>
            <a:pPr marL="469265" marR="5080" indent="-457200">
              <a:lnSpc>
                <a:spcPct val="99800"/>
              </a:lnSpc>
              <a:spcBef>
                <a:spcPts val="100"/>
              </a:spcBef>
              <a:buFont typeface="Arial" panose="020B0604020202020204" pitchFamily="34" charset="0"/>
              <a:buChar char="•"/>
              <a:tabLst>
                <a:tab pos="4236720" algn="l"/>
                <a:tab pos="5840095" algn="l"/>
              </a:tabLst>
            </a:pPr>
            <a:r>
              <a:rPr lang="en-US" sz="2800" dirty="0"/>
              <a:t>Gather relevant data from various sources such as transaction logs, customer service interactions, and usage patterns.</a:t>
            </a:r>
          </a:p>
          <a:p>
            <a:pPr marL="469265" marR="5080" indent="-457200">
              <a:lnSpc>
                <a:spcPct val="99800"/>
              </a:lnSpc>
              <a:spcBef>
                <a:spcPts val="100"/>
              </a:spcBef>
              <a:buFont typeface="Arial" panose="020B0604020202020204" pitchFamily="34" charset="0"/>
              <a:buChar char="•"/>
              <a:tabLst>
                <a:tab pos="4236720" algn="l"/>
                <a:tab pos="5840095" algn="l"/>
              </a:tabLst>
            </a:pPr>
            <a:endParaRPr lang="en-US" sz="2800" dirty="0">
              <a:latin typeface="Lucida Sans Unicode"/>
              <a:cs typeface="Lucida Sans Unicode"/>
            </a:endParaRPr>
          </a:p>
          <a:p>
            <a:pPr marL="469265" marR="5080" indent="-457200">
              <a:lnSpc>
                <a:spcPct val="99800"/>
              </a:lnSpc>
              <a:spcBef>
                <a:spcPts val="100"/>
              </a:spcBef>
              <a:buFont typeface="Arial" panose="020B0604020202020204" pitchFamily="34" charset="0"/>
              <a:buChar char="•"/>
              <a:tabLst>
                <a:tab pos="4236720" algn="l"/>
                <a:tab pos="5840095" algn="l"/>
              </a:tabLst>
            </a:pPr>
            <a:r>
              <a:rPr lang="en-US" sz="2800" dirty="0"/>
              <a:t>Clean and transform the data to ensure it’s suitable for analysis. This includes handling missing values, encoding categorical variables, and normalizing numerical features.</a:t>
            </a:r>
          </a:p>
          <a:p>
            <a:pPr marL="12065" marR="5080">
              <a:lnSpc>
                <a:spcPct val="99800"/>
              </a:lnSpc>
              <a:spcBef>
                <a:spcPts val="100"/>
              </a:spcBef>
              <a:tabLst>
                <a:tab pos="4236720" algn="l"/>
                <a:tab pos="5840095" algn="l"/>
              </a:tabLst>
            </a:pPr>
            <a:endParaRPr lang="en-US" sz="2800" dirty="0">
              <a:latin typeface="Lucida Sans Unicode"/>
              <a:cs typeface="Lucida Sans Unicode"/>
            </a:endParaRPr>
          </a:p>
        </p:txBody>
      </p:sp>
      <p:sp>
        <p:nvSpPr>
          <p:cNvPr id="7" name="TextBox 6">
            <a:extLst>
              <a:ext uri="{FF2B5EF4-FFF2-40B4-BE49-F238E27FC236}">
                <a16:creationId xmlns:a16="http://schemas.microsoft.com/office/drawing/2014/main" id="{69EDD27D-D8D9-89F1-FF0F-415B44B20A37}"/>
              </a:ext>
            </a:extLst>
          </p:cNvPr>
          <p:cNvSpPr txBox="1"/>
          <p:nvPr/>
        </p:nvSpPr>
        <p:spPr>
          <a:xfrm>
            <a:off x="2139950" y="868392"/>
            <a:ext cx="15087600" cy="2262158"/>
          </a:xfrm>
          <a:prstGeom prst="rect">
            <a:avLst/>
          </a:prstGeom>
          <a:noFill/>
        </p:spPr>
        <p:txBody>
          <a:bodyPr wrap="square" rtlCol="0">
            <a:spAutoFit/>
          </a:bodyPr>
          <a:lstStyle/>
          <a:p>
            <a:r>
              <a:rPr lang="en-US" sz="7050" b="1" dirty="0">
                <a:latin typeface="Tahoma" panose="020B0604030504040204" pitchFamily="34" charset="0"/>
                <a:ea typeface="Tahoma" panose="020B0604030504040204" pitchFamily="34" charset="0"/>
                <a:cs typeface="Tahoma" panose="020B0604030504040204" pitchFamily="34" charset="0"/>
              </a:rPr>
              <a:t>DATA COLLECTION AND PREPROCESSING</a:t>
            </a:r>
            <a:endParaRPr lang="en-IN" sz="705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E2C3304-7617-B1B5-E4A1-0C9544014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425450"/>
            <a:ext cx="8991600" cy="8991600"/>
          </a:xfrm>
          <a:prstGeom prst="rect">
            <a:avLst/>
          </a:prstGeom>
        </p:spPr>
      </p:pic>
      <p:sp>
        <p:nvSpPr>
          <p:cNvPr id="5" name="object 5"/>
          <p:cNvSpPr txBox="1">
            <a:spLocks noGrp="1"/>
          </p:cNvSpPr>
          <p:nvPr>
            <p:ph type="title"/>
          </p:nvPr>
        </p:nvSpPr>
        <p:spPr>
          <a:xfrm>
            <a:off x="8464550" y="882650"/>
            <a:ext cx="11125200" cy="2128596"/>
          </a:xfrm>
          <a:prstGeom prst="rect">
            <a:avLst/>
          </a:prstGeom>
        </p:spPr>
        <p:txBody>
          <a:bodyPr vert="horz" wrap="square" lIns="0" tIns="6350" rIns="0" bIns="0" rtlCol="0">
            <a:spAutoFit/>
          </a:bodyPr>
          <a:lstStyle/>
          <a:p>
            <a:pPr marL="1165225" marR="5080" indent="-1152525" algn="l">
              <a:lnSpc>
                <a:spcPct val="101800"/>
              </a:lnSpc>
              <a:spcBef>
                <a:spcPts val="50"/>
              </a:spcBef>
            </a:pPr>
            <a:r>
              <a:rPr sz="7050" spc="-100" dirty="0">
                <a:latin typeface="Tahoma" panose="020B0604030504040204" pitchFamily="34" charset="0"/>
                <a:ea typeface="Tahoma" panose="020B0604030504040204" pitchFamily="34" charset="0"/>
                <a:cs typeface="Tahoma" panose="020B0604030504040204" pitchFamily="34" charset="0"/>
              </a:rPr>
              <a:t>Feature</a:t>
            </a:r>
            <a:r>
              <a:rPr sz="7050" spc="-170" dirty="0">
                <a:latin typeface="Tahoma" panose="020B0604030504040204" pitchFamily="34" charset="0"/>
                <a:ea typeface="Tahoma" panose="020B0604030504040204" pitchFamily="34" charset="0"/>
                <a:cs typeface="Tahoma" panose="020B0604030504040204" pitchFamily="34" charset="0"/>
              </a:rPr>
              <a:t> </a:t>
            </a:r>
            <a:r>
              <a:rPr sz="7050" spc="-70" dirty="0">
                <a:latin typeface="Tahoma" panose="020B0604030504040204" pitchFamily="34" charset="0"/>
                <a:ea typeface="Tahoma" panose="020B0604030504040204" pitchFamily="34" charset="0"/>
                <a:cs typeface="Tahoma" panose="020B0604030504040204" pitchFamily="34" charset="0"/>
              </a:rPr>
              <a:t>Selection</a:t>
            </a:r>
            <a:r>
              <a:rPr sz="7050" spc="-165" dirty="0">
                <a:latin typeface="Tahoma" panose="020B0604030504040204" pitchFamily="34" charset="0"/>
                <a:ea typeface="Tahoma" panose="020B0604030504040204" pitchFamily="34" charset="0"/>
                <a:cs typeface="Tahoma" panose="020B0604030504040204" pitchFamily="34" charset="0"/>
              </a:rPr>
              <a:t> </a:t>
            </a:r>
            <a:r>
              <a:rPr sz="7050" spc="-25" dirty="0">
                <a:latin typeface="Tahoma" panose="020B0604030504040204" pitchFamily="34" charset="0"/>
                <a:ea typeface="Tahoma" panose="020B0604030504040204" pitchFamily="34" charset="0"/>
                <a:cs typeface="Tahoma" panose="020B0604030504040204" pitchFamily="34" charset="0"/>
              </a:rPr>
              <a:t>and </a:t>
            </a:r>
            <a:r>
              <a:rPr sz="7050" spc="-10" dirty="0">
                <a:latin typeface="Tahoma" panose="020B0604030504040204" pitchFamily="34" charset="0"/>
                <a:ea typeface="Tahoma" panose="020B0604030504040204" pitchFamily="34" charset="0"/>
                <a:cs typeface="Tahoma" panose="020B0604030504040204" pitchFamily="34" charset="0"/>
              </a:rPr>
              <a:t>Engineering</a:t>
            </a:r>
            <a:endParaRPr sz="7050" dirty="0">
              <a:latin typeface="Tahoma" panose="020B0604030504040204" pitchFamily="34" charset="0"/>
              <a:ea typeface="Tahoma" panose="020B0604030504040204" pitchFamily="34" charset="0"/>
              <a:cs typeface="Tahoma" panose="020B0604030504040204" pitchFamily="34" charset="0"/>
            </a:endParaRPr>
          </a:p>
        </p:txBody>
      </p:sp>
      <p:sp>
        <p:nvSpPr>
          <p:cNvPr id="10" name="object 10"/>
          <p:cNvSpPr txBox="1"/>
          <p:nvPr/>
        </p:nvSpPr>
        <p:spPr>
          <a:xfrm>
            <a:off x="8540750" y="3702050"/>
            <a:ext cx="6477000" cy="4752583"/>
          </a:xfrm>
          <a:prstGeom prst="rect">
            <a:avLst/>
          </a:prstGeom>
        </p:spPr>
        <p:txBody>
          <a:bodyPr vert="horz" wrap="square" lIns="0" tIns="12700" rIns="0" bIns="0" rtlCol="0">
            <a:spAutoFit/>
          </a:bodyPr>
          <a:lstStyle/>
          <a:p>
            <a:pPr>
              <a:buFont typeface="Arial" panose="020B0604020202020204" pitchFamily="34" charset="0"/>
              <a:buChar char="•"/>
            </a:pPr>
            <a:r>
              <a:rPr lang="en-IN" sz="2800" dirty="0"/>
              <a:t>Create meaningful features that can improve the model's predictive power.</a:t>
            </a:r>
          </a:p>
          <a:p>
            <a:r>
              <a:rPr lang="en-IN" sz="2800" b="1" dirty="0"/>
              <a:t>Examples:</a:t>
            </a:r>
            <a:endParaRPr lang="en-IN" sz="2800" dirty="0"/>
          </a:p>
          <a:p>
            <a:pPr marL="742950" lvl="1" indent="-285750">
              <a:buFont typeface="Arial" panose="020B0604020202020204" pitchFamily="34" charset="0"/>
              <a:buChar char="•"/>
            </a:pPr>
            <a:r>
              <a:rPr lang="en-IN" sz="2800" dirty="0"/>
              <a:t>Customer demographics (e.g., age, gender, location)</a:t>
            </a:r>
          </a:p>
          <a:p>
            <a:pPr marL="742950" lvl="1" indent="-285750">
              <a:buFont typeface="Arial" panose="020B0604020202020204" pitchFamily="34" charset="0"/>
              <a:buChar char="•"/>
            </a:pPr>
            <a:r>
              <a:rPr lang="en-IN" sz="2800" dirty="0"/>
              <a:t>Usage metrics (e.g., frequency, duration)</a:t>
            </a:r>
          </a:p>
          <a:p>
            <a:pPr marL="742950" lvl="1" indent="-285750">
              <a:buFont typeface="Arial" panose="020B0604020202020204" pitchFamily="34" charset="0"/>
              <a:buChar char="•"/>
            </a:pPr>
            <a:r>
              <a:rPr lang="en-IN" sz="2800" dirty="0"/>
              <a:t>Interaction history (e.g., customer service calls, complaints)</a:t>
            </a:r>
          </a:p>
          <a:p>
            <a:pPr marL="742950" lvl="1" indent="-285750">
              <a:buFont typeface="Arial" panose="020B0604020202020204" pitchFamily="34" charset="0"/>
              <a:buChar char="•"/>
            </a:pPr>
            <a:r>
              <a:rPr lang="en-IN" sz="2800" dirty="0"/>
              <a:t>Transaction data (e.g., purchase history, payment patterns)</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933</Words>
  <Application>Microsoft Office PowerPoint</Application>
  <PresentationFormat>Custom</PresentationFormat>
  <Paragraphs>105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Lucida Sans Unicode</vt:lpstr>
      <vt:lpstr>Tahoma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 and Engineering</vt:lpstr>
      <vt:lpstr>Model Building and Evaluation</vt:lpstr>
      <vt:lpstr>Model Building and Evaluation</vt:lpstr>
      <vt:lpstr>Correlation Matrix</vt:lpstr>
      <vt:lpstr>LOGISTIC REGRESSION</vt:lpstr>
      <vt:lpstr>RANDOM FOREST</vt:lpstr>
      <vt:lpstr>DECISION TREE</vt:lpstr>
      <vt:lpstr>HYPERPARAMETER TUNING</vt:lpstr>
      <vt:lpstr>CONFUSION MATRIX</vt:lpstr>
      <vt:lpstr>COMPARISON</vt:lpstr>
      <vt:lpstr>ACCURACY</vt:lpstr>
      <vt:lpstr>ROC Curve</vt:lpstr>
      <vt:lpstr>ROC Curve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SNEHA S J</cp:lastModifiedBy>
  <cp:revision>3</cp:revision>
  <dcterms:created xsi:type="dcterms:W3CDTF">2024-06-07T03:05:54Z</dcterms:created>
  <dcterms:modified xsi:type="dcterms:W3CDTF">2024-07-19T07:15:47Z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2024-06-07T00:00:00Z</vt:filetime>
  </property>
  <property fmtid="{D5CDD505-2E9C-101B-9397-08002B2CF9AE}" pid="3" name="Creator">
    <vt:lpwstr>Chromium</vt:lpwstr>
  </property>
  <property fmtid="{D5CDD505-2E9C-101B-9397-08002B2CF9AE}" pid="4" name="LastSaved">
    <vt:filetime>2024-06-07T00:00:00Z</vt:filetime>
  </property>
  <property fmtid="{D5CDD505-2E9C-101B-9397-08002B2CF9AE}" pid="5" name="Producer">
    <vt:lpwstr>GPL Ghostscript 10.02.0</vt:lpwstr>
  </property>
</Properties>
</file>