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366B7-23A7-42DA-B860-F274CB5F4C3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FDB9-E3EC-44B9-A7D8-574783FC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FDB9-E3EC-44B9-A7D8-574783FCE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FDB9-E3EC-44B9-A7D8-574783FCE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FDB9-E3EC-44B9-A7D8-574783FCE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E132-6B0F-4156-9695-B98044DD79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ABE5-9EB1-42DA-875F-EE38843D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ersonal\Signal%20File%2000001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396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Attachment of signal processing files (1 or more) for System document in Derived Parameters Screen</a:t>
            </a:r>
            <a:endParaRPr lang="en-US" sz="160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" y="514351"/>
            <a:ext cx="609600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77708" y="4407762"/>
            <a:ext cx="838200" cy="190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Signal file upload</a:t>
            </a:r>
            <a:endParaRPr lang="en-US" sz="7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46934"/>
              </p:ext>
            </p:extLst>
          </p:nvPr>
        </p:nvGraphicFramePr>
        <p:xfrm>
          <a:off x="7799075" y="4215651"/>
          <a:ext cx="1143000" cy="56589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  <a:hlinkClick r:id="rId3"/>
                        </a:rPr>
                        <a:t>Signal File 00001.xlsx</a:t>
                      </a:r>
                      <a:endParaRPr lang="en-US" sz="700" b="1" i="0" u="sng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1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Signal File 00002.xlsx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61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Signal File 00003.xlsx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1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Signal File 00004.xlsx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04212" y="544033"/>
            <a:ext cx="21873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1. Upload signals in to Data base in local or Cloud.  </a:t>
            </a:r>
          </a:p>
          <a:p>
            <a:r>
              <a:rPr lang="en-US" sz="1200" smtClean="0"/>
              <a:t>2. This feature is similar to  how images are getting uploaded in the present version</a:t>
            </a:r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6586185" y="4224476"/>
            <a:ext cx="2286000" cy="557073"/>
          </a:xfrm>
          <a:prstGeom prst="wedgeRectCallout">
            <a:avLst>
              <a:gd name="adj1" fmla="val -168126"/>
              <a:gd name="adj2" fmla="val -191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6649278" y="4346200"/>
            <a:ext cx="1079907" cy="304800"/>
          </a:xfrm>
          <a:prstGeom prst="wedgeRectCallout">
            <a:avLst>
              <a:gd name="adj1" fmla="val -8174"/>
              <a:gd name="adj2" fmla="val -306555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04" y="1602208"/>
            <a:ext cx="2595562" cy="1964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15200" y="3628092"/>
            <a:ext cx="1828800" cy="315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User can select multiple file.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4265" y="674682"/>
            <a:ext cx="20369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1. This is a calculation update. </a:t>
            </a:r>
          </a:p>
          <a:p>
            <a:r>
              <a:rPr lang="en-US" sz="1200" smtClean="0"/>
              <a:t>2. Already the wheel speed and crush ratio parameters are available.</a:t>
            </a:r>
          </a:p>
          <a:p>
            <a:r>
              <a:rPr lang="en-US" sz="1200" smtClean="0"/>
              <a:t>3. </a:t>
            </a:r>
            <a:r>
              <a:rPr lang="en-US" sz="1200" smtClean="0">
                <a:solidFill>
                  <a:srgbClr val="FF0000"/>
                </a:solidFill>
              </a:rPr>
              <a:t>Dresser Dia </a:t>
            </a:r>
            <a:r>
              <a:rPr lang="en-US" sz="1200" smtClean="0"/>
              <a:t>to be added in Consumables tab.</a:t>
            </a:r>
          </a:p>
          <a:p>
            <a:r>
              <a:rPr lang="en-US" sz="1200" smtClean="0"/>
              <a:t>4. </a:t>
            </a:r>
            <a:r>
              <a:rPr lang="en-US" sz="1200" smtClean="0">
                <a:solidFill>
                  <a:srgbClr val="FF0000"/>
                </a:solidFill>
              </a:rPr>
              <a:t>Dresser speed (mps) </a:t>
            </a:r>
            <a:r>
              <a:rPr lang="en-US" sz="1200" smtClean="0"/>
              <a:t>to be added in Operational Parameters tab </a:t>
            </a:r>
          </a:p>
          <a:p>
            <a:r>
              <a:rPr lang="en-US" sz="1200" smtClean="0"/>
              <a:t>5. Dresser speed (RPM) already available</a:t>
            </a:r>
            <a:endParaRPr lang="en-US" sz="12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7067975" cy="397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239000" y="3105150"/>
            <a:ext cx="1752600" cy="533400"/>
          </a:xfrm>
          <a:prstGeom prst="wedgeRectCallout">
            <a:avLst>
              <a:gd name="adj1" fmla="val -188096"/>
              <a:gd name="adj2" fmla="val 990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sz="800" u="none" strike="noStrike" smtClean="0">
                <a:effectLst/>
              </a:rPr>
              <a:t>Formula:</a:t>
            </a:r>
            <a:br>
              <a:rPr lang="en-US" sz="800" u="none" strike="noStrike" smtClean="0">
                <a:effectLst/>
              </a:rPr>
            </a:br>
            <a:r>
              <a:rPr lang="en-US" sz="800" b="1" u="none" strike="noStrike" smtClean="0">
                <a:solidFill>
                  <a:srgbClr val="FF0000"/>
                </a:solidFill>
                <a:effectLst/>
              </a:rPr>
              <a:t>Crush Ratio </a:t>
            </a:r>
            <a:r>
              <a:rPr lang="en-US" sz="800" u="none" strike="noStrike" smtClean="0">
                <a:effectLst/>
              </a:rPr>
              <a:t>= Dresser Speed(mps)/Wheel Speed(mps)</a:t>
            </a:r>
            <a:br>
              <a:rPr lang="en-US" sz="800" u="none" strike="noStrike" smtClean="0">
                <a:effectLst/>
              </a:rPr>
            </a:b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239000" y="4019550"/>
            <a:ext cx="1752600" cy="675714"/>
          </a:xfrm>
          <a:prstGeom prst="wedgeRectCallout">
            <a:avLst>
              <a:gd name="adj1" fmla="val -350373"/>
              <a:gd name="adj2" fmla="val -31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sz="800" b="1" u="none" strike="noStrike" smtClean="0">
                <a:solidFill>
                  <a:srgbClr val="FF0000"/>
                </a:solidFill>
                <a:effectLst/>
              </a:rPr>
              <a:t>Dresser</a:t>
            </a:r>
            <a:r>
              <a:rPr lang="en-US" sz="800" u="none" strike="noStrike" smtClean="0">
                <a:effectLst/>
              </a:rPr>
              <a:t> </a:t>
            </a:r>
            <a:r>
              <a:rPr lang="en-US" sz="800" b="1" u="none" strike="noStrike" smtClean="0">
                <a:solidFill>
                  <a:srgbClr val="FF0000"/>
                </a:solidFill>
                <a:effectLst/>
              </a:rPr>
              <a:t>Speed(mps)=</a:t>
            </a:r>
            <a:r>
              <a:rPr lang="en-US" sz="800" u="none" strike="noStrike" smtClean="0">
                <a:effectLst/>
              </a:rPr>
              <a:t>Pi*DresserDia*DresserSpeed(RPM)/60000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070142"/>
            <a:ext cx="9380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mtClean="0"/>
              <a:t>Dresser Speed (mps)</a:t>
            </a:r>
            <a:endParaRPr lang="en-US" sz="700"/>
          </a:p>
        </p:txBody>
      </p:sp>
      <p:sp>
        <p:nvSpPr>
          <p:cNvPr id="8" name="Rectangle 7"/>
          <p:cNvSpPr/>
          <p:nvPr/>
        </p:nvSpPr>
        <p:spPr>
          <a:xfrm>
            <a:off x="1338796" y="4095750"/>
            <a:ext cx="718604" cy="1744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7125"/>
            <a:ext cx="3788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Crush</a:t>
            </a:r>
            <a:r>
              <a:rPr lang="en-US" sz="1600" baseline="0" smtClean="0"/>
              <a:t> Ratio and Dresser Speed Calculations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632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" y="514351"/>
            <a:ext cx="5757582" cy="323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32" y="438150"/>
            <a:ext cx="401066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91200" y="2724150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1. One more parameter - Status check box to be added in Derived Parameters Tab</a:t>
            </a:r>
          </a:p>
          <a:p>
            <a:r>
              <a:rPr lang="en-US" sz="1000" smtClean="0"/>
              <a:t>2. This should be saved in the database.</a:t>
            </a:r>
          </a:p>
          <a:p>
            <a:r>
              <a:rPr lang="en-US" sz="1000" smtClean="0"/>
              <a:t>3. If the status parameter is "locked" the buttons should not work and throw a popup saying the system document is locked.</a:t>
            </a:r>
          </a:p>
          <a:p>
            <a:r>
              <a:rPr lang="en-US" sz="1000" smtClean="0"/>
              <a:t>5. If the status is unlocked, it can work normally.</a:t>
            </a:r>
          </a:p>
          <a:p>
            <a:r>
              <a:rPr lang="en-US" sz="1000" smtClean="0"/>
              <a:t>6. The admin option to unlock to be made similar to Delete SDoc feature.</a:t>
            </a:r>
            <a:endParaRPr lang="en-US" sz="1000"/>
          </a:p>
        </p:txBody>
      </p:sp>
      <p:sp>
        <p:nvSpPr>
          <p:cNvPr id="13" name="Rectangle 12"/>
          <p:cNvSpPr/>
          <p:nvPr/>
        </p:nvSpPr>
        <p:spPr>
          <a:xfrm>
            <a:off x="38100" y="68818"/>
            <a:ext cx="3216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Locking and Unlocking system documents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9155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5350"/>
            <a:ext cx="623146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heck Box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5" y="6240463"/>
            <a:ext cx="304800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0546"/>
          <a:stretch/>
        </p:blipFill>
        <p:spPr>
          <a:xfrm>
            <a:off x="4105275" y="6726238"/>
            <a:ext cx="2257425" cy="6921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581150"/>
            <a:ext cx="1082445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7750"/>
            <a:ext cx="3505200" cy="132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2647950"/>
            <a:ext cx="1447800" cy="152400"/>
          </a:xfrm>
          <a:prstGeom prst="wedgeRectCallout">
            <a:avLst>
              <a:gd name="adj1" fmla="val 255018"/>
              <a:gd name="adj2" fmla="val -665442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762000" y="2876550"/>
            <a:ext cx="1447800" cy="152400"/>
          </a:xfrm>
          <a:prstGeom prst="wedgeRectCallout">
            <a:avLst>
              <a:gd name="adj1" fmla="val 21891"/>
              <a:gd name="adj2" fmla="val -952207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18729" y="854901"/>
            <a:ext cx="2725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1. There should be a new parameter Template which is a check box.</a:t>
            </a:r>
          </a:p>
          <a:p>
            <a:r>
              <a:rPr lang="en-US" sz="1200" smtClean="0"/>
              <a:t>2. The system document with template checked should be saved as SDoc000 000  and incremented with sub categories.</a:t>
            </a:r>
          </a:p>
          <a:p>
            <a:r>
              <a:rPr lang="en-US" sz="1200" smtClean="0"/>
              <a:t>3. The user will be able to load these standard templates and edit from there 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123265" y="13335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smtClean="0"/>
              <a:t>Create standard</a:t>
            </a:r>
            <a:r>
              <a:rPr lang="en-US" sz="1600" baseline="0" smtClean="0"/>
              <a:t> templates of system documents.</a:t>
            </a:r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3013213"/>
            <a:ext cx="1583788" cy="5191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1" y="3096039"/>
            <a:ext cx="1447800" cy="167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4. A pop up will ask confirmation</a:t>
            </a:r>
            <a:endParaRPr lang="en-IN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2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296</Words>
  <Application>Microsoft Office PowerPoint</Application>
  <PresentationFormat>On-screen Show (16:9)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Pai</dc:creator>
  <cp:lastModifiedBy>Divya Bhandari</cp:lastModifiedBy>
  <cp:revision>12</cp:revision>
  <dcterms:created xsi:type="dcterms:W3CDTF">2020-04-10T13:16:14Z</dcterms:created>
  <dcterms:modified xsi:type="dcterms:W3CDTF">2020-04-13T06:20:21Z</dcterms:modified>
</cp:coreProperties>
</file>