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4400"/>
            <a:ext cx="7315200" cy="1905001"/>
          </a:xfrm>
        </p:spPr>
        <p:txBody>
          <a:bodyPr>
            <a:normAutofit/>
          </a:bodyPr>
          <a:lstStyle/>
          <a:p>
            <a:pPr algn="l"/>
            <a:r>
              <a:rPr lang="en-US" sz="2000" b="1" u="sng" dirty="0" smtClean="0">
                <a:latin typeface="Times New Roman" pitchFamily="18" charset="0"/>
                <a:cs typeface="Times New Roman" pitchFamily="18" charset="0"/>
              </a:rPr>
              <a:t>INTRODUCTION</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We </a:t>
            </a:r>
            <a:r>
              <a:rPr lang="en-US" sz="1800" dirty="0">
                <a:latin typeface="Times New Roman" pitchFamily="18" charset="0"/>
                <a:cs typeface="Times New Roman" pitchFamily="18" charset="0"/>
              </a:rPr>
              <a:t>can have an advanced way of life. Be that as it may, it is likewise </a:t>
            </a:r>
            <a:r>
              <a:rPr lang="en-US" sz="2000" dirty="0">
                <a:latin typeface="Times New Roman" pitchFamily="18" charset="0"/>
                <a:cs typeface="Times New Roman" pitchFamily="18" charset="0"/>
              </a:rPr>
              <a:t>officeholder</a:t>
            </a:r>
            <a:r>
              <a:rPr lang="en-US" sz="1800" dirty="0">
                <a:latin typeface="Times New Roman" pitchFamily="18" charset="0"/>
                <a:cs typeface="Times New Roman" pitchFamily="18" charset="0"/>
              </a:rPr>
              <a:t> on us to consider the security of these benefits and </a:t>
            </a:r>
            <a:r>
              <a:rPr lang="en-US" sz="1800" dirty="0" smtClean="0">
                <a:latin typeface="Times New Roman" pitchFamily="18" charset="0"/>
                <a:cs typeface="Times New Roman" pitchFamily="18" charset="0"/>
              </a:rPr>
              <a:t>our family </a:t>
            </a:r>
            <a:r>
              <a:rPr lang="en-US" sz="1800" dirty="0">
                <a:latin typeface="Times New Roman" pitchFamily="18" charset="0"/>
                <a:cs typeface="Times New Roman" pitchFamily="18" charset="0"/>
              </a:rPr>
              <a:t>too</a:t>
            </a:r>
            <a:endParaRPr lang="en-US" sz="18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3200400"/>
            <a:ext cx="7086600" cy="2057400"/>
          </a:xfrm>
        </p:spPr>
        <p:txBody>
          <a:bodyPr>
            <a:normAutofit fontScale="92500" lnSpcReduction="20000"/>
          </a:bodyPr>
          <a:lstStyle/>
          <a:p>
            <a:pPr algn="l"/>
            <a:r>
              <a:rPr lang="en-US" sz="2000" dirty="0">
                <a:solidFill>
                  <a:schemeClr val="tx1"/>
                </a:solidFill>
                <a:latin typeface="Times New Roman" pitchFamily="18" charset="0"/>
                <a:cs typeface="Times New Roman" pitchFamily="18" charset="0"/>
              </a:rPr>
              <a:t>Moving location, successive pictures are contrasted with recognize contrasts between them bringing about movement recognition dependent on the rate distinction between these </a:t>
            </a:r>
            <a:r>
              <a:rPr lang="en-US" sz="2000" dirty="0" smtClean="0">
                <a:solidFill>
                  <a:schemeClr val="tx1"/>
                </a:solidFill>
                <a:latin typeface="Times New Roman" pitchFamily="18" charset="0"/>
                <a:cs typeface="Times New Roman" pitchFamily="18" charset="0"/>
              </a:rPr>
              <a:t>pictures</a:t>
            </a:r>
          </a:p>
          <a:p>
            <a:pPr algn="l"/>
            <a:endParaRPr lang="en-US" sz="2000" dirty="0">
              <a:solidFill>
                <a:schemeClr val="tx1"/>
              </a:solidFill>
              <a:latin typeface="Times New Roman" pitchFamily="18" charset="0"/>
              <a:cs typeface="Times New Roman" pitchFamily="18" charset="0"/>
            </a:endParaRPr>
          </a:p>
          <a:p>
            <a:pPr algn="l"/>
            <a:endParaRPr lang="en-US" sz="2000" dirty="0" smtClean="0">
              <a:solidFill>
                <a:schemeClr val="tx1"/>
              </a:solidFill>
              <a:latin typeface="Times New Roman" pitchFamily="18" charset="0"/>
              <a:cs typeface="Times New Roman" pitchFamily="18" charset="0"/>
            </a:endParaRPr>
          </a:p>
          <a:p>
            <a:pPr algn="l"/>
            <a:r>
              <a:rPr lang="en-US" sz="2000" dirty="0" smtClean="0">
                <a:solidFill>
                  <a:schemeClr val="tx1"/>
                </a:solidFill>
                <a:latin typeface="Times New Roman" pitchFamily="18" charset="0"/>
                <a:cs typeface="Times New Roman" pitchFamily="18" charset="0"/>
              </a:rPr>
              <a:t>In this we have studied the geographical considerations of Toronto and </a:t>
            </a:r>
            <a:r>
              <a:rPr lang="en-US" sz="2000" dirty="0" err="1" smtClean="0">
                <a:solidFill>
                  <a:schemeClr val="tx1"/>
                </a:solidFill>
                <a:latin typeface="Times New Roman" pitchFamily="18" charset="0"/>
                <a:cs typeface="Times New Roman" pitchFamily="18" charset="0"/>
              </a:rPr>
              <a:t>Newyork</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4223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u="sng" dirty="0">
                <a:latin typeface="Times New Roman" pitchFamily="18" charset="0"/>
                <a:cs typeface="Times New Roman" pitchFamily="18" charset="0"/>
              </a:rPr>
              <a:t>Source of the Data</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To </a:t>
            </a:r>
            <a:r>
              <a:rPr lang="en-US" sz="2800" dirty="0">
                <a:latin typeface="Times New Roman" pitchFamily="18" charset="0"/>
                <a:cs typeface="Times New Roman" pitchFamily="18" charset="0"/>
              </a:rPr>
              <a:t>identify and track criminals based on Police records.</a:t>
            </a:r>
          </a:p>
          <a:p>
            <a:r>
              <a:rPr lang="en-US" sz="2800" dirty="0">
                <a:latin typeface="Times New Roman" pitchFamily="18" charset="0"/>
                <a:cs typeface="Times New Roman" pitchFamily="18" charset="0"/>
              </a:rPr>
              <a:t>To help in supporting and accelerating the investigations and forensics.</a:t>
            </a:r>
          </a:p>
          <a:p>
            <a:r>
              <a:rPr lang="en-US" sz="2800" dirty="0">
                <a:latin typeface="Times New Roman" pitchFamily="18" charset="0"/>
                <a:cs typeface="Times New Roman" pitchFamily="18" charset="0"/>
              </a:rPr>
              <a:t>Mapping of new or unknown users through </a:t>
            </a:r>
            <a:r>
              <a:rPr lang="en-US" sz="2800" dirty="0" err="1">
                <a:latin typeface="Times New Roman" pitchFamily="18" charset="0"/>
                <a:cs typeface="Times New Roman" pitchFamily="18" charset="0"/>
              </a:rPr>
              <a:t>Aadhaar</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Here in the examples it is taken from the given links</a:t>
            </a:r>
            <a:endParaRPr lang="en-US" sz="28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571600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b="1" u="sng" dirty="0">
                <a:latin typeface="Times New Roman" pitchFamily="18" charset="0"/>
                <a:cs typeface="Times New Roman" pitchFamily="18" charset="0"/>
              </a:rPr>
              <a:t>Methodology section</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457200" lvl="1" indent="0">
              <a:buNone/>
            </a:pPr>
            <a:r>
              <a:rPr lang="en-US" sz="2000" b="1" dirty="0" err="1" smtClean="0">
                <a:latin typeface="Times New Roman" pitchFamily="18" charset="0"/>
                <a:cs typeface="Times New Roman" pitchFamily="18" charset="0"/>
              </a:rPr>
              <a:t>Haar</a:t>
            </a:r>
            <a:r>
              <a:rPr lang="en-US" sz="2000" b="1" dirty="0" smtClean="0">
                <a:latin typeface="Times New Roman" pitchFamily="18" charset="0"/>
                <a:cs typeface="Times New Roman" pitchFamily="18" charset="0"/>
              </a:rPr>
              <a:t>-like </a:t>
            </a:r>
            <a:r>
              <a:rPr lang="en-US" sz="2000" b="1" dirty="0">
                <a:latin typeface="Times New Roman" pitchFamily="18" charset="0"/>
                <a:cs typeface="Times New Roman" pitchFamily="18" charset="0"/>
              </a:rPr>
              <a:t>Feature Extraction for Face Detection</a:t>
            </a:r>
          </a:p>
          <a:p>
            <a:pPr marL="0" indent="0">
              <a:buNone/>
            </a:pPr>
            <a:endParaRPr lang="en-US" sz="4400" dirty="0"/>
          </a:p>
          <a:p>
            <a:pPr marL="0" indent="0">
              <a:buNone/>
            </a:pPr>
            <a:r>
              <a:rPr lang="en-US" dirty="0"/>
              <a:t/>
            </a:r>
            <a:br>
              <a:rPr lang="en-US" dirty="0"/>
            </a:br>
            <a:endParaRPr lang="en-US" dirty="0"/>
          </a:p>
          <a:p>
            <a:endParaRPr lang="en-US" dirty="0"/>
          </a:p>
        </p:txBody>
      </p:sp>
      <p:pic>
        <p:nvPicPr>
          <p:cNvPr id="4" name="image5.jpeg" descr="Face and Eye Detection — using OpenCV - Soumya Patil - Medium"/>
          <p:cNvPicPr/>
          <p:nvPr/>
        </p:nvPicPr>
        <p:blipFill>
          <a:blip r:embed="rId2" cstate="print"/>
          <a:stretch>
            <a:fillRect/>
          </a:stretch>
        </p:blipFill>
        <p:spPr>
          <a:xfrm>
            <a:off x="1295400" y="3048000"/>
            <a:ext cx="4138295" cy="2375535"/>
          </a:xfrm>
          <a:prstGeom prst="rect">
            <a:avLst/>
          </a:prstGeom>
        </p:spPr>
      </p:pic>
    </p:spTree>
    <p:extLst>
      <p:ext uri="{BB962C8B-B14F-4D97-AF65-F5344CB8AC3E}">
        <p14:creationId xmlns:p14="http://schemas.microsoft.com/office/powerpoint/2010/main" val="337283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latin typeface="Times New Roman" pitchFamily="18" charset="0"/>
                <a:cs typeface="Times New Roman" pitchFamily="18" charset="0"/>
              </a:rPr>
              <a:t>Local Binary Pattern Histogram (LBPH)</a:t>
            </a:r>
            <a:br>
              <a:rPr lang="en-US" sz="2000" b="1"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smtClean="0">
                <a:latin typeface="Times New Roman" pitchFamily="18" charset="0"/>
                <a:cs typeface="Times New Roman" pitchFamily="18" charset="0"/>
              </a:rPr>
              <a:t>Local </a:t>
            </a:r>
            <a:r>
              <a:rPr lang="en-US" sz="2400" dirty="0">
                <a:latin typeface="Times New Roman" pitchFamily="18" charset="0"/>
                <a:cs typeface="Times New Roman" pitchFamily="18" charset="0"/>
              </a:rPr>
              <a:t>binary patterns were proposed as classiﬁers </a:t>
            </a:r>
            <a:endParaRPr lang="en-US" sz="2400" dirty="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combination of LBP with histogram-oriented gradients was introduced in 2009 that increased its performance in certain datasets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3735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Results and Discussions</a:t>
            </a:r>
            <a:endParaRPr lang="en-US" b="1" u="sng" dirty="0"/>
          </a:p>
        </p:txBody>
      </p:sp>
      <p:pic>
        <p:nvPicPr>
          <p:cNvPr id="4" name="image14.jpeg"/>
          <p:cNvPicPr>
            <a:picLocks noGrp="1"/>
          </p:cNvPicPr>
          <p:nvPr>
            <p:ph idx="1"/>
          </p:nvPr>
        </p:nvPicPr>
        <p:blipFill>
          <a:blip r:embed="rId2" cstate="print"/>
          <a:stretch>
            <a:fillRect/>
          </a:stretch>
        </p:blipFill>
        <p:spPr>
          <a:xfrm>
            <a:off x="1671637" y="2639219"/>
            <a:ext cx="5800725" cy="2447925"/>
          </a:xfrm>
          <a:prstGeom prst="rect">
            <a:avLst/>
          </a:prstGeom>
        </p:spPr>
      </p:pic>
    </p:spTree>
    <p:extLst>
      <p:ext uri="{BB962C8B-B14F-4D97-AF65-F5344CB8AC3E}">
        <p14:creationId xmlns:p14="http://schemas.microsoft.com/office/powerpoint/2010/main" val="658545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125</Words>
  <Application>Microsoft Office PowerPoint</Application>
  <PresentationFormat>On-screen Show (4:3)</PresentationFormat>
  <Paragraphs>19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INTRODUCTION   We can have an advanced way of life. Be that as it may, it is likewise officeholder on us to consider the security of these benefits and our family too</vt:lpstr>
      <vt:lpstr>Source of the Data </vt:lpstr>
      <vt:lpstr>Methodology section </vt:lpstr>
      <vt:lpstr>Local Binary Pattern Histogram (LBPH) </vt:lpstr>
      <vt:lpstr>Results and Discussions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We can have an advanced way of life. Be that as it may, it is likewise officeholder on us to consider the security of these benefits and our family too</dc:title>
  <dc:creator>Divya</dc:creator>
  <cp:lastModifiedBy>Windows User</cp:lastModifiedBy>
  <cp:revision>4</cp:revision>
  <dcterms:created xsi:type="dcterms:W3CDTF">2006-08-16T00:00:00Z</dcterms:created>
  <dcterms:modified xsi:type="dcterms:W3CDTF">2020-07-12T12:07:37Z</dcterms:modified>
</cp:coreProperties>
</file>