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6E8D0-A119-4C83-B49B-3671BB0123C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73C23EF-65CD-4DD2-9C6A-510E5B592A69}">
      <dgm:prSet/>
      <dgm:spPr/>
      <dgm:t>
        <a:bodyPr/>
        <a:lstStyle/>
        <a:p>
          <a:r>
            <a:rPr lang="en-GB"/>
            <a:t>Idee</a:t>
          </a:r>
          <a:endParaRPr lang="en-US"/>
        </a:p>
      </dgm:t>
    </dgm:pt>
    <dgm:pt modelId="{C9740840-8418-4C91-84C7-B97D49A5FC63}" type="parTrans" cxnId="{86BA28C7-2863-4B87-B82E-F44A0528864D}">
      <dgm:prSet/>
      <dgm:spPr/>
      <dgm:t>
        <a:bodyPr/>
        <a:lstStyle/>
        <a:p>
          <a:endParaRPr lang="en-US"/>
        </a:p>
      </dgm:t>
    </dgm:pt>
    <dgm:pt modelId="{F1E8A5F8-B1F8-4D47-AD2C-54FB2F2EDC45}" type="sibTrans" cxnId="{86BA28C7-2863-4B87-B82E-F44A0528864D}">
      <dgm:prSet/>
      <dgm:spPr/>
      <dgm:t>
        <a:bodyPr/>
        <a:lstStyle/>
        <a:p>
          <a:endParaRPr lang="en-US"/>
        </a:p>
      </dgm:t>
    </dgm:pt>
    <dgm:pt modelId="{0EBDE43B-ABBE-49B4-A99D-F84621F18EF3}">
      <dgm:prSet/>
      <dgm:spPr/>
      <dgm:t>
        <a:bodyPr/>
        <a:lstStyle/>
        <a:p>
          <a:r>
            <a:rPr lang="en-GB"/>
            <a:t>Wireframes</a:t>
          </a:r>
          <a:endParaRPr lang="en-US"/>
        </a:p>
      </dgm:t>
    </dgm:pt>
    <dgm:pt modelId="{2D4FD06C-CEC3-43D4-BA65-198E107D4555}" type="parTrans" cxnId="{7E9CA431-8778-4051-97DE-1337D275ECBE}">
      <dgm:prSet/>
      <dgm:spPr/>
      <dgm:t>
        <a:bodyPr/>
        <a:lstStyle/>
        <a:p>
          <a:endParaRPr lang="en-US"/>
        </a:p>
      </dgm:t>
    </dgm:pt>
    <dgm:pt modelId="{E7F2B773-4352-4D61-A905-69D642195C1D}" type="sibTrans" cxnId="{7E9CA431-8778-4051-97DE-1337D275ECBE}">
      <dgm:prSet/>
      <dgm:spPr/>
      <dgm:t>
        <a:bodyPr/>
        <a:lstStyle/>
        <a:p>
          <a:endParaRPr lang="en-US"/>
        </a:p>
      </dgm:t>
    </dgm:pt>
    <dgm:pt modelId="{A0710C16-576F-4EFE-AB5D-A7AFEDE8F4CB}">
      <dgm:prSet/>
      <dgm:spPr/>
      <dgm:t>
        <a:bodyPr/>
        <a:lstStyle/>
        <a:p>
          <a:r>
            <a:rPr lang="en-GB"/>
            <a:t>Applicaties</a:t>
          </a:r>
          <a:endParaRPr lang="en-US"/>
        </a:p>
      </dgm:t>
    </dgm:pt>
    <dgm:pt modelId="{39960498-BD11-4B26-9FC2-1F23A251AB33}" type="parTrans" cxnId="{72B6FA10-A003-4285-9430-82CDEE2D29EF}">
      <dgm:prSet/>
      <dgm:spPr/>
      <dgm:t>
        <a:bodyPr/>
        <a:lstStyle/>
        <a:p>
          <a:endParaRPr lang="en-US"/>
        </a:p>
      </dgm:t>
    </dgm:pt>
    <dgm:pt modelId="{26FFDBC0-77D6-47B9-9EBD-EE254EE9ED1C}" type="sibTrans" cxnId="{72B6FA10-A003-4285-9430-82CDEE2D29EF}">
      <dgm:prSet/>
      <dgm:spPr/>
      <dgm:t>
        <a:bodyPr/>
        <a:lstStyle/>
        <a:p>
          <a:endParaRPr lang="en-US"/>
        </a:p>
      </dgm:t>
    </dgm:pt>
    <dgm:pt modelId="{84F2CAE4-2B18-4280-8DB4-3D41E5821BBB}" type="pres">
      <dgm:prSet presAssocID="{9546E8D0-A119-4C83-B49B-3671BB0123C6}" presName="linear" presStyleCnt="0">
        <dgm:presLayoutVars>
          <dgm:dir/>
          <dgm:animLvl val="lvl"/>
          <dgm:resizeHandles val="exact"/>
        </dgm:presLayoutVars>
      </dgm:prSet>
      <dgm:spPr/>
    </dgm:pt>
    <dgm:pt modelId="{2FD18EC6-453F-4FE7-9C11-6D581A058A14}" type="pres">
      <dgm:prSet presAssocID="{773C23EF-65CD-4DD2-9C6A-510E5B592A69}" presName="parentLin" presStyleCnt="0"/>
      <dgm:spPr/>
    </dgm:pt>
    <dgm:pt modelId="{6294B1E2-E395-4BE7-AD5D-9463425FC42B}" type="pres">
      <dgm:prSet presAssocID="{773C23EF-65CD-4DD2-9C6A-510E5B592A69}" presName="parentLeftMargin" presStyleLbl="node1" presStyleIdx="0" presStyleCnt="3"/>
      <dgm:spPr/>
    </dgm:pt>
    <dgm:pt modelId="{608CF797-10BC-4142-BC5C-B737473D2CE6}" type="pres">
      <dgm:prSet presAssocID="{773C23EF-65CD-4DD2-9C6A-510E5B592A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D23F92-AA69-4CB4-B43C-7552A85DFC84}" type="pres">
      <dgm:prSet presAssocID="{773C23EF-65CD-4DD2-9C6A-510E5B592A69}" presName="negativeSpace" presStyleCnt="0"/>
      <dgm:spPr/>
    </dgm:pt>
    <dgm:pt modelId="{8181181C-A2E7-49C3-A45E-8362089AA121}" type="pres">
      <dgm:prSet presAssocID="{773C23EF-65CD-4DD2-9C6A-510E5B592A69}" presName="childText" presStyleLbl="conFgAcc1" presStyleIdx="0" presStyleCnt="3">
        <dgm:presLayoutVars>
          <dgm:bulletEnabled val="1"/>
        </dgm:presLayoutVars>
      </dgm:prSet>
      <dgm:spPr/>
    </dgm:pt>
    <dgm:pt modelId="{AF5FBE2A-C7CD-4502-A82B-E2D9D853A14A}" type="pres">
      <dgm:prSet presAssocID="{F1E8A5F8-B1F8-4D47-AD2C-54FB2F2EDC45}" presName="spaceBetweenRectangles" presStyleCnt="0"/>
      <dgm:spPr/>
    </dgm:pt>
    <dgm:pt modelId="{17CF7659-A90C-466A-978F-56F8F53C5363}" type="pres">
      <dgm:prSet presAssocID="{0EBDE43B-ABBE-49B4-A99D-F84621F18EF3}" presName="parentLin" presStyleCnt="0"/>
      <dgm:spPr/>
    </dgm:pt>
    <dgm:pt modelId="{C17A2E7C-4B0E-4975-BD96-03ACE844E8B2}" type="pres">
      <dgm:prSet presAssocID="{0EBDE43B-ABBE-49B4-A99D-F84621F18EF3}" presName="parentLeftMargin" presStyleLbl="node1" presStyleIdx="0" presStyleCnt="3"/>
      <dgm:spPr/>
    </dgm:pt>
    <dgm:pt modelId="{87230635-9A7E-4483-B5C4-F5D805081B15}" type="pres">
      <dgm:prSet presAssocID="{0EBDE43B-ABBE-49B4-A99D-F84621F18E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2B2AB5-E786-4218-B3A9-6FECC07DFB58}" type="pres">
      <dgm:prSet presAssocID="{0EBDE43B-ABBE-49B4-A99D-F84621F18EF3}" presName="negativeSpace" presStyleCnt="0"/>
      <dgm:spPr/>
    </dgm:pt>
    <dgm:pt modelId="{E28440B4-874D-4463-B961-01BBC3FE881F}" type="pres">
      <dgm:prSet presAssocID="{0EBDE43B-ABBE-49B4-A99D-F84621F18EF3}" presName="childText" presStyleLbl="conFgAcc1" presStyleIdx="1" presStyleCnt="3">
        <dgm:presLayoutVars>
          <dgm:bulletEnabled val="1"/>
        </dgm:presLayoutVars>
      </dgm:prSet>
      <dgm:spPr/>
    </dgm:pt>
    <dgm:pt modelId="{2274CB67-CCC0-477D-9F50-D19BCA657DB5}" type="pres">
      <dgm:prSet presAssocID="{E7F2B773-4352-4D61-A905-69D642195C1D}" presName="spaceBetweenRectangles" presStyleCnt="0"/>
      <dgm:spPr/>
    </dgm:pt>
    <dgm:pt modelId="{660D7B70-90E7-4B10-B69A-E281BB6CD426}" type="pres">
      <dgm:prSet presAssocID="{A0710C16-576F-4EFE-AB5D-A7AFEDE8F4CB}" presName="parentLin" presStyleCnt="0"/>
      <dgm:spPr/>
    </dgm:pt>
    <dgm:pt modelId="{53D8846F-9E13-4D3F-BC57-7916F721E765}" type="pres">
      <dgm:prSet presAssocID="{A0710C16-576F-4EFE-AB5D-A7AFEDE8F4CB}" presName="parentLeftMargin" presStyleLbl="node1" presStyleIdx="1" presStyleCnt="3"/>
      <dgm:spPr/>
    </dgm:pt>
    <dgm:pt modelId="{8C5F3D67-8EEE-4039-91D9-76887571C36F}" type="pres">
      <dgm:prSet presAssocID="{A0710C16-576F-4EFE-AB5D-A7AFEDE8F4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C6D74E-EA70-4ACA-801D-FE4684A41D09}" type="pres">
      <dgm:prSet presAssocID="{A0710C16-576F-4EFE-AB5D-A7AFEDE8F4CB}" presName="negativeSpace" presStyleCnt="0"/>
      <dgm:spPr/>
    </dgm:pt>
    <dgm:pt modelId="{464439D7-9802-460B-8CDE-1707831B8783}" type="pres">
      <dgm:prSet presAssocID="{A0710C16-576F-4EFE-AB5D-A7AFEDE8F4C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B6FA10-A003-4285-9430-82CDEE2D29EF}" srcId="{9546E8D0-A119-4C83-B49B-3671BB0123C6}" destId="{A0710C16-576F-4EFE-AB5D-A7AFEDE8F4CB}" srcOrd="2" destOrd="0" parTransId="{39960498-BD11-4B26-9FC2-1F23A251AB33}" sibTransId="{26FFDBC0-77D6-47B9-9EBD-EE254EE9ED1C}"/>
    <dgm:cxn modelId="{1EB9E818-D62C-49FF-9B47-FB5B032AC4F1}" type="presOf" srcId="{773C23EF-65CD-4DD2-9C6A-510E5B592A69}" destId="{6294B1E2-E395-4BE7-AD5D-9463425FC42B}" srcOrd="0" destOrd="0" presId="urn:microsoft.com/office/officeart/2005/8/layout/list1"/>
    <dgm:cxn modelId="{7E9CA431-8778-4051-97DE-1337D275ECBE}" srcId="{9546E8D0-A119-4C83-B49B-3671BB0123C6}" destId="{0EBDE43B-ABBE-49B4-A99D-F84621F18EF3}" srcOrd="1" destOrd="0" parTransId="{2D4FD06C-CEC3-43D4-BA65-198E107D4555}" sibTransId="{E7F2B773-4352-4D61-A905-69D642195C1D}"/>
    <dgm:cxn modelId="{9954964B-E2FD-45D5-82AF-AF8DF411A93B}" type="presOf" srcId="{9546E8D0-A119-4C83-B49B-3671BB0123C6}" destId="{84F2CAE4-2B18-4280-8DB4-3D41E5821BBB}" srcOrd="0" destOrd="0" presId="urn:microsoft.com/office/officeart/2005/8/layout/list1"/>
    <dgm:cxn modelId="{EE42A67A-B44B-41E5-B117-0002CDEF36B4}" type="presOf" srcId="{0EBDE43B-ABBE-49B4-A99D-F84621F18EF3}" destId="{C17A2E7C-4B0E-4975-BD96-03ACE844E8B2}" srcOrd="0" destOrd="0" presId="urn:microsoft.com/office/officeart/2005/8/layout/list1"/>
    <dgm:cxn modelId="{9C50A3AC-2EC6-4D79-B962-2F6ED289E563}" type="presOf" srcId="{0EBDE43B-ABBE-49B4-A99D-F84621F18EF3}" destId="{87230635-9A7E-4483-B5C4-F5D805081B15}" srcOrd="1" destOrd="0" presId="urn:microsoft.com/office/officeart/2005/8/layout/list1"/>
    <dgm:cxn modelId="{86BA28C7-2863-4B87-B82E-F44A0528864D}" srcId="{9546E8D0-A119-4C83-B49B-3671BB0123C6}" destId="{773C23EF-65CD-4DD2-9C6A-510E5B592A69}" srcOrd="0" destOrd="0" parTransId="{C9740840-8418-4C91-84C7-B97D49A5FC63}" sibTransId="{F1E8A5F8-B1F8-4D47-AD2C-54FB2F2EDC45}"/>
    <dgm:cxn modelId="{3EE7E6CA-3932-4C3A-8BF9-540D856892A6}" type="presOf" srcId="{773C23EF-65CD-4DD2-9C6A-510E5B592A69}" destId="{608CF797-10BC-4142-BC5C-B737473D2CE6}" srcOrd="1" destOrd="0" presId="urn:microsoft.com/office/officeart/2005/8/layout/list1"/>
    <dgm:cxn modelId="{B7F497CB-B9CA-4C45-AEDB-1F5EE6940BC5}" type="presOf" srcId="{A0710C16-576F-4EFE-AB5D-A7AFEDE8F4CB}" destId="{8C5F3D67-8EEE-4039-91D9-76887571C36F}" srcOrd="1" destOrd="0" presId="urn:microsoft.com/office/officeart/2005/8/layout/list1"/>
    <dgm:cxn modelId="{D4C253DD-8530-433B-A3F4-54113CE44837}" type="presOf" srcId="{A0710C16-576F-4EFE-AB5D-A7AFEDE8F4CB}" destId="{53D8846F-9E13-4D3F-BC57-7916F721E765}" srcOrd="0" destOrd="0" presId="urn:microsoft.com/office/officeart/2005/8/layout/list1"/>
    <dgm:cxn modelId="{233A9267-0184-451F-86A2-41B1EA034E70}" type="presParOf" srcId="{84F2CAE4-2B18-4280-8DB4-3D41E5821BBB}" destId="{2FD18EC6-453F-4FE7-9C11-6D581A058A14}" srcOrd="0" destOrd="0" presId="urn:microsoft.com/office/officeart/2005/8/layout/list1"/>
    <dgm:cxn modelId="{5CFBE174-3881-4282-AB87-D4750D0C1664}" type="presParOf" srcId="{2FD18EC6-453F-4FE7-9C11-6D581A058A14}" destId="{6294B1E2-E395-4BE7-AD5D-9463425FC42B}" srcOrd="0" destOrd="0" presId="urn:microsoft.com/office/officeart/2005/8/layout/list1"/>
    <dgm:cxn modelId="{2040999B-59CF-4178-9629-32C82787BE15}" type="presParOf" srcId="{2FD18EC6-453F-4FE7-9C11-6D581A058A14}" destId="{608CF797-10BC-4142-BC5C-B737473D2CE6}" srcOrd="1" destOrd="0" presId="urn:microsoft.com/office/officeart/2005/8/layout/list1"/>
    <dgm:cxn modelId="{4D50727A-DFD0-458F-BE2A-D0D9269D82FB}" type="presParOf" srcId="{84F2CAE4-2B18-4280-8DB4-3D41E5821BBB}" destId="{0AD23F92-AA69-4CB4-B43C-7552A85DFC84}" srcOrd="1" destOrd="0" presId="urn:microsoft.com/office/officeart/2005/8/layout/list1"/>
    <dgm:cxn modelId="{23CD88A4-BB3B-4E93-8F63-3689DF9D8800}" type="presParOf" srcId="{84F2CAE4-2B18-4280-8DB4-3D41E5821BBB}" destId="{8181181C-A2E7-49C3-A45E-8362089AA121}" srcOrd="2" destOrd="0" presId="urn:microsoft.com/office/officeart/2005/8/layout/list1"/>
    <dgm:cxn modelId="{C15CB170-DBEC-4AB6-B44E-2DB9FA2AA92A}" type="presParOf" srcId="{84F2CAE4-2B18-4280-8DB4-3D41E5821BBB}" destId="{AF5FBE2A-C7CD-4502-A82B-E2D9D853A14A}" srcOrd="3" destOrd="0" presId="urn:microsoft.com/office/officeart/2005/8/layout/list1"/>
    <dgm:cxn modelId="{13E389FC-F0D4-4734-9362-5872FA0BC7AB}" type="presParOf" srcId="{84F2CAE4-2B18-4280-8DB4-3D41E5821BBB}" destId="{17CF7659-A90C-466A-978F-56F8F53C5363}" srcOrd="4" destOrd="0" presId="urn:microsoft.com/office/officeart/2005/8/layout/list1"/>
    <dgm:cxn modelId="{61C63FD5-4A74-49C3-A634-38711920C0C6}" type="presParOf" srcId="{17CF7659-A90C-466A-978F-56F8F53C5363}" destId="{C17A2E7C-4B0E-4975-BD96-03ACE844E8B2}" srcOrd="0" destOrd="0" presId="urn:microsoft.com/office/officeart/2005/8/layout/list1"/>
    <dgm:cxn modelId="{3515AC3B-0E68-42DE-A357-4F842A5E0113}" type="presParOf" srcId="{17CF7659-A90C-466A-978F-56F8F53C5363}" destId="{87230635-9A7E-4483-B5C4-F5D805081B15}" srcOrd="1" destOrd="0" presId="urn:microsoft.com/office/officeart/2005/8/layout/list1"/>
    <dgm:cxn modelId="{F6206F7E-61AB-4C9F-B84A-7078EFEDF9CE}" type="presParOf" srcId="{84F2CAE4-2B18-4280-8DB4-3D41E5821BBB}" destId="{3A2B2AB5-E786-4218-B3A9-6FECC07DFB58}" srcOrd="5" destOrd="0" presId="urn:microsoft.com/office/officeart/2005/8/layout/list1"/>
    <dgm:cxn modelId="{ACB0B449-B926-4790-B0D9-413FD6A097C1}" type="presParOf" srcId="{84F2CAE4-2B18-4280-8DB4-3D41E5821BBB}" destId="{E28440B4-874D-4463-B961-01BBC3FE881F}" srcOrd="6" destOrd="0" presId="urn:microsoft.com/office/officeart/2005/8/layout/list1"/>
    <dgm:cxn modelId="{12045E93-73D4-48F9-9D8F-774F771BF36B}" type="presParOf" srcId="{84F2CAE4-2B18-4280-8DB4-3D41E5821BBB}" destId="{2274CB67-CCC0-477D-9F50-D19BCA657DB5}" srcOrd="7" destOrd="0" presId="urn:microsoft.com/office/officeart/2005/8/layout/list1"/>
    <dgm:cxn modelId="{7A974589-F2EB-4495-A07C-1C25133F6656}" type="presParOf" srcId="{84F2CAE4-2B18-4280-8DB4-3D41E5821BBB}" destId="{660D7B70-90E7-4B10-B69A-E281BB6CD426}" srcOrd="8" destOrd="0" presId="urn:microsoft.com/office/officeart/2005/8/layout/list1"/>
    <dgm:cxn modelId="{F8635B01-DEED-4A08-B4BC-9C67F2CB5B96}" type="presParOf" srcId="{660D7B70-90E7-4B10-B69A-E281BB6CD426}" destId="{53D8846F-9E13-4D3F-BC57-7916F721E765}" srcOrd="0" destOrd="0" presId="urn:microsoft.com/office/officeart/2005/8/layout/list1"/>
    <dgm:cxn modelId="{27E9DC56-1663-4DCD-B31C-68BBEB7B0CF8}" type="presParOf" srcId="{660D7B70-90E7-4B10-B69A-E281BB6CD426}" destId="{8C5F3D67-8EEE-4039-91D9-76887571C36F}" srcOrd="1" destOrd="0" presId="urn:microsoft.com/office/officeart/2005/8/layout/list1"/>
    <dgm:cxn modelId="{C5516A56-55FF-4E0A-9934-CE2380941308}" type="presParOf" srcId="{84F2CAE4-2B18-4280-8DB4-3D41E5821BBB}" destId="{15C6D74E-EA70-4ACA-801D-FE4684A41D09}" srcOrd="9" destOrd="0" presId="urn:microsoft.com/office/officeart/2005/8/layout/list1"/>
    <dgm:cxn modelId="{B53D317F-5FBE-4057-82F6-2789E54F6541}" type="presParOf" srcId="{84F2CAE4-2B18-4280-8DB4-3D41E5821BBB}" destId="{464439D7-9802-460B-8CDE-1707831B878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1181C-A2E7-49C3-A45E-8362089AA121}">
      <dsp:nvSpPr>
        <dsp:cNvPr id="0" name=""/>
        <dsp:cNvSpPr/>
      </dsp:nvSpPr>
      <dsp:spPr>
        <a:xfrm>
          <a:off x="0" y="612871"/>
          <a:ext cx="5741533" cy="98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CF797-10BC-4142-BC5C-B737473D2CE6}">
      <dsp:nvSpPr>
        <dsp:cNvPr id="0" name=""/>
        <dsp:cNvSpPr/>
      </dsp:nvSpPr>
      <dsp:spPr>
        <a:xfrm>
          <a:off x="287076" y="37231"/>
          <a:ext cx="4019073" cy="1151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Idee</a:t>
          </a:r>
          <a:endParaRPr lang="en-US" sz="3900" kern="1200"/>
        </a:p>
      </dsp:txBody>
      <dsp:txXfrm>
        <a:off x="343277" y="93432"/>
        <a:ext cx="3906671" cy="1038878"/>
      </dsp:txXfrm>
    </dsp:sp>
    <dsp:sp modelId="{E28440B4-874D-4463-B961-01BBC3FE881F}">
      <dsp:nvSpPr>
        <dsp:cNvPr id="0" name=""/>
        <dsp:cNvSpPr/>
      </dsp:nvSpPr>
      <dsp:spPr>
        <a:xfrm>
          <a:off x="0" y="2381911"/>
          <a:ext cx="5741533" cy="98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30635-9A7E-4483-B5C4-F5D805081B15}">
      <dsp:nvSpPr>
        <dsp:cNvPr id="0" name=""/>
        <dsp:cNvSpPr/>
      </dsp:nvSpPr>
      <dsp:spPr>
        <a:xfrm>
          <a:off x="287076" y="1806271"/>
          <a:ext cx="4019073" cy="1151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Wireframes</a:t>
          </a:r>
          <a:endParaRPr lang="en-US" sz="3900" kern="1200"/>
        </a:p>
      </dsp:txBody>
      <dsp:txXfrm>
        <a:off x="343277" y="1862472"/>
        <a:ext cx="3906671" cy="1038878"/>
      </dsp:txXfrm>
    </dsp:sp>
    <dsp:sp modelId="{464439D7-9802-460B-8CDE-1707831B8783}">
      <dsp:nvSpPr>
        <dsp:cNvPr id="0" name=""/>
        <dsp:cNvSpPr/>
      </dsp:nvSpPr>
      <dsp:spPr>
        <a:xfrm>
          <a:off x="0" y="4150951"/>
          <a:ext cx="5741533" cy="98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F3D67-8EEE-4039-91D9-76887571C36F}">
      <dsp:nvSpPr>
        <dsp:cNvPr id="0" name=""/>
        <dsp:cNvSpPr/>
      </dsp:nvSpPr>
      <dsp:spPr>
        <a:xfrm>
          <a:off x="287076" y="3575311"/>
          <a:ext cx="4019073" cy="1151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11" tIns="0" rIns="151911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Applicaties</a:t>
          </a:r>
          <a:endParaRPr lang="en-US" sz="3900" kern="1200"/>
        </a:p>
      </dsp:txBody>
      <dsp:txXfrm>
        <a:off x="343277" y="3631512"/>
        <a:ext cx="3906671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3EA0B-4ECE-4E30-857D-C5B28663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Python Flask 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22B9B-9BA0-4C9D-888B-03674E13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Gemaakt door: Divya Bhulai</a:t>
            </a:r>
            <a:endParaRPr lang="en-NL">
              <a:solidFill>
                <a:srgbClr val="FFFFFF"/>
              </a:solidFill>
            </a:endParaRPr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raphic 13" descr="Flask">
            <a:extLst>
              <a:ext uri="{FF2B5EF4-FFF2-40B4-BE49-F238E27FC236}">
                <a16:creationId xmlns:a16="http://schemas.microsoft.com/office/drawing/2014/main" id="{DA154AB4-392E-44C2-B0E7-3AAA561C1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22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373A9-3B67-46ED-8AC6-9F559631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Inhoud</a:t>
            </a:r>
            <a:endParaRPr lang="en-NL">
              <a:solidFill>
                <a:srgbClr val="FFFFFF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0C0CCE7-EA92-4E04-94F2-B9EACE507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158280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00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7C98-57D4-4578-85E5-74EC16C8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 err="1"/>
              <a:t>Idee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D763-5582-44AA-9A57-49E47F8E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GB" dirty="0" err="1"/>
              <a:t>Webshop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Webserver </a:t>
            </a:r>
          </a:p>
          <a:p>
            <a:pPr lvl="1"/>
            <a:r>
              <a:rPr lang="en-GB" dirty="0"/>
              <a:t>Database</a:t>
            </a:r>
          </a:p>
          <a:p>
            <a:pPr lvl="1"/>
            <a:endParaRPr lang="en-NL" dirty="0"/>
          </a:p>
        </p:txBody>
      </p:sp>
      <p:pic>
        <p:nvPicPr>
          <p:cNvPr id="1026" name="Picture 2" descr="Deel jouw idee! | KijkindeKernen.nl">
            <a:extLst>
              <a:ext uri="{FF2B5EF4-FFF2-40B4-BE49-F238E27FC236}">
                <a16:creationId xmlns:a16="http://schemas.microsoft.com/office/drawing/2014/main" id="{E342962A-D253-460F-A770-4385BFC8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388587"/>
            <a:ext cx="6095593" cy="391859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5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18B7-E304-4680-B4D2-88B39E50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</a:t>
            </a:r>
            <a:endParaRPr lang="en-NL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3BB742-A8B2-441D-B081-C342A8A1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98" y="1625930"/>
            <a:ext cx="8641148" cy="46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1E16-5D55-4419-9A6C-80150EFD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 err="1"/>
              <a:t>Applicaties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4957-876C-45B1-B65A-2DE6C15E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Trello</a:t>
            </a:r>
          </a:p>
          <a:p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PyCharm (JetBrains)</a:t>
            </a:r>
            <a:endParaRPr lang="en-NL" dirty="0"/>
          </a:p>
        </p:txBody>
      </p:sp>
      <p:pic>
        <p:nvPicPr>
          <p:cNvPr id="5" name="Picture 4" descr="A picture containing indoor, table, sitting, car&#10;&#10;Description automatically generated">
            <a:extLst>
              <a:ext uri="{FF2B5EF4-FFF2-40B4-BE49-F238E27FC236}">
                <a16:creationId xmlns:a16="http://schemas.microsoft.com/office/drawing/2014/main" id="{557D5DF1-EA9D-4F33-812F-83DF33CAD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4" r="4943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6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D2B044C5-52AB-43E0-AEB2-A1216D3ED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28" y="510886"/>
            <a:ext cx="10452944" cy="5836228"/>
          </a:xfrm>
        </p:spPr>
      </p:pic>
    </p:spTree>
    <p:extLst>
      <p:ext uri="{BB962C8B-B14F-4D97-AF65-F5344CB8AC3E}">
        <p14:creationId xmlns:p14="http://schemas.microsoft.com/office/powerpoint/2010/main" val="836548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Python Flask </vt:lpstr>
      <vt:lpstr>Inhoud</vt:lpstr>
      <vt:lpstr>Idee</vt:lpstr>
      <vt:lpstr>Wireframes</vt:lpstr>
      <vt:lpstr>Applicaties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Flask </dc:title>
  <dc:creator>divya</dc:creator>
  <cp:lastModifiedBy>divya</cp:lastModifiedBy>
  <cp:revision>2</cp:revision>
  <dcterms:created xsi:type="dcterms:W3CDTF">2020-09-22T13:14:31Z</dcterms:created>
  <dcterms:modified xsi:type="dcterms:W3CDTF">2020-11-24T14:55:09Z</dcterms:modified>
</cp:coreProperties>
</file>