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207007"/>
          </a:xfrm>
        </p:spPr>
        <p:txBody>
          <a:bodyPr>
            <a:normAutofit fontScale="90000"/>
          </a:bodyPr>
          <a:lstStyle/>
          <a:p>
            <a:r>
              <a:rPr dirty="0"/>
              <a:t>Online Food Ordering System in 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380744"/>
            <a:ext cx="6757416" cy="5321808"/>
          </a:xfrm>
        </p:spPr>
        <p:txBody>
          <a:bodyPr>
            <a:normAutofit/>
          </a:bodyPr>
          <a:lstStyle/>
          <a:p>
            <a:r>
              <a:rPr dirty="0"/>
              <a:t>Presented by: </a:t>
            </a:r>
            <a:endParaRPr lang="en-US" dirty="0"/>
          </a:p>
          <a:p>
            <a:r>
              <a:rPr lang="en-IN" sz="2000" dirty="0" err="1"/>
              <a:t>Chamanrthi</a:t>
            </a:r>
            <a:r>
              <a:rPr lang="en-IN" sz="2000" dirty="0"/>
              <a:t> </a:t>
            </a:r>
            <a:r>
              <a:rPr lang="en-IN" sz="2000" dirty="0" err="1"/>
              <a:t>kamalini</a:t>
            </a:r>
            <a:r>
              <a:rPr lang="en-IN" sz="2000" dirty="0"/>
              <a:t> -24kB1A059 </a:t>
            </a:r>
          </a:p>
          <a:p>
            <a:r>
              <a:rPr lang="en-IN" sz="2000" dirty="0"/>
              <a:t>BandikattuChamundeshwari-24kB1A0541</a:t>
            </a:r>
          </a:p>
          <a:p>
            <a:r>
              <a:rPr lang="en-IN" sz="2000" dirty="0"/>
              <a:t>Chennavaram Divya -24kB1A05A4 </a:t>
            </a:r>
          </a:p>
          <a:p>
            <a:r>
              <a:rPr lang="en-IN" sz="2000" dirty="0" err="1"/>
              <a:t>Chinikila</a:t>
            </a:r>
            <a:r>
              <a:rPr lang="en-IN" sz="2000" dirty="0"/>
              <a:t> Vaishnavi -24KB1A05B6</a:t>
            </a:r>
            <a:endParaRPr dirty="0"/>
          </a:p>
          <a:p>
            <a:r>
              <a:rPr dirty="0"/>
              <a:t>Under the guidance of: [</a:t>
            </a:r>
            <a:r>
              <a:rPr lang="en-US" dirty="0" err="1"/>
              <a:t>Padavala</a:t>
            </a:r>
            <a:r>
              <a:rPr lang="en-US" dirty="0"/>
              <a:t> Suneetha</a:t>
            </a:r>
            <a:r>
              <a:rPr dirty="0"/>
              <a:t>]</a:t>
            </a:r>
          </a:p>
          <a:p>
            <a:r>
              <a:rPr lang="en-IN" dirty="0"/>
              <a:t>NBKR institution science and technology</a:t>
            </a:r>
            <a:endParaRPr dirty="0"/>
          </a:p>
          <a:p>
            <a:r>
              <a:rPr dirty="0"/>
              <a:t>Date</a:t>
            </a:r>
            <a:r>
              <a:t>: [</a:t>
            </a:r>
            <a:r>
              <a:rPr lang="en-US"/>
              <a:t>07/05/2025</a:t>
            </a:r>
            <a:r>
              <a:t>]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Programming in ANSI C – E. Balagurusamy</a:t>
            </a:r>
          </a:p>
          <a:p>
            <a:r>
              <a:t>GeeksforGeeks (linked list tutorials)</a:t>
            </a:r>
          </a:p>
          <a:p>
            <a:r>
              <a:t>TutorialsPoint C Programming Documentation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 Statement: Manual food orders are inefficient.</a:t>
            </a:r>
          </a:p>
          <a:p>
            <a:r>
              <a:t>Objective: Build a basic digital food ordering system.</a:t>
            </a:r>
          </a:p>
          <a:p>
            <a:r>
              <a:t>Scope: C-based console application for placing orders.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Survey /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Manual ordering vs. digital systems.</a:t>
            </a:r>
          </a:p>
          <a:p>
            <a:r>
              <a:t>Inspired by platforms like Swiggy, Zomato (simplified).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Requirement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Functional: Display menu, add orders, show bill.</a:t>
            </a:r>
          </a:p>
          <a:p>
            <a:r>
              <a:t>Non-Functional: Console UI, efficient memory usage.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Control Flow: Menu -&gt; Order -&gt; Billing.</a:t>
            </a:r>
          </a:p>
          <a:p>
            <a:r>
              <a:t>Modules: Menu module (array), Order module (linked list).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Structs: MenuItem, Order.</a:t>
            </a:r>
          </a:p>
          <a:p>
            <a:r>
              <a:t>Key Functions: displayMenu, addOrder, displayOrders.</a:t>
            </a:r>
          </a:p>
          <a:p>
            <a:r>
              <a:t>Handles input/output with error checking.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Black Box: Valid/invalid item IDs, quantities.</a:t>
            </a:r>
          </a:p>
          <a:p>
            <a:r>
              <a:t>White Box: addOrder, displayOrders tested for logic flow.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Screens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Inputs: Item ID, quantity.</a:t>
            </a:r>
          </a:p>
          <a:p>
            <a:r>
              <a:t>Order Summary: Item, Quantity, Total Price.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Further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Demonstrates static/dynamic data use in C.</a:t>
            </a:r>
          </a:p>
          <a:p>
            <a:r>
              <a:t>Future Scope: Add GUI, file storage, multi-user support.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250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Online Food Ordering System in C</vt:lpstr>
      <vt:lpstr>Introduction</vt:lpstr>
      <vt:lpstr>Literature Survey / Existing System</vt:lpstr>
      <vt:lpstr>Software Requirement Analysis</vt:lpstr>
      <vt:lpstr>System Design</vt:lpstr>
      <vt:lpstr>Coding</vt:lpstr>
      <vt:lpstr>Testing</vt:lpstr>
      <vt:lpstr>Output Screens</vt:lpstr>
      <vt:lpstr>Conclusion and Further Work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Dhanush Chennavaram</dc:creator>
  <cp:keywords/>
  <dc:description>generated using python-pptx</dc:description>
  <cp:lastModifiedBy>Dhanush Chennavaram</cp:lastModifiedBy>
  <cp:revision>2</cp:revision>
  <dcterms:created xsi:type="dcterms:W3CDTF">2013-01-27T09:14:16Z</dcterms:created>
  <dcterms:modified xsi:type="dcterms:W3CDTF">2025-05-04T06:33:16Z</dcterms:modified>
  <cp:category/>
</cp:coreProperties>
</file>