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13" r:id="rId2"/>
    <p:sldMasterId id="2147483730" r:id="rId3"/>
    <p:sldMasterId id="2147483747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07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07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20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998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40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40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30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609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5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12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5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15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301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41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30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51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70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48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38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465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133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1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05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62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93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04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84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92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292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899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11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22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94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5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23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22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554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5765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9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3843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80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0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40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55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159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8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32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746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4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41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6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08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695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66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08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20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29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807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55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5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7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8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" name="hammer.wav"/>
          </p:stSnd>
        </p:sndAc>
      </p:transition>
    </mc:Choice>
    <mc:Fallback>
      <p:transition spd="slow" advClick="0" advTm="2000">
        <p:fade/>
        <p:sndAc>
          <p:stSnd>
            <p:snd r:embed="rId1" name="hammer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1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9" name="hammer.wav"/>
          </p:stSnd>
        </p:sndAc>
      </p:transition>
    </mc:Choice>
    <mc:Fallback>
      <p:transition spd="slow" advClick="0" advTm="2000">
        <p:fade/>
        <p:sndAc>
          <p:stSnd>
            <p:snd r:embed="rId19" name="hammer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40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8" name="hammer.wav"/>
          </p:stSnd>
        </p:sndAc>
      </p:transition>
    </mc:Choice>
    <mc:Fallback>
      <p:transition spd="slow" advClick="0" advTm="2000">
        <p:fade/>
        <p:sndAc>
          <p:stSnd>
            <p:snd r:embed="rId18" name="hammer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06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8" name="hammer.wav"/>
          </p:stSnd>
        </p:sndAc>
      </p:transition>
    </mc:Choice>
    <mc:Fallback>
      <p:transition spd="slow" advClick="0" advTm="2000">
        <p:fade/>
        <p:sndAc>
          <p:stSnd>
            <p:snd r:embed="rId18" name="hammer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D96B-E3DE-4535-BFAB-99FDF93BB4C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939C4C-3ED4-4A38-9D00-0C2AFD9C5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9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18" name="hammer.wav"/>
          </p:stSnd>
        </p:sndAc>
      </p:transition>
    </mc:Choice>
    <mc:Fallback>
      <p:transition spd="slow" advClick="0" advTm="2000">
        <p:fade/>
        <p:sndAc>
          <p:stSnd>
            <p:snd r:embed="rId18" name="hammer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31EB-F6C6-581A-267F-045F7BEB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WELCOME TO GANESH                    CHATHURTHI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C8C0B-27D4-0FE1-1923-3F6A8E942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2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2" name="hammer.wav"/>
          </p:stSnd>
        </p:sndAc>
      </p:transition>
    </mc:Choice>
    <mc:Fallback>
      <p:transition spd="slow" advClick="0" advTm="2000">
        <p:fade/>
        <p:sndAc>
          <p:stSnd>
            <p:snd r:embed="rId2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09BF-482F-C270-FF48-73A70AB8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1" y="365125"/>
            <a:ext cx="11078029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Competition of 1</a:t>
            </a:r>
            <a:r>
              <a:rPr lang="en-US" b="1" baseline="30000" dirty="0">
                <a:solidFill>
                  <a:srgbClr val="FF0000"/>
                </a:solidFill>
              </a:rPr>
              <a:t>st</a:t>
            </a:r>
            <a:r>
              <a:rPr lang="en-US" b="1" dirty="0">
                <a:solidFill>
                  <a:srgbClr val="FF0000"/>
                </a:solidFill>
              </a:rPr>
              <a:t> day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EE4F-1D6B-8FB9-A83F-41D6A49DB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Rangoli</a:t>
            </a:r>
          </a:p>
          <a:p>
            <a:r>
              <a:rPr lang="en-US" dirty="0"/>
              <a:t>Games</a:t>
            </a:r>
          </a:p>
          <a:p>
            <a:r>
              <a:rPr lang="en-IN" dirty="0"/>
              <a:t>Running race</a:t>
            </a:r>
          </a:p>
          <a:p>
            <a:r>
              <a:rPr lang="en-IN" dirty="0"/>
              <a:t>Kabaddi</a:t>
            </a:r>
          </a:p>
          <a:p>
            <a:r>
              <a:rPr lang="en-IN" dirty="0"/>
              <a:t>Cricket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43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2" name="hammer.wav"/>
          </p:stSnd>
        </p:sndAc>
      </p:transition>
    </mc:Choice>
    <mc:Fallback>
      <p:transition spd="slow" advClick="0" advTm="2000">
        <p:fade/>
        <p:sndAc>
          <p:stSnd>
            <p:snd r:embed="rId2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E9B0-9CB4-EC11-AC25-B05A72C6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Competition of 2</a:t>
            </a:r>
            <a:r>
              <a:rPr lang="en-US" b="1" baseline="30000" dirty="0">
                <a:solidFill>
                  <a:srgbClr val="FF0000"/>
                </a:solidFill>
              </a:rPr>
              <a:t>nd</a:t>
            </a:r>
            <a:r>
              <a:rPr lang="en-US" b="1" dirty="0">
                <a:solidFill>
                  <a:srgbClr val="FF0000"/>
                </a:solidFill>
              </a:rPr>
              <a:t> day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BB479-16FF-CF2D-2799-157977984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Singing</a:t>
            </a:r>
          </a:p>
          <a:p>
            <a:r>
              <a:rPr lang="en-US" dirty="0"/>
              <a:t>Dancing</a:t>
            </a:r>
          </a:p>
          <a:p>
            <a:r>
              <a:rPr lang="en-US" dirty="0"/>
              <a:t>Mimikri</a:t>
            </a:r>
          </a:p>
          <a:p>
            <a:r>
              <a:rPr lang="en-US" dirty="0"/>
              <a:t>Drama</a:t>
            </a:r>
          </a:p>
          <a:p>
            <a:r>
              <a:rPr lang="en-US" dirty="0"/>
              <a:t>Bharatanatyam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67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2" name="hammer.wav"/>
          </p:stSnd>
        </p:sndAc>
      </p:transition>
    </mc:Choice>
    <mc:Fallback>
      <p:transition spd="slow" advClick="0" advTm="2000">
        <p:fade/>
        <p:sndAc>
          <p:stSnd>
            <p:snd r:embed="rId2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DF52-9F07-8965-83AD-EA8CD02B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Competition of 3</a:t>
            </a:r>
            <a:r>
              <a:rPr lang="en-US" b="1" baseline="30000" dirty="0">
                <a:solidFill>
                  <a:srgbClr val="FF0000"/>
                </a:solidFill>
              </a:rPr>
              <a:t>rd</a:t>
            </a:r>
            <a:r>
              <a:rPr lang="en-US" b="1" dirty="0">
                <a:solidFill>
                  <a:srgbClr val="FF0000"/>
                </a:solidFill>
              </a:rPr>
              <a:t> day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4C5A-A165-1919-39ED-4FCD5656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Prizes distribution</a:t>
            </a:r>
          </a:p>
          <a:p>
            <a:r>
              <a:rPr lang="en-US" dirty="0"/>
              <a:t>Ganesha pooja</a:t>
            </a:r>
          </a:p>
          <a:p>
            <a:r>
              <a:rPr lang="en-US" dirty="0"/>
              <a:t>Tamate or DJ</a:t>
            </a:r>
          </a:p>
          <a:p>
            <a:r>
              <a:rPr lang="en-US" dirty="0"/>
              <a:t>Annadana</a:t>
            </a:r>
          </a:p>
          <a:p>
            <a:r>
              <a:rPr lang="en-US" dirty="0"/>
              <a:t>Going to lake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040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2000">
        <p14:glitter pattern="hexagon"/>
        <p:sndAc>
          <p:stSnd>
            <p:snd r:embed="rId2" name="hammer.wav"/>
          </p:stSnd>
        </p:sndAc>
      </p:transition>
    </mc:Choice>
    <mc:Fallback>
      <p:transition spd="slow" advClick="0" advTm="2000">
        <p:fade/>
        <p:sndAc>
          <p:stSnd>
            <p:snd r:embed="rId2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Garamond</vt:lpstr>
      <vt:lpstr>Trebuchet MS</vt:lpstr>
      <vt:lpstr>Wingdings 3</vt:lpstr>
      <vt:lpstr>Organic</vt:lpstr>
      <vt:lpstr>1_Facet</vt:lpstr>
      <vt:lpstr>2_Facet</vt:lpstr>
      <vt:lpstr>Facet</vt:lpstr>
      <vt:lpstr>WELCOME TO GANESH                    CHATHURTHI</vt:lpstr>
      <vt:lpstr>Competition of 1st day</vt:lpstr>
      <vt:lpstr>Competition of 2nd day</vt:lpstr>
      <vt:lpstr>Competition of 3rd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GANESH                    CHATHURTHI</dc:title>
  <dc:creator>SKS</dc:creator>
  <cp:lastModifiedBy>SKS</cp:lastModifiedBy>
  <cp:revision>1</cp:revision>
  <dcterms:created xsi:type="dcterms:W3CDTF">2023-09-09T15:17:13Z</dcterms:created>
  <dcterms:modified xsi:type="dcterms:W3CDTF">2023-09-09T15:30:25Z</dcterms:modified>
</cp:coreProperties>
</file>