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60" r:id="rId3"/>
    <p:sldId id="261" r:id="rId4"/>
    <p:sldId id="262" r:id="rId5"/>
    <p:sldId id="264" r:id="rId6"/>
    <p:sldId id="298" r:id="rId7"/>
    <p:sldId id="258" r:id="rId8"/>
    <p:sldId id="301" r:id="rId9"/>
    <p:sldId id="302" r:id="rId10"/>
    <p:sldId id="307" r:id="rId11"/>
    <p:sldId id="303" r:id="rId12"/>
    <p:sldId id="306" r:id="rId13"/>
    <p:sldId id="304" r:id="rId14"/>
    <p:sldId id="266" r:id="rId15"/>
    <p:sldId id="268"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Fira Sans" panose="020B0503050000020004" pitchFamily="34" charset="0"/>
      <p:regular r:id="rId22"/>
      <p:bold r:id="rId23"/>
      <p:italic r:id="rId24"/>
      <p:boldItalic r:id="rId25"/>
    </p:embeddedFont>
    <p:embeddedFont>
      <p:font typeface="Fira Sans SemiBold" panose="020B0603050000020004" pitchFamily="3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aleway" pitchFamily="2" charset="0"/>
      <p:regular r:id="rId34"/>
      <p:bold r:id="rId35"/>
      <p:italic r:id="rId36"/>
      <p:boldItalic r:id="rId37"/>
    </p:embeddedFont>
    <p:embeddedFont>
      <p:font typeface="Times" panose="020206030504050203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0BA327-2209-46F2-8AB5-B42B946ED863}">
  <a:tblStyle styleId="{E30BA327-2209-46F2-8AB5-B42B946ED8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07428E-6152-41C2-B19E-261616F57EB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5"/>
  </p:normalViewPr>
  <p:slideViewPr>
    <p:cSldViewPr snapToGrid="0">
      <p:cViewPr varScale="1">
        <p:scale>
          <a:sx n="104" d="100"/>
          <a:sy n="104" d="100"/>
        </p:scale>
        <p:origin x="763"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424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30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189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035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1722c30371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1722c30371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6065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783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012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938150"/>
            <a:ext cx="3559800" cy="2124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7000" i="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797050"/>
            <a:ext cx="3078900" cy="67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36850" y="-63425"/>
            <a:ext cx="1606475" cy="1176675"/>
          </a:xfrm>
          <a:custGeom>
            <a:avLst/>
            <a:gdLst/>
            <a:ahLst/>
            <a:cxnLst/>
            <a:rect l="l" t="t" r="r" b="b"/>
            <a:pathLst>
              <a:path w="64259" h="47067" extrusionOk="0">
                <a:moveTo>
                  <a:pt x="0" y="47067"/>
                </a:moveTo>
                <a:cubicBezTo>
                  <a:pt x="5395" y="40773"/>
                  <a:pt x="11450" y="33748"/>
                  <a:pt x="19447" y="31566"/>
                </a:cubicBezTo>
                <a:cubicBezTo>
                  <a:pt x="26024" y="29771"/>
                  <a:pt x="33360" y="30388"/>
                  <a:pt x="39457" y="27339"/>
                </a:cubicBezTo>
                <a:cubicBezTo>
                  <a:pt x="50462" y="21836"/>
                  <a:pt x="60368" y="11673"/>
                  <a:pt x="64259" y="0"/>
                </a:cubicBezTo>
              </a:path>
            </a:pathLst>
          </a:custGeom>
          <a:noFill/>
          <a:ln w="19050" cap="flat" cmpd="sng">
            <a:solidFill>
              <a:schemeClr val="accent1"/>
            </a:solidFill>
            <a:prstDash val="solid"/>
            <a:round/>
            <a:headEnd type="none" w="med" len="med"/>
            <a:tailEnd type="none" w="med" len="med"/>
          </a:ln>
        </p:spPr>
      </p:sp>
      <p:grpSp>
        <p:nvGrpSpPr>
          <p:cNvPr id="12" name="Google Shape;12;p2"/>
          <p:cNvGrpSpPr/>
          <p:nvPr/>
        </p:nvGrpSpPr>
        <p:grpSpPr>
          <a:xfrm>
            <a:off x="-627999" y="-1204849"/>
            <a:ext cx="6484883" cy="5944479"/>
            <a:chOff x="-627999" y="-1204849"/>
            <a:chExt cx="6484883" cy="5944479"/>
          </a:xfrm>
        </p:grpSpPr>
        <p:sp>
          <p:nvSpPr>
            <p:cNvPr id="13" name="Google Shape;13;p2"/>
            <p:cNvSpPr/>
            <p:nvPr/>
          </p:nvSpPr>
          <p:spPr>
            <a:xfrm>
              <a:off x="4019402" y="-1204849"/>
              <a:ext cx="1837482" cy="1837482"/>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14;p2"/>
            <p:cNvSpPr/>
            <p:nvPr/>
          </p:nvSpPr>
          <p:spPr>
            <a:xfrm>
              <a:off x="-627999" y="3534524"/>
              <a:ext cx="1205106" cy="1205106"/>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715100" y="445025"/>
            <a:ext cx="7713900" cy="649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116" name="Google Shape;116;p14"/>
          <p:cNvGrpSpPr/>
          <p:nvPr/>
        </p:nvGrpSpPr>
        <p:grpSpPr>
          <a:xfrm>
            <a:off x="-2499900" y="-1840450"/>
            <a:ext cx="11353800" cy="8325630"/>
            <a:chOff x="-2499900" y="-1840450"/>
            <a:chExt cx="11353800" cy="8325630"/>
          </a:xfrm>
        </p:grpSpPr>
        <p:sp>
          <p:nvSpPr>
            <p:cNvPr id="117" name="Google Shape;117;p14"/>
            <p:cNvSpPr/>
            <p:nvPr/>
          </p:nvSpPr>
          <p:spPr>
            <a:xfrm>
              <a:off x="-2499900" y="-1840450"/>
              <a:ext cx="3215009" cy="321500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 name="Google Shape;118;p14"/>
            <p:cNvSpPr/>
            <p:nvPr/>
          </p:nvSpPr>
          <p:spPr>
            <a:xfrm flipH="1">
              <a:off x="7072304" y="4703584"/>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9" name="Google Shape;119;p14"/>
          <p:cNvGrpSpPr/>
          <p:nvPr/>
        </p:nvGrpSpPr>
        <p:grpSpPr>
          <a:xfrm>
            <a:off x="1102720" y="136502"/>
            <a:ext cx="10087409" cy="6348678"/>
            <a:chOff x="1102720" y="136502"/>
            <a:chExt cx="10087409" cy="6348678"/>
          </a:xfrm>
        </p:grpSpPr>
        <p:sp>
          <p:nvSpPr>
            <p:cNvPr id="120" name="Google Shape;120;p14"/>
            <p:cNvSpPr/>
            <p:nvPr/>
          </p:nvSpPr>
          <p:spPr>
            <a:xfrm rot="4305083">
              <a:off x="7446376" y="2057661"/>
              <a:ext cx="1729652" cy="5492462"/>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 name="Google Shape;121;p14"/>
            <p:cNvSpPr/>
            <p:nvPr/>
          </p:nvSpPr>
          <p:spPr>
            <a:xfrm flipH="1">
              <a:off x="1102720" y="136502"/>
              <a:ext cx="191346" cy="237275"/>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1"/>
        <p:cNvGrpSpPr/>
        <p:nvPr/>
      </p:nvGrpSpPr>
      <p:grpSpPr>
        <a:xfrm>
          <a:off x="0" y="0"/>
          <a:ext cx="0" cy="0"/>
          <a:chOff x="0" y="0"/>
          <a:chExt cx="0" cy="0"/>
        </a:xfrm>
      </p:grpSpPr>
      <p:grpSp>
        <p:nvGrpSpPr>
          <p:cNvPr id="172" name="Google Shape;172;p20"/>
          <p:cNvGrpSpPr/>
          <p:nvPr/>
        </p:nvGrpSpPr>
        <p:grpSpPr>
          <a:xfrm>
            <a:off x="-710616" y="-3232748"/>
            <a:ext cx="13184156" cy="9028443"/>
            <a:chOff x="-710616" y="-3232748"/>
            <a:chExt cx="13184156" cy="9028443"/>
          </a:xfrm>
        </p:grpSpPr>
        <p:sp>
          <p:nvSpPr>
            <p:cNvPr id="173" name="Google Shape;173;p20"/>
            <p:cNvSpPr/>
            <p:nvPr/>
          </p:nvSpPr>
          <p:spPr>
            <a:xfrm flipH="1">
              <a:off x="-710616" y="4307405"/>
              <a:ext cx="1488290" cy="1488290"/>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Google Shape;174;p20"/>
            <p:cNvSpPr/>
            <p:nvPr/>
          </p:nvSpPr>
          <p:spPr>
            <a:xfrm>
              <a:off x="7987262" y="-3232748"/>
              <a:ext cx="4486278" cy="4485958"/>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75" name="Google Shape;175;p20"/>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20"/>
          <p:cNvSpPr txBox="1">
            <a:spLocks noGrp="1"/>
          </p:cNvSpPr>
          <p:nvPr>
            <p:ph type="subTitle" idx="1"/>
          </p:nvPr>
        </p:nvSpPr>
        <p:spPr>
          <a:xfrm>
            <a:off x="937625" y="2090051"/>
            <a:ext cx="2175300" cy="203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20"/>
          <p:cNvSpPr txBox="1">
            <a:spLocks noGrp="1"/>
          </p:cNvSpPr>
          <p:nvPr>
            <p:ph type="subTitle" idx="2"/>
          </p:nvPr>
        </p:nvSpPr>
        <p:spPr>
          <a:xfrm>
            <a:off x="3484347" y="2090051"/>
            <a:ext cx="21753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0"/>
          <p:cNvSpPr txBox="1">
            <a:spLocks noGrp="1"/>
          </p:cNvSpPr>
          <p:nvPr>
            <p:ph type="subTitle" idx="3"/>
          </p:nvPr>
        </p:nvSpPr>
        <p:spPr>
          <a:xfrm>
            <a:off x="6031075" y="2090051"/>
            <a:ext cx="2175300" cy="203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0"/>
          <p:cNvSpPr txBox="1">
            <a:spLocks noGrp="1"/>
          </p:cNvSpPr>
          <p:nvPr>
            <p:ph type="subTitle" idx="4"/>
          </p:nvPr>
        </p:nvSpPr>
        <p:spPr>
          <a:xfrm>
            <a:off x="937625" y="1687926"/>
            <a:ext cx="21753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i="1">
                <a:solidFill>
                  <a:schemeClr val="dk1"/>
                </a:solidFill>
                <a:latin typeface="Fira Sans"/>
                <a:ea typeface="Fira Sans"/>
                <a:cs typeface="Fira Sans"/>
                <a:sym typeface="Fira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0" name="Google Shape;180;p20"/>
          <p:cNvSpPr txBox="1">
            <a:spLocks noGrp="1"/>
          </p:cNvSpPr>
          <p:nvPr>
            <p:ph type="subTitle" idx="5"/>
          </p:nvPr>
        </p:nvSpPr>
        <p:spPr>
          <a:xfrm>
            <a:off x="3484350" y="1687926"/>
            <a:ext cx="21753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i="1">
                <a:solidFill>
                  <a:schemeClr val="dk1"/>
                </a:solidFill>
                <a:latin typeface="Fira Sans"/>
                <a:ea typeface="Fira Sans"/>
                <a:cs typeface="Fira Sans"/>
                <a:sym typeface="Fira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1" name="Google Shape;181;p20"/>
          <p:cNvSpPr txBox="1">
            <a:spLocks noGrp="1"/>
          </p:cNvSpPr>
          <p:nvPr>
            <p:ph type="subTitle" idx="6"/>
          </p:nvPr>
        </p:nvSpPr>
        <p:spPr>
          <a:xfrm>
            <a:off x="6031075" y="1687926"/>
            <a:ext cx="21753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i="1">
                <a:solidFill>
                  <a:schemeClr val="dk1"/>
                </a:solidFill>
                <a:latin typeface="Fira Sans"/>
                <a:ea typeface="Fira Sans"/>
                <a:cs typeface="Fira Sans"/>
                <a:sym typeface="Fira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82" name="Google Shape;182;p20"/>
          <p:cNvGrpSpPr/>
          <p:nvPr/>
        </p:nvGrpSpPr>
        <p:grpSpPr>
          <a:xfrm>
            <a:off x="-119971" y="1510277"/>
            <a:ext cx="10046965" cy="4767388"/>
            <a:chOff x="-119971" y="1510277"/>
            <a:chExt cx="10046965" cy="4767388"/>
          </a:xfrm>
        </p:grpSpPr>
        <p:sp>
          <p:nvSpPr>
            <p:cNvPr id="183" name="Google Shape;183;p20"/>
            <p:cNvSpPr/>
            <p:nvPr/>
          </p:nvSpPr>
          <p:spPr>
            <a:xfrm>
              <a:off x="7641772" y="4758410"/>
              <a:ext cx="564614" cy="560434"/>
            </a:xfrm>
            <a:custGeom>
              <a:avLst/>
              <a:gdLst/>
              <a:ahLst/>
              <a:cxnLst/>
              <a:rect l="l" t="t" r="r" b="b"/>
              <a:pathLst>
                <a:path w="223831" h="222174" extrusionOk="0">
                  <a:moveTo>
                    <a:pt x="55021" y="222175"/>
                  </a:moveTo>
                  <a:cubicBezTo>
                    <a:pt x="55021" y="222175"/>
                    <a:pt x="263936" y="201855"/>
                    <a:pt x="216946" y="112320"/>
                  </a:cubicBezTo>
                  <a:cubicBezTo>
                    <a:pt x="180116" y="44375"/>
                    <a:pt x="107091" y="97715"/>
                    <a:pt x="107091" y="97715"/>
                  </a:cubicBezTo>
                  <a:cubicBezTo>
                    <a:pt x="107091" y="97715"/>
                    <a:pt x="96296" y="16435"/>
                    <a:pt x="43591" y="1195"/>
                  </a:cubicBezTo>
                  <a:cubicBezTo>
                    <a:pt x="-8479" y="-15315"/>
                    <a:pt x="-24354" y="143435"/>
                    <a:pt x="55021" y="22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4" name="Google Shape;184;p20"/>
            <p:cNvSpPr/>
            <p:nvPr/>
          </p:nvSpPr>
          <p:spPr>
            <a:xfrm>
              <a:off x="8157704" y="1510277"/>
              <a:ext cx="1769290" cy="4708088"/>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5" name="Google Shape;185;p20"/>
            <p:cNvSpPr/>
            <p:nvPr/>
          </p:nvSpPr>
          <p:spPr>
            <a:xfrm rot="10800000" flipH="1">
              <a:off x="-119971" y="1569577"/>
              <a:ext cx="1769290" cy="4708088"/>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6" name="Google Shape;186;p20"/>
            <p:cNvSpPr/>
            <p:nvPr/>
          </p:nvSpPr>
          <p:spPr>
            <a:xfrm flipH="1">
              <a:off x="263439" y="3269772"/>
              <a:ext cx="347870" cy="431370"/>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4"/>
        <p:cNvGrpSpPr/>
        <p:nvPr/>
      </p:nvGrpSpPr>
      <p:grpSpPr>
        <a:xfrm>
          <a:off x="0" y="0"/>
          <a:ext cx="0" cy="0"/>
          <a:chOff x="0" y="0"/>
          <a:chExt cx="0" cy="0"/>
        </a:xfrm>
      </p:grpSpPr>
      <p:grpSp>
        <p:nvGrpSpPr>
          <p:cNvPr id="205" name="Google Shape;205;p22"/>
          <p:cNvGrpSpPr/>
          <p:nvPr/>
        </p:nvGrpSpPr>
        <p:grpSpPr>
          <a:xfrm>
            <a:off x="-806960" y="925277"/>
            <a:ext cx="10486556" cy="6191413"/>
            <a:chOff x="-806960" y="925277"/>
            <a:chExt cx="10486556" cy="6191413"/>
          </a:xfrm>
        </p:grpSpPr>
        <p:sp>
          <p:nvSpPr>
            <p:cNvPr id="206" name="Google Shape;206;p22"/>
            <p:cNvSpPr/>
            <p:nvPr/>
          </p:nvSpPr>
          <p:spPr>
            <a:xfrm flipH="1">
              <a:off x="5753054" y="4695499"/>
              <a:ext cx="2421191" cy="2421191"/>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7" name="Google Shape;207;p22"/>
            <p:cNvSpPr/>
            <p:nvPr/>
          </p:nvSpPr>
          <p:spPr>
            <a:xfrm flipH="1">
              <a:off x="8665326" y="2297957"/>
              <a:ext cx="1014270" cy="1014270"/>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8" name="Google Shape;208;p22"/>
            <p:cNvSpPr/>
            <p:nvPr/>
          </p:nvSpPr>
          <p:spPr>
            <a:xfrm flipH="1">
              <a:off x="-806960" y="925277"/>
              <a:ext cx="1372860" cy="1372860"/>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09" name="Google Shape;209;p22"/>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 name="Google Shape;210;p22"/>
          <p:cNvSpPr txBox="1">
            <a:spLocks noGrp="1"/>
          </p:cNvSpPr>
          <p:nvPr>
            <p:ph type="subTitle" idx="1"/>
          </p:nvPr>
        </p:nvSpPr>
        <p:spPr>
          <a:xfrm>
            <a:off x="720007" y="1594384"/>
            <a:ext cx="19110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1" name="Google Shape;211;p22"/>
          <p:cNvSpPr txBox="1">
            <a:spLocks noGrp="1"/>
          </p:cNvSpPr>
          <p:nvPr>
            <p:ph type="subTitle" idx="2"/>
          </p:nvPr>
        </p:nvSpPr>
        <p:spPr>
          <a:xfrm>
            <a:off x="3268775" y="1594375"/>
            <a:ext cx="19119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2" name="Google Shape;212;p22"/>
          <p:cNvSpPr txBox="1">
            <a:spLocks noGrp="1"/>
          </p:cNvSpPr>
          <p:nvPr>
            <p:ph type="subTitle" idx="3"/>
          </p:nvPr>
        </p:nvSpPr>
        <p:spPr>
          <a:xfrm>
            <a:off x="720007" y="3312225"/>
            <a:ext cx="19119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22"/>
          <p:cNvSpPr txBox="1">
            <a:spLocks noGrp="1"/>
          </p:cNvSpPr>
          <p:nvPr>
            <p:ph type="subTitle" idx="4"/>
          </p:nvPr>
        </p:nvSpPr>
        <p:spPr>
          <a:xfrm>
            <a:off x="3268775" y="3312225"/>
            <a:ext cx="19119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22"/>
          <p:cNvSpPr txBox="1">
            <a:spLocks noGrp="1"/>
          </p:cNvSpPr>
          <p:nvPr>
            <p:ph type="subTitle" idx="5"/>
          </p:nvPr>
        </p:nvSpPr>
        <p:spPr>
          <a:xfrm>
            <a:off x="5817543" y="1594375"/>
            <a:ext cx="19119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22"/>
          <p:cNvSpPr txBox="1">
            <a:spLocks noGrp="1"/>
          </p:cNvSpPr>
          <p:nvPr>
            <p:ph type="subTitle" idx="6"/>
          </p:nvPr>
        </p:nvSpPr>
        <p:spPr>
          <a:xfrm>
            <a:off x="5817542" y="3312225"/>
            <a:ext cx="19119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6" name="Google Shape;216;p22"/>
          <p:cNvSpPr txBox="1">
            <a:spLocks noGrp="1"/>
          </p:cNvSpPr>
          <p:nvPr>
            <p:ph type="subTitle" idx="7"/>
          </p:nvPr>
        </p:nvSpPr>
        <p:spPr>
          <a:xfrm>
            <a:off x="720007" y="1201539"/>
            <a:ext cx="19119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17" name="Google Shape;217;p22"/>
          <p:cNvSpPr txBox="1">
            <a:spLocks noGrp="1"/>
          </p:cNvSpPr>
          <p:nvPr>
            <p:ph type="subTitle" idx="8"/>
          </p:nvPr>
        </p:nvSpPr>
        <p:spPr>
          <a:xfrm>
            <a:off x="3268775" y="1201539"/>
            <a:ext cx="19119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18" name="Google Shape;218;p22"/>
          <p:cNvSpPr txBox="1">
            <a:spLocks noGrp="1"/>
          </p:cNvSpPr>
          <p:nvPr>
            <p:ph type="subTitle" idx="9"/>
          </p:nvPr>
        </p:nvSpPr>
        <p:spPr>
          <a:xfrm>
            <a:off x="5817542" y="1201539"/>
            <a:ext cx="19119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19" name="Google Shape;219;p22"/>
          <p:cNvSpPr txBox="1">
            <a:spLocks noGrp="1"/>
          </p:cNvSpPr>
          <p:nvPr>
            <p:ph type="subTitle" idx="13"/>
          </p:nvPr>
        </p:nvSpPr>
        <p:spPr>
          <a:xfrm>
            <a:off x="720007" y="2916164"/>
            <a:ext cx="19119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20" name="Google Shape;220;p22"/>
          <p:cNvSpPr txBox="1">
            <a:spLocks noGrp="1"/>
          </p:cNvSpPr>
          <p:nvPr>
            <p:ph type="subTitle" idx="14"/>
          </p:nvPr>
        </p:nvSpPr>
        <p:spPr>
          <a:xfrm>
            <a:off x="3268775" y="2916167"/>
            <a:ext cx="19119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21" name="Google Shape;221;p22"/>
          <p:cNvSpPr txBox="1">
            <a:spLocks noGrp="1"/>
          </p:cNvSpPr>
          <p:nvPr>
            <p:ph type="subTitle" idx="15"/>
          </p:nvPr>
        </p:nvSpPr>
        <p:spPr>
          <a:xfrm>
            <a:off x="5817542" y="2916167"/>
            <a:ext cx="19119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222" name="Google Shape;222;p22"/>
          <p:cNvGrpSpPr/>
          <p:nvPr/>
        </p:nvGrpSpPr>
        <p:grpSpPr>
          <a:xfrm>
            <a:off x="-149431" y="-458748"/>
            <a:ext cx="10410110" cy="6073551"/>
            <a:chOff x="-149431" y="-458748"/>
            <a:chExt cx="10410110" cy="6073551"/>
          </a:xfrm>
        </p:grpSpPr>
        <p:sp>
          <p:nvSpPr>
            <p:cNvPr id="223" name="Google Shape;223;p22"/>
            <p:cNvSpPr/>
            <p:nvPr/>
          </p:nvSpPr>
          <p:spPr>
            <a:xfrm rot="5681572" flipH="1">
              <a:off x="6957465" y="2186494"/>
              <a:ext cx="1768642" cy="4708856"/>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4" name="Google Shape;224;p22"/>
            <p:cNvSpPr/>
            <p:nvPr/>
          </p:nvSpPr>
          <p:spPr>
            <a:xfrm rot="-9152187" flipH="1">
              <a:off x="58450" y="-304520"/>
              <a:ext cx="945593" cy="1132575"/>
            </a:xfrm>
            <a:custGeom>
              <a:avLst/>
              <a:gdLst/>
              <a:ahLst/>
              <a:cxnLst/>
              <a:rect l="l" t="t" r="r" b="b"/>
              <a:pathLst>
                <a:path w="224790" h="269240" extrusionOk="0">
                  <a:moveTo>
                    <a:pt x="224790" y="269240"/>
                  </a:moveTo>
                  <a:lnTo>
                    <a:pt x="220980" y="269240"/>
                  </a:lnTo>
                  <a:cubicBezTo>
                    <a:pt x="220980" y="144780"/>
                    <a:pt x="160655" y="79375"/>
                    <a:pt x="110490" y="46355"/>
                  </a:cubicBezTo>
                  <a:cubicBezTo>
                    <a:pt x="55880" y="10160"/>
                    <a:pt x="636" y="3810"/>
                    <a:pt x="0" y="3810"/>
                  </a:cubicBezTo>
                  <a:lnTo>
                    <a:pt x="636" y="0"/>
                  </a:lnTo>
                  <a:cubicBezTo>
                    <a:pt x="1270" y="0"/>
                    <a:pt x="57150" y="6985"/>
                    <a:pt x="113030" y="43180"/>
                  </a:cubicBezTo>
                  <a:cubicBezTo>
                    <a:pt x="163195" y="76835"/>
                    <a:pt x="224790" y="142875"/>
                    <a:pt x="224790" y="2692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1"/>
        <p:cNvGrpSpPr/>
        <p:nvPr/>
      </p:nvGrpSpPr>
      <p:grpSpPr>
        <a:xfrm>
          <a:off x="0" y="0"/>
          <a:ext cx="0" cy="0"/>
          <a:chOff x="0" y="0"/>
          <a:chExt cx="0" cy="0"/>
        </a:xfrm>
      </p:grpSpPr>
      <p:grpSp>
        <p:nvGrpSpPr>
          <p:cNvPr id="232" name="Google Shape;232;p24"/>
          <p:cNvGrpSpPr/>
          <p:nvPr/>
        </p:nvGrpSpPr>
        <p:grpSpPr>
          <a:xfrm>
            <a:off x="-1836300" y="-848443"/>
            <a:ext cx="11221051" cy="6653819"/>
            <a:chOff x="-1836300" y="-848443"/>
            <a:chExt cx="11221051" cy="6653819"/>
          </a:xfrm>
        </p:grpSpPr>
        <p:sp>
          <p:nvSpPr>
            <p:cNvPr id="233" name="Google Shape;233;p24"/>
            <p:cNvSpPr/>
            <p:nvPr/>
          </p:nvSpPr>
          <p:spPr>
            <a:xfrm rot="10800000" flipH="1">
              <a:off x="8187874" y="4608500"/>
              <a:ext cx="1196877" cy="119687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4" name="Google Shape;234;p24"/>
            <p:cNvSpPr/>
            <p:nvPr/>
          </p:nvSpPr>
          <p:spPr>
            <a:xfrm rot="10800000" flipH="1">
              <a:off x="-1836300" y="-848443"/>
              <a:ext cx="2933057" cy="293305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35" name="Google Shape;235;p24"/>
          <p:cNvGrpSpPr/>
          <p:nvPr/>
        </p:nvGrpSpPr>
        <p:grpSpPr>
          <a:xfrm>
            <a:off x="-1624307" y="-1960977"/>
            <a:ext cx="12858235" cy="8783499"/>
            <a:chOff x="-1624307" y="-1960977"/>
            <a:chExt cx="12858235" cy="8783499"/>
          </a:xfrm>
        </p:grpSpPr>
        <p:sp>
          <p:nvSpPr>
            <p:cNvPr id="236" name="Google Shape;236;p24"/>
            <p:cNvSpPr/>
            <p:nvPr/>
          </p:nvSpPr>
          <p:spPr>
            <a:xfrm rot="2116029" flipH="1">
              <a:off x="-197274" y="-1965655"/>
              <a:ext cx="1729785" cy="549288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7" name="Google Shape;237;p24"/>
            <p:cNvSpPr/>
            <p:nvPr/>
          </p:nvSpPr>
          <p:spPr>
            <a:xfrm rot="3566422">
              <a:off x="7563908" y="1934368"/>
              <a:ext cx="1729985" cy="5493519"/>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8"/>
        <p:cNvGrpSpPr/>
        <p:nvPr/>
      </p:nvGrpSpPr>
      <p:grpSpPr>
        <a:xfrm>
          <a:off x="0" y="0"/>
          <a:ext cx="0" cy="0"/>
          <a:chOff x="0" y="0"/>
          <a:chExt cx="0" cy="0"/>
        </a:xfrm>
      </p:grpSpPr>
      <p:grpSp>
        <p:nvGrpSpPr>
          <p:cNvPr id="239" name="Google Shape;239;p25"/>
          <p:cNvGrpSpPr/>
          <p:nvPr/>
        </p:nvGrpSpPr>
        <p:grpSpPr>
          <a:xfrm>
            <a:off x="-1087500" y="-1586150"/>
            <a:ext cx="3970035" cy="6942849"/>
            <a:chOff x="-1087500" y="-1586150"/>
            <a:chExt cx="3970035" cy="6942849"/>
          </a:xfrm>
        </p:grpSpPr>
        <p:sp>
          <p:nvSpPr>
            <p:cNvPr id="240" name="Google Shape;240;p25"/>
            <p:cNvSpPr/>
            <p:nvPr/>
          </p:nvSpPr>
          <p:spPr>
            <a:xfrm flipH="1">
              <a:off x="511359" y="3447374"/>
              <a:ext cx="1909326" cy="190932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1" name="Google Shape;241;p25"/>
            <p:cNvSpPr/>
            <p:nvPr/>
          </p:nvSpPr>
          <p:spPr>
            <a:xfrm flipH="1">
              <a:off x="-1087500" y="-1586150"/>
              <a:ext cx="3970035" cy="3970035"/>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42" name="Google Shape;242;p25"/>
          <p:cNvGrpSpPr/>
          <p:nvPr/>
        </p:nvGrpSpPr>
        <p:grpSpPr>
          <a:xfrm>
            <a:off x="-1087504" y="-1335723"/>
            <a:ext cx="10380660" cy="6589703"/>
            <a:chOff x="-1087504" y="-1335723"/>
            <a:chExt cx="10380660" cy="6589703"/>
          </a:xfrm>
        </p:grpSpPr>
        <p:grpSp>
          <p:nvGrpSpPr>
            <p:cNvPr id="243" name="Google Shape;243;p25"/>
            <p:cNvGrpSpPr/>
            <p:nvPr/>
          </p:nvGrpSpPr>
          <p:grpSpPr>
            <a:xfrm flipH="1">
              <a:off x="-1087504" y="-1335723"/>
              <a:ext cx="10380660" cy="6589703"/>
              <a:chOff x="1300429" y="-1335723"/>
              <a:chExt cx="10380660" cy="6589703"/>
            </a:xfrm>
          </p:grpSpPr>
          <p:sp>
            <p:nvSpPr>
              <p:cNvPr id="244" name="Google Shape;244;p25"/>
              <p:cNvSpPr/>
              <p:nvPr/>
            </p:nvSpPr>
            <p:spPr>
              <a:xfrm rot="-3167655" flipH="1">
                <a:off x="8105991" y="-1732564"/>
                <a:ext cx="1729672" cy="549252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5" name="Google Shape;245;p25"/>
              <p:cNvSpPr/>
              <p:nvPr/>
            </p:nvSpPr>
            <p:spPr>
              <a:xfrm rot="5400000">
                <a:off x="1519212" y="3744242"/>
                <a:ext cx="1290955" cy="172852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46" name="Google Shape;246;p25"/>
            <p:cNvSpPr/>
            <p:nvPr/>
          </p:nvSpPr>
          <p:spPr>
            <a:xfrm rot="3913797" flipH="1">
              <a:off x="686817" y="1159626"/>
              <a:ext cx="270727" cy="335710"/>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txBox="1">
            <a:spLocks noGrp="1"/>
          </p:cNvSpPr>
          <p:nvPr>
            <p:ph type="subTitle" idx="1"/>
          </p:nvPr>
        </p:nvSpPr>
        <p:spPr>
          <a:xfrm>
            <a:off x="5060238" y="2865351"/>
            <a:ext cx="27291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2"/>
          </p:nvPr>
        </p:nvSpPr>
        <p:spPr>
          <a:xfrm>
            <a:off x="1354663" y="2865354"/>
            <a:ext cx="27291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3"/>
          </p:nvPr>
        </p:nvSpPr>
        <p:spPr>
          <a:xfrm>
            <a:off x="1354663" y="2472695"/>
            <a:ext cx="27291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 name="Google Shape;44;p5"/>
          <p:cNvSpPr txBox="1">
            <a:spLocks noGrp="1"/>
          </p:cNvSpPr>
          <p:nvPr>
            <p:ph type="subTitle" idx="4"/>
          </p:nvPr>
        </p:nvSpPr>
        <p:spPr>
          <a:xfrm>
            <a:off x="5060247" y="2472695"/>
            <a:ext cx="27291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5" name="Google Shape;45;p5"/>
          <p:cNvGrpSpPr/>
          <p:nvPr/>
        </p:nvGrpSpPr>
        <p:grpSpPr>
          <a:xfrm>
            <a:off x="-2764625" y="-1025525"/>
            <a:ext cx="13089600" cy="6706380"/>
            <a:chOff x="-2764625" y="-1025525"/>
            <a:chExt cx="13089600" cy="6706380"/>
          </a:xfrm>
        </p:grpSpPr>
        <p:sp>
          <p:nvSpPr>
            <p:cNvPr id="46" name="Google Shape;46;p5"/>
            <p:cNvSpPr/>
            <p:nvPr/>
          </p:nvSpPr>
          <p:spPr>
            <a:xfrm>
              <a:off x="-2764625" y="-1025525"/>
              <a:ext cx="3215009" cy="321500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 name="Google Shape;47;p5"/>
            <p:cNvSpPr/>
            <p:nvPr/>
          </p:nvSpPr>
          <p:spPr>
            <a:xfrm flipH="1">
              <a:off x="8543379" y="3899259"/>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8" name="Google Shape;48;p5"/>
          <p:cNvGrpSpPr/>
          <p:nvPr/>
        </p:nvGrpSpPr>
        <p:grpSpPr>
          <a:xfrm>
            <a:off x="-1109842" y="-60040"/>
            <a:ext cx="10636676" cy="6088822"/>
            <a:chOff x="-1109842" y="-60040"/>
            <a:chExt cx="10636676" cy="6088822"/>
          </a:xfrm>
        </p:grpSpPr>
        <p:sp>
          <p:nvSpPr>
            <p:cNvPr id="49" name="Google Shape;49;p5"/>
            <p:cNvSpPr/>
            <p:nvPr/>
          </p:nvSpPr>
          <p:spPr>
            <a:xfrm flipH="1">
              <a:off x="8106934" y="-60040"/>
              <a:ext cx="1419900" cy="190117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 name="Google Shape;50;p5"/>
            <p:cNvSpPr/>
            <p:nvPr/>
          </p:nvSpPr>
          <p:spPr>
            <a:xfrm rot="-5145884" flipH="1">
              <a:off x="765489" y="2340097"/>
              <a:ext cx="1673914" cy="5315468"/>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grpSp>
        <p:nvGrpSpPr>
          <p:cNvPr id="60" name="Google Shape;60;p7"/>
          <p:cNvGrpSpPr/>
          <p:nvPr/>
        </p:nvGrpSpPr>
        <p:grpSpPr>
          <a:xfrm>
            <a:off x="-570598" y="-692824"/>
            <a:ext cx="11458751" cy="6743476"/>
            <a:chOff x="-570598" y="-692824"/>
            <a:chExt cx="11458751" cy="6743476"/>
          </a:xfrm>
        </p:grpSpPr>
        <p:sp>
          <p:nvSpPr>
            <p:cNvPr id="61" name="Google Shape;61;p7"/>
            <p:cNvSpPr/>
            <p:nvPr/>
          </p:nvSpPr>
          <p:spPr>
            <a:xfrm>
              <a:off x="6446128" y="1608948"/>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 name="Google Shape;62;p7"/>
            <p:cNvSpPr/>
            <p:nvPr/>
          </p:nvSpPr>
          <p:spPr>
            <a:xfrm>
              <a:off x="-570598" y="-692824"/>
              <a:ext cx="1781684" cy="178168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63" name="Google Shape;63;p7"/>
          <p:cNvSpPr/>
          <p:nvPr/>
        </p:nvSpPr>
        <p:spPr>
          <a:xfrm rot="-1678013" flipH="1">
            <a:off x="-352096" y="1171011"/>
            <a:ext cx="1674577" cy="5317575"/>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 name="Google Shape;64;p7"/>
          <p:cNvSpPr txBox="1">
            <a:spLocks noGrp="1"/>
          </p:cNvSpPr>
          <p:nvPr>
            <p:ph type="title"/>
          </p:nvPr>
        </p:nvSpPr>
        <p:spPr>
          <a:xfrm>
            <a:off x="1394925" y="1126800"/>
            <a:ext cx="33228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7"/>
          <p:cNvSpPr txBox="1">
            <a:spLocks noGrp="1"/>
          </p:cNvSpPr>
          <p:nvPr>
            <p:ph type="body" idx="1"/>
          </p:nvPr>
        </p:nvSpPr>
        <p:spPr>
          <a:xfrm>
            <a:off x="1394925" y="2235000"/>
            <a:ext cx="3322800" cy="178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66" name="Google Shape;66;p7"/>
          <p:cNvSpPr>
            <a:spLocks noGrp="1"/>
          </p:cNvSpPr>
          <p:nvPr>
            <p:ph type="pic" idx="2"/>
          </p:nvPr>
        </p:nvSpPr>
        <p:spPr>
          <a:xfrm>
            <a:off x="5480575" y="535000"/>
            <a:ext cx="2810400" cy="4073400"/>
          </a:xfrm>
          <a:prstGeom prst="roundRect">
            <a:avLst>
              <a:gd name="adj" fmla="val 14325"/>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9" name="Google Shape;69;p8"/>
          <p:cNvGrpSpPr/>
          <p:nvPr/>
        </p:nvGrpSpPr>
        <p:grpSpPr>
          <a:xfrm>
            <a:off x="-570598" y="-692824"/>
            <a:ext cx="12114926" cy="7611301"/>
            <a:chOff x="-570598" y="-692824"/>
            <a:chExt cx="12114926" cy="7611301"/>
          </a:xfrm>
        </p:grpSpPr>
        <p:sp>
          <p:nvSpPr>
            <p:cNvPr id="70" name="Google Shape;70;p8"/>
            <p:cNvSpPr/>
            <p:nvPr/>
          </p:nvSpPr>
          <p:spPr>
            <a:xfrm>
              <a:off x="7102303" y="2476773"/>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 name="Google Shape;71;p8"/>
            <p:cNvSpPr/>
            <p:nvPr/>
          </p:nvSpPr>
          <p:spPr>
            <a:xfrm>
              <a:off x="-570598" y="-692824"/>
              <a:ext cx="1781684" cy="178168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5" name="Google Shape;75;p9"/>
          <p:cNvGrpSpPr/>
          <p:nvPr/>
        </p:nvGrpSpPr>
        <p:grpSpPr>
          <a:xfrm>
            <a:off x="-2764625" y="-1025525"/>
            <a:ext cx="13089600" cy="6706380"/>
            <a:chOff x="-2764625" y="-1025525"/>
            <a:chExt cx="13089600" cy="6706380"/>
          </a:xfrm>
        </p:grpSpPr>
        <p:sp>
          <p:nvSpPr>
            <p:cNvPr id="76" name="Google Shape;76;p9"/>
            <p:cNvSpPr/>
            <p:nvPr/>
          </p:nvSpPr>
          <p:spPr>
            <a:xfrm>
              <a:off x="-2764625" y="-1025525"/>
              <a:ext cx="3215009" cy="321500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 name="Google Shape;77;p9"/>
            <p:cNvSpPr/>
            <p:nvPr/>
          </p:nvSpPr>
          <p:spPr>
            <a:xfrm flipH="1">
              <a:off x="8543379" y="3899259"/>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8" name="Google Shape;78;p9"/>
          <p:cNvGrpSpPr/>
          <p:nvPr/>
        </p:nvGrpSpPr>
        <p:grpSpPr>
          <a:xfrm>
            <a:off x="-1109842" y="-60040"/>
            <a:ext cx="10636676" cy="6088822"/>
            <a:chOff x="-1109842" y="-60040"/>
            <a:chExt cx="10636676" cy="6088822"/>
          </a:xfrm>
        </p:grpSpPr>
        <p:sp>
          <p:nvSpPr>
            <p:cNvPr id="79" name="Google Shape;79;p9"/>
            <p:cNvSpPr/>
            <p:nvPr/>
          </p:nvSpPr>
          <p:spPr>
            <a:xfrm flipH="1">
              <a:off x="8106934" y="-60040"/>
              <a:ext cx="1419900" cy="190117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 name="Google Shape;80;p9"/>
            <p:cNvSpPr/>
            <p:nvPr/>
          </p:nvSpPr>
          <p:spPr>
            <a:xfrm rot="-5145884" flipH="1">
              <a:off x="765489" y="2340097"/>
              <a:ext cx="1673914" cy="5315468"/>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6875" y="0"/>
            <a:ext cx="9144000" cy="5157300"/>
          </a:xfrm>
          <a:prstGeom prst="rect">
            <a:avLst/>
          </a:prstGeom>
          <a:noFill/>
          <a:ln>
            <a:noFill/>
          </a:ln>
        </p:spPr>
      </p:sp>
      <p:sp>
        <p:nvSpPr>
          <p:cNvPr id="83" name="Google Shape;8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txBox="1">
            <a:spLocks noGrp="1"/>
          </p:cNvSpPr>
          <p:nvPr>
            <p:ph type="title" hasCustomPrompt="1"/>
          </p:nvPr>
        </p:nvSpPr>
        <p:spPr>
          <a:xfrm>
            <a:off x="1903225" y="2156000"/>
            <a:ext cx="5337600" cy="1168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a:spLocks noGrp="1"/>
          </p:cNvSpPr>
          <p:nvPr>
            <p:ph type="subTitle" idx="1"/>
          </p:nvPr>
        </p:nvSpPr>
        <p:spPr>
          <a:xfrm>
            <a:off x="1903294" y="3352350"/>
            <a:ext cx="5337600" cy="103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7" name="Google Shape;87;p11"/>
          <p:cNvGrpSpPr/>
          <p:nvPr/>
        </p:nvGrpSpPr>
        <p:grpSpPr>
          <a:xfrm>
            <a:off x="-1087500" y="-1586150"/>
            <a:ext cx="12768585" cy="6593599"/>
            <a:chOff x="-1087500" y="-1586150"/>
            <a:chExt cx="12768585" cy="6593599"/>
          </a:xfrm>
        </p:grpSpPr>
        <p:sp>
          <p:nvSpPr>
            <p:cNvPr id="88" name="Google Shape;88;p11"/>
            <p:cNvSpPr/>
            <p:nvPr/>
          </p:nvSpPr>
          <p:spPr>
            <a:xfrm>
              <a:off x="-1087500" y="3098124"/>
              <a:ext cx="1909326" cy="190932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 name="Google Shape;89;p11"/>
            <p:cNvSpPr/>
            <p:nvPr/>
          </p:nvSpPr>
          <p:spPr>
            <a:xfrm>
              <a:off x="7711050" y="-1586150"/>
              <a:ext cx="3970035" cy="3970035"/>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0" name="Google Shape;90;p11"/>
          <p:cNvGrpSpPr/>
          <p:nvPr/>
        </p:nvGrpSpPr>
        <p:grpSpPr>
          <a:xfrm>
            <a:off x="-149159" y="-774823"/>
            <a:ext cx="10652297" cy="5989803"/>
            <a:chOff x="-149159" y="-774823"/>
            <a:chExt cx="10652297" cy="5989803"/>
          </a:xfrm>
        </p:grpSpPr>
        <p:sp>
          <p:nvSpPr>
            <p:cNvPr id="91" name="Google Shape;91;p11"/>
            <p:cNvSpPr/>
            <p:nvPr/>
          </p:nvSpPr>
          <p:spPr>
            <a:xfrm rot="-3167655" flipH="1">
              <a:off x="6928041" y="-1171664"/>
              <a:ext cx="1729672" cy="549252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 name="Google Shape;92;p11"/>
            <p:cNvSpPr/>
            <p:nvPr/>
          </p:nvSpPr>
          <p:spPr>
            <a:xfrm rot="5400000">
              <a:off x="69624" y="3705242"/>
              <a:ext cx="1290955" cy="172852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13"/>
          <p:cNvSpPr txBox="1">
            <a:spLocks noGrp="1"/>
          </p:cNvSpPr>
          <p:nvPr>
            <p:ph type="title" idx="2" hasCustomPrompt="1"/>
          </p:nvPr>
        </p:nvSpPr>
        <p:spPr>
          <a:xfrm>
            <a:off x="1505400" y="1476088"/>
            <a:ext cx="734700" cy="41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3" hasCustomPrompt="1"/>
          </p:nvPr>
        </p:nvSpPr>
        <p:spPr>
          <a:xfrm>
            <a:off x="1505400" y="31471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4" hasCustomPrompt="1"/>
          </p:nvPr>
        </p:nvSpPr>
        <p:spPr>
          <a:xfrm>
            <a:off x="4204675" y="14760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5" hasCustomPrompt="1"/>
          </p:nvPr>
        </p:nvSpPr>
        <p:spPr>
          <a:xfrm>
            <a:off x="4204675" y="31471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6903950" y="14760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6903950" y="31480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
          </p:nvPr>
        </p:nvSpPr>
        <p:spPr>
          <a:xfrm>
            <a:off x="720000" y="20264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3" name="Google Shape;103;p13"/>
          <p:cNvSpPr txBox="1">
            <a:spLocks noGrp="1"/>
          </p:cNvSpPr>
          <p:nvPr>
            <p:ph type="subTitle" idx="8"/>
          </p:nvPr>
        </p:nvSpPr>
        <p:spPr>
          <a:xfrm>
            <a:off x="3419275" y="20273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4" name="Google Shape;104;p13"/>
          <p:cNvSpPr txBox="1">
            <a:spLocks noGrp="1"/>
          </p:cNvSpPr>
          <p:nvPr>
            <p:ph type="subTitle" idx="9"/>
          </p:nvPr>
        </p:nvSpPr>
        <p:spPr>
          <a:xfrm>
            <a:off x="6118550" y="20273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5" name="Google Shape;105;p13"/>
          <p:cNvSpPr txBox="1">
            <a:spLocks noGrp="1"/>
          </p:cNvSpPr>
          <p:nvPr>
            <p:ph type="subTitle" idx="13"/>
          </p:nvPr>
        </p:nvSpPr>
        <p:spPr>
          <a:xfrm>
            <a:off x="720000" y="3687300"/>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6" name="Google Shape;106;p13"/>
          <p:cNvSpPr txBox="1">
            <a:spLocks noGrp="1"/>
          </p:cNvSpPr>
          <p:nvPr>
            <p:ph type="subTitle" idx="14"/>
          </p:nvPr>
        </p:nvSpPr>
        <p:spPr>
          <a:xfrm>
            <a:off x="3419275" y="3687300"/>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7" name="Google Shape;107;p13"/>
          <p:cNvSpPr txBox="1">
            <a:spLocks noGrp="1"/>
          </p:cNvSpPr>
          <p:nvPr>
            <p:ph type="subTitle" idx="15"/>
          </p:nvPr>
        </p:nvSpPr>
        <p:spPr>
          <a:xfrm>
            <a:off x="6118550" y="3688200"/>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08" name="Google Shape;108;p13"/>
          <p:cNvGrpSpPr/>
          <p:nvPr/>
        </p:nvGrpSpPr>
        <p:grpSpPr>
          <a:xfrm>
            <a:off x="-2520079" y="-783872"/>
            <a:ext cx="12230692" cy="6510167"/>
            <a:chOff x="-2520079" y="-783872"/>
            <a:chExt cx="12230692" cy="6510167"/>
          </a:xfrm>
        </p:grpSpPr>
        <p:sp>
          <p:nvSpPr>
            <p:cNvPr id="109" name="Google Shape;109;p13"/>
            <p:cNvSpPr/>
            <p:nvPr/>
          </p:nvSpPr>
          <p:spPr>
            <a:xfrm>
              <a:off x="8290446" y="-783872"/>
              <a:ext cx="1420167" cy="142016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0" name="Google Shape;110;p13"/>
            <p:cNvSpPr/>
            <p:nvPr/>
          </p:nvSpPr>
          <p:spPr>
            <a:xfrm>
              <a:off x="-2520079" y="2722277"/>
              <a:ext cx="3004018" cy="3004018"/>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11" name="Google Shape;111;p13"/>
            <p:cNvGrpSpPr/>
            <p:nvPr/>
          </p:nvGrpSpPr>
          <p:grpSpPr>
            <a:xfrm>
              <a:off x="-182659" y="-153890"/>
              <a:ext cx="9797558" cy="5769050"/>
              <a:chOff x="-182659" y="-153890"/>
              <a:chExt cx="9797558" cy="5769050"/>
            </a:xfrm>
          </p:grpSpPr>
          <p:sp>
            <p:nvSpPr>
              <p:cNvPr id="112" name="Google Shape;112;p13"/>
              <p:cNvSpPr/>
              <p:nvPr/>
            </p:nvSpPr>
            <p:spPr>
              <a:xfrm>
                <a:off x="-182659" y="4347713"/>
                <a:ext cx="1058199" cy="1267447"/>
              </a:xfrm>
              <a:custGeom>
                <a:avLst/>
                <a:gdLst/>
                <a:ahLst/>
                <a:cxnLst/>
                <a:rect l="l" t="t" r="r" b="b"/>
                <a:pathLst>
                  <a:path w="224790" h="269240" extrusionOk="0">
                    <a:moveTo>
                      <a:pt x="224790" y="269240"/>
                    </a:moveTo>
                    <a:lnTo>
                      <a:pt x="220980" y="269240"/>
                    </a:lnTo>
                    <a:cubicBezTo>
                      <a:pt x="220980" y="144780"/>
                      <a:pt x="160655" y="79375"/>
                      <a:pt x="110490" y="46355"/>
                    </a:cubicBezTo>
                    <a:cubicBezTo>
                      <a:pt x="55880" y="10160"/>
                      <a:pt x="636" y="3810"/>
                      <a:pt x="0" y="3810"/>
                    </a:cubicBezTo>
                    <a:lnTo>
                      <a:pt x="636" y="0"/>
                    </a:lnTo>
                    <a:cubicBezTo>
                      <a:pt x="1270" y="0"/>
                      <a:pt x="57150" y="6985"/>
                      <a:pt x="113030" y="43180"/>
                    </a:cubicBezTo>
                    <a:cubicBezTo>
                      <a:pt x="163195" y="76835"/>
                      <a:pt x="224790" y="142875"/>
                      <a:pt x="224790" y="2692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 name="Google Shape;113;p13"/>
              <p:cNvSpPr/>
              <p:nvPr/>
            </p:nvSpPr>
            <p:spPr>
              <a:xfrm flipH="1">
                <a:off x="8195000" y="-153890"/>
                <a:ext cx="1419900" cy="190117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649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SemiBold"/>
              <a:buNone/>
              <a:defRPr sz="3000" i="1">
                <a:solidFill>
                  <a:schemeClr val="dk1"/>
                </a:solidFill>
                <a:latin typeface="Fira Sans SemiBold"/>
                <a:ea typeface="Fira Sans SemiBold"/>
                <a:cs typeface="Fira Sans SemiBold"/>
                <a:sym typeface="Fira Sans SemiBold"/>
              </a:defRPr>
            </a:lvl1pPr>
            <a:lvl2pPr lvl="1"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2pPr>
            <a:lvl3pPr lvl="2"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3pPr>
            <a:lvl4pPr lvl="3"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4pPr>
            <a:lvl5pPr lvl="4"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5pPr>
            <a:lvl6pPr lvl="5"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6pPr>
            <a:lvl7pPr lvl="6"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7pPr>
            <a:lvl8pPr lvl="7"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8pPr>
            <a:lvl9pPr lvl="8"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6" r:id="rId11"/>
    <p:sldLayoutId id="2147483668"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1.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fedesoriano/heart-failure-prediction/discussion/4128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ctrTitle"/>
          </p:nvPr>
        </p:nvSpPr>
        <p:spPr>
          <a:xfrm>
            <a:off x="715100" y="938149"/>
            <a:ext cx="4555524" cy="29694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000" dirty="0"/>
              <a:t>Heart Failure Prediction</a:t>
            </a:r>
            <a:endParaRPr sz="6000" dirty="0"/>
          </a:p>
        </p:txBody>
      </p:sp>
      <p:sp>
        <p:nvSpPr>
          <p:cNvPr id="258" name="Google Shape;258;p29"/>
          <p:cNvSpPr txBox="1">
            <a:spLocks noGrp="1"/>
          </p:cNvSpPr>
          <p:nvPr>
            <p:ph type="subTitle" idx="1"/>
          </p:nvPr>
        </p:nvSpPr>
        <p:spPr>
          <a:xfrm>
            <a:off x="715100" y="3797049"/>
            <a:ext cx="3078900" cy="907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Presented By </a:t>
            </a:r>
          </a:p>
          <a:p>
            <a:pPr marL="0" lvl="0" indent="0" algn="l" rtl="0">
              <a:spcBef>
                <a:spcPts val="0"/>
              </a:spcBef>
              <a:spcAft>
                <a:spcPts val="0"/>
              </a:spcAft>
              <a:buNone/>
            </a:pPr>
            <a:r>
              <a:rPr lang="en-IN" dirty="0">
                <a:solidFill>
                  <a:schemeClr val="accent1">
                    <a:lumMod val="75000"/>
                  </a:schemeClr>
                </a:solidFill>
              </a:rPr>
              <a:t>Sayali Pawar </a:t>
            </a:r>
          </a:p>
          <a:p>
            <a:pPr marL="0" lvl="0" indent="0" algn="l" rtl="0">
              <a:spcBef>
                <a:spcPts val="0"/>
              </a:spcBef>
              <a:spcAft>
                <a:spcPts val="0"/>
              </a:spcAft>
              <a:buNone/>
            </a:pPr>
            <a:r>
              <a:rPr lang="en-IN" dirty="0">
                <a:solidFill>
                  <a:schemeClr val="accent1">
                    <a:lumMod val="75000"/>
                  </a:schemeClr>
                </a:solidFill>
              </a:rPr>
              <a:t>Divya </a:t>
            </a:r>
            <a:r>
              <a:rPr lang="en-IN" dirty="0" err="1">
                <a:solidFill>
                  <a:schemeClr val="accent1">
                    <a:lumMod val="75000"/>
                  </a:schemeClr>
                </a:solidFill>
              </a:rPr>
              <a:t>Davra</a:t>
            </a:r>
            <a:endParaRPr dirty="0">
              <a:solidFill>
                <a:schemeClr val="accent1">
                  <a:lumMod val="75000"/>
                </a:schemeClr>
              </a:solidFill>
            </a:endParaRPr>
          </a:p>
        </p:txBody>
      </p:sp>
      <p:grpSp>
        <p:nvGrpSpPr>
          <p:cNvPr id="259" name="Google Shape;259;p29"/>
          <p:cNvGrpSpPr/>
          <p:nvPr/>
        </p:nvGrpSpPr>
        <p:grpSpPr>
          <a:xfrm>
            <a:off x="4441795" y="718627"/>
            <a:ext cx="5857659" cy="5769489"/>
            <a:chOff x="4379344" y="534963"/>
            <a:chExt cx="5857659" cy="5769489"/>
          </a:xfrm>
        </p:grpSpPr>
        <p:sp>
          <p:nvSpPr>
            <p:cNvPr id="260" name="Google Shape;260;p29"/>
            <p:cNvSpPr/>
            <p:nvPr/>
          </p:nvSpPr>
          <p:spPr>
            <a:xfrm>
              <a:off x="5794978" y="1862748"/>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1" name="Google Shape;261;p29"/>
            <p:cNvSpPr/>
            <p:nvPr/>
          </p:nvSpPr>
          <p:spPr>
            <a:xfrm rot="1504875">
              <a:off x="7077702" y="1192826"/>
              <a:ext cx="1768826" cy="4706853"/>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62" name="Google Shape;262;p29"/>
            <p:cNvGrpSpPr/>
            <p:nvPr/>
          </p:nvGrpSpPr>
          <p:grpSpPr>
            <a:xfrm>
              <a:off x="4379344" y="534963"/>
              <a:ext cx="3593105" cy="4055497"/>
              <a:chOff x="4467584" y="-5755344"/>
              <a:chExt cx="1110903" cy="1253825"/>
            </a:xfrm>
          </p:grpSpPr>
          <p:sp>
            <p:nvSpPr>
              <p:cNvPr id="263" name="Google Shape;263;p29"/>
              <p:cNvSpPr/>
              <p:nvPr/>
            </p:nvSpPr>
            <p:spPr>
              <a:xfrm>
                <a:off x="5074796" y="-5721605"/>
                <a:ext cx="49122" cy="23653"/>
              </a:xfrm>
              <a:custGeom>
                <a:avLst/>
                <a:gdLst/>
                <a:ahLst/>
                <a:cxnLst/>
                <a:rect l="l" t="t" r="r" b="b"/>
                <a:pathLst>
                  <a:path w="49122" h="23653" extrusionOk="0">
                    <a:moveTo>
                      <a:pt x="49009" y="3810"/>
                    </a:moveTo>
                    <a:cubicBezTo>
                      <a:pt x="50279" y="8255"/>
                      <a:pt x="40754" y="15875"/>
                      <a:pt x="27419" y="20320"/>
                    </a:cubicBezTo>
                    <a:cubicBezTo>
                      <a:pt x="14084" y="24765"/>
                      <a:pt x="2019" y="24765"/>
                      <a:pt x="113" y="20320"/>
                    </a:cubicBezTo>
                    <a:cubicBezTo>
                      <a:pt x="-1156" y="15875"/>
                      <a:pt x="8369" y="8255"/>
                      <a:pt x="21704" y="3810"/>
                    </a:cubicBezTo>
                    <a:cubicBezTo>
                      <a:pt x="35038" y="-1270"/>
                      <a:pt x="47738" y="-1270"/>
                      <a:pt x="49009" y="38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4" name="Google Shape;264;p29"/>
              <p:cNvSpPr/>
              <p:nvPr/>
            </p:nvSpPr>
            <p:spPr>
              <a:xfrm>
                <a:off x="5194268" y="-5755344"/>
                <a:ext cx="81936" cy="91523"/>
              </a:xfrm>
              <a:custGeom>
                <a:avLst/>
                <a:gdLst/>
                <a:ahLst/>
                <a:cxnLst/>
                <a:rect l="l" t="t" r="r" b="b"/>
                <a:pathLst>
                  <a:path w="81936" h="91523" extrusionOk="0">
                    <a:moveTo>
                      <a:pt x="1926" y="91524"/>
                    </a:moveTo>
                    <a:lnTo>
                      <a:pt x="22" y="35009"/>
                    </a:lnTo>
                    <a:cubicBezTo>
                      <a:pt x="-613" y="17229"/>
                      <a:pt x="12722" y="2624"/>
                      <a:pt x="29866" y="1354"/>
                    </a:cubicBezTo>
                    <a:lnTo>
                      <a:pt x="42566" y="84"/>
                    </a:lnTo>
                    <a:cubicBezTo>
                      <a:pt x="60982" y="-1186"/>
                      <a:pt x="76857" y="12149"/>
                      <a:pt x="78126" y="30564"/>
                    </a:cubicBezTo>
                    <a:lnTo>
                      <a:pt x="81937" y="89619"/>
                    </a:lnTo>
                    <a:lnTo>
                      <a:pt x="1926" y="91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5" name="Google Shape;265;p29"/>
              <p:cNvSpPr/>
              <p:nvPr/>
            </p:nvSpPr>
            <p:spPr>
              <a:xfrm>
                <a:off x="5208259" y="-5744535"/>
                <a:ext cx="50800" cy="17910"/>
              </a:xfrm>
              <a:custGeom>
                <a:avLst/>
                <a:gdLst/>
                <a:ahLst/>
                <a:cxnLst/>
                <a:rect l="l" t="t" r="r" b="b"/>
                <a:pathLst>
                  <a:path w="50800" h="17910" extrusionOk="0">
                    <a:moveTo>
                      <a:pt x="50800" y="8324"/>
                    </a:moveTo>
                    <a:cubicBezTo>
                      <a:pt x="50800" y="13404"/>
                      <a:pt x="39370" y="17214"/>
                      <a:pt x="25400" y="17849"/>
                    </a:cubicBezTo>
                    <a:cubicBezTo>
                      <a:pt x="11430" y="18484"/>
                      <a:pt x="0" y="14039"/>
                      <a:pt x="0" y="9594"/>
                    </a:cubicBezTo>
                    <a:cubicBezTo>
                      <a:pt x="0" y="4514"/>
                      <a:pt x="11430" y="704"/>
                      <a:pt x="25400" y="69"/>
                    </a:cubicBezTo>
                    <a:cubicBezTo>
                      <a:pt x="38735" y="-566"/>
                      <a:pt x="50165" y="3244"/>
                      <a:pt x="50800" y="83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6" name="Google Shape;266;p29"/>
              <p:cNvSpPr/>
              <p:nvPr/>
            </p:nvSpPr>
            <p:spPr>
              <a:xfrm>
                <a:off x="5340718" y="-5720133"/>
                <a:ext cx="48010" cy="24995"/>
              </a:xfrm>
              <a:custGeom>
                <a:avLst/>
                <a:gdLst/>
                <a:ahLst/>
                <a:cxnLst/>
                <a:rect l="l" t="t" r="r" b="b"/>
                <a:pathLst>
                  <a:path w="48010" h="24995" extrusionOk="0">
                    <a:moveTo>
                      <a:pt x="47882" y="22022"/>
                    </a:moveTo>
                    <a:cubicBezTo>
                      <a:pt x="45976" y="26468"/>
                      <a:pt x="33912" y="25833"/>
                      <a:pt x="20576" y="20753"/>
                    </a:cubicBezTo>
                    <a:cubicBezTo>
                      <a:pt x="7242" y="15672"/>
                      <a:pt x="-1649" y="7418"/>
                      <a:pt x="257" y="2972"/>
                    </a:cubicBezTo>
                    <a:cubicBezTo>
                      <a:pt x="2162" y="-1473"/>
                      <a:pt x="14226" y="-837"/>
                      <a:pt x="27562" y="4243"/>
                    </a:cubicBezTo>
                    <a:cubicBezTo>
                      <a:pt x="40897" y="9322"/>
                      <a:pt x="49151" y="17578"/>
                      <a:pt x="47882" y="220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7" name="Google Shape;267;p29"/>
              <p:cNvSpPr/>
              <p:nvPr/>
            </p:nvSpPr>
            <p:spPr>
              <a:xfrm rot="-223697">
                <a:off x="5194654" y="-5680266"/>
                <a:ext cx="6348" cy="20947"/>
              </a:xfrm>
              <a:custGeom>
                <a:avLst/>
                <a:gdLst/>
                <a:ahLst/>
                <a:cxnLst/>
                <a:rect l="l" t="t" r="r" b="b"/>
                <a:pathLst>
                  <a:path w="6350" h="20955" extrusionOk="0">
                    <a:moveTo>
                      <a:pt x="0" y="0"/>
                    </a:moveTo>
                    <a:lnTo>
                      <a:pt x="6351" y="0"/>
                    </a:lnTo>
                    <a:lnTo>
                      <a:pt x="6351" y="20956"/>
                    </a:lnTo>
                    <a:lnTo>
                      <a:pt x="0" y="2095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8" name="Google Shape;268;p29"/>
              <p:cNvSpPr/>
              <p:nvPr/>
            </p:nvSpPr>
            <p:spPr>
              <a:xfrm rot="-4160597">
                <a:off x="5298308" y="-5665488"/>
                <a:ext cx="14594" cy="6345"/>
              </a:xfrm>
              <a:custGeom>
                <a:avLst/>
                <a:gdLst/>
                <a:ahLst/>
                <a:cxnLst/>
                <a:rect l="l" t="t" r="r" b="b"/>
                <a:pathLst>
                  <a:path w="14605" h="6350" extrusionOk="0">
                    <a:moveTo>
                      <a:pt x="0" y="0"/>
                    </a:moveTo>
                    <a:lnTo>
                      <a:pt x="14606" y="0"/>
                    </a:lnTo>
                    <a:lnTo>
                      <a:pt x="14606" y="6350"/>
                    </a:lnTo>
                    <a:lnTo>
                      <a:pt x="0" y="635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9" name="Google Shape;269;p29"/>
              <p:cNvSpPr/>
              <p:nvPr/>
            </p:nvSpPr>
            <p:spPr>
              <a:xfrm>
                <a:off x="4594204" y="-5097400"/>
                <a:ext cx="158168" cy="332907"/>
              </a:xfrm>
              <a:custGeom>
                <a:avLst/>
                <a:gdLst/>
                <a:ahLst/>
                <a:cxnLst/>
                <a:rect l="l" t="t" r="r" b="b"/>
                <a:pathLst>
                  <a:path w="158168" h="332907" extrusionOk="0">
                    <a:moveTo>
                      <a:pt x="63511" y="0"/>
                    </a:moveTo>
                    <a:cubicBezTo>
                      <a:pt x="63511" y="0"/>
                      <a:pt x="4455" y="90170"/>
                      <a:pt x="11" y="275590"/>
                    </a:cubicBezTo>
                    <a:cubicBezTo>
                      <a:pt x="-624" y="308610"/>
                      <a:pt x="27315" y="335280"/>
                      <a:pt x="60336" y="332740"/>
                    </a:cubicBezTo>
                    <a:cubicBezTo>
                      <a:pt x="64780" y="332105"/>
                      <a:pt x="69226" y="332105"/>
                      <a:pt x="73036" y="330835"/>
                    </a:cubicBezTo>
                    <a:cubicBezTo>
                      <a:pt x="97801" y="326390"/>
                      <a:pt x="116215" y="306070"/>
                      <a:pt x="118755" y="281305"/>
                    </a:cubicBezTo>
                    <a:cubicBezTo>
                      <a:pt x="127011" y="200025"/>
                      <a:pt x="156855" y="98425"/>
                      <a:pt x="156855" y="98425"/>
                    </a:cubicBezTo>
                    <a:cubicBezTo>
                      <a:pt x="156855" y="98425"/>
                      <a:pt x="176540" y="9525"/>
                      <a:pt x="6351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0" name="Google Shape;270;p29"/>
              <p:cNvSpPr/>
              <p:nvPr/>
            </p:nvSpPr>
            <p:spPr>
              <a:xfrm>
                <a:off x="4614534" y="-5096765"/>
                <a:ext cx="137299" cy="274954"/>
              </a:xfrm>
              <a:custGeom>
                <a:avLst/>
                <a:gdLst/>
                <a:ahLst/>
                <a:cxnLst/>
                <a:rect l="l" t="t" r="r" b="b"/>
                <a:pathLst>
                  <a:path w="137299" h="274954" extrusionOk="0">
                    <a:moveTo>
                      <a:pt x="135890" y="98425"/>
                    </a:moveTo>
                    <a:cubicBezTo>
                      <a:pt x="135890" y="98425"/>
                      <a:pt x="156210" y="8890"/>
                      <a:pt x="42545" y="0"/>
                    </a:cubicBezTo>
                    <a:cubicBezTo>
                      <a:pt x="42545" y="0"/>
                      <a:pt x="18415" y="36830"/>
                      <a:pt x="0" y="110490"/>
                    </a:cubicBezTo>
                    <a:cubicBezTo>
                      <a:pt x="29845" y="141605"/>
                      <a:pt x="74930" y="198120"/>
                      <a:pt x="98425" y="274955"/>
                    </a:cubicBezTo>
                    <a:cubicBezTo>
                      <a:pt x="107950" y="194945"/>
                      <a:pt x="135890" y="98425"/>
                      <a:pt x="135890" y="98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29"/>
              <p:cNvSpPr/>
              <p:nvPr/>
            </p:nvSpPr>
            <p:spPr>
              <a:xfrm>
                <a:off x="4615381" y="-4917184"/>
                <a:ext cx="26001" cy="126315"/>
              </a:xfrm>
              <a:custGeom>
                <a:avLst/>
                <a:gdLst/>
                <a:ahLst/>
                <a:cxnLst/>
                <a:rect l="l" t="t" r="r" b="b"/>
                <a:pathLst>
                  <a:path w="26001" h="126315" extrusionOk="0">
                    <a:moveTo>
                      <a:pt x="11853" y="6473"/>
                    </a:moveTo>
                    <a:cubicBezTo>
                      <a:pt x="11853" y="6473"/>
                      <a:pt x="-14816" y="99818"/>
                      <a:pt x="11853" y="121408"/>
                    </a:cubicBezTo>
                    <a:cubicBezTo>
                      <a:pt x="38524" y="142998"/>
                      <a:pt x="18203" y="88388"/>
                      <a:pt x="23918" y="54098"/>
                    </a:cubicBezTo>
                    <a:cubicBezTo>
                      <a:pt x="29634" y="19173"/>
                      <a:pt x="16934" y="-14482"/>
                      <a:pt x="11853" y="64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29"/>
              <p:cNvSpPr/>
              <p:nvPr/>
            </p:nvSpPr>
            <p:spPr>
              <a:xfrm>
                <a:off x="4489859" y="-5471415"/>
                <a:ext cx="191350" cy="181473"/>
              </a:xfrm>
              <a:custGeom>
                <a:avLst/>
                <a:gdLst/>
                <a:ahLst/>
                <a:cxnLst/>
                <a:rect l="l" t="t" r="r" b="b"/>
                <a:pathLst>
                  <a:path w="191350" h="181473" extrusionOk="0">
                    <a:moveTo>
                      <a:pt x="191350" y="52070"/>
                    </a:moveTo>
                    <a:cubicBezTo>
                      <a:pt x="191350" y="52070"/>
                      <a:pt x="78321" y="0"/>
                      <a:pt x="41491" y="0"/>
                    </a:cubicBezTo>
                    <a:cubicBezTo>
                      <a:pt x="4660" y="0"/>
                      <a:pt x="-14390" y="99695"/>
                      <a:pt x="12916" y="121285"/>
                    </a:cubicBezTo>
                    <a:cubicBezTo>
                      <a:pt x="49110" y="133350"/>
                      <a:pt x="138010" y="165735"/>
                      <a:pt x="161506" y="180340"/>
                    </a:cubicBezTo>
                    <a:cubicBezTo>
                      <a:pt x="186271" y="195580"/>
                      <a:pt x="191350" y="52070"/>
                      <a:pt x="191350" y="52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29"/>
              <p:cNvSpPr/>
              <p:nvPr/>
            </p:nvSpPr>
            <p:spPr>
              <a:xfrm>
                <a:off x="4491980" y="-5435220"/>
                <a:ext cx="189229" cy="145823"/>
              </a:xfrm>
              <a:custGeom>
                <a:avLst/>
                <a:gdLst/>
                <a:ahLst/>
                <a:cxnLst/>
                <a:rect l="l" t="t" r="r" b="b"/>
                <a:pathLst>
                  <a:path w="189229" h="145823" extrusionOk="0">
                    <a:moveTo>
                      <a:pt x="11430" y="85725"/>
                    </a:moveTo>
                    <a:cubicBezTo>
                      <a:pt x="47625" y="97790"/>
                      <a:pt x="136525" y="130175"/>
                      <a:pt x="160020" y="144780"/>
                    </a:cubicBezTo>
                    <a:cubicBezTo>
                      <a:pt x="183514" y="159385"/>
                      <a:pt x="189230" y="15875"/>
                      <a:pt x="189230" y="15875"/>
                    </a:cubicBezTo>
                    <a:cubicBezTo>
                      <a:pt x="189230" y="15875"/>
                      <a:pt x="173989" y="8890"/>
                      <a:pt x="153670" y="0"/>
                    </a:cubicBezTo>
                    <a:cubicBezTo>
                      <a:pt x="149860" y="23495"/>
                      <a:pt x="136525" y="86360"/>
                      <a:pt x="93980" y="85090"/>
                    </a:cubicBezTo>
                    <a:cubicBezTo>
                      <a:pt x="55245" y="83820"/>
                      <a:pt x="17145" y="68580"/>
                      <a:pt x="0" y="60960"/>
                    </a:cubicBezTo>
                    <a:cubicBezTo>
                      <a:pt x="1905" y="71755"/>
                      <a:pt x="5714" y="80645"/>
                      <a:pt x="11430" y="857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29"/>
              <p:cNvSpPr/>
              <p:nvPr/>
            </p:nvSpPr>
            <p:spPr>
              <a:xfrm>
                <a:off x="4524216" y="-5454906"/>
                <a:ext cx="81517" cy="28656"/>
              </a:xfrm>
              <a:custGeom>
                <a:avLst/>
                <a:gdLst/>
                <a:ahLst/>
                <a:cxnLst/>
                <a:rect l="l" t="t" r="r" b="b"/>
                <a:pathLst>
                  <a:path w="81517" h="28656" extrusionOk="0">
                    <a:moveTo>
                      <a:pt x="8403" y="0"/>
                    </a:moveTo>
                    <a:cubicBezTo>
                      <a:pt x="8403" y="0"/>
                      <a:pt x="43328" y="6985"/>
                      <a:pt x="70633" y="19685"/>
                    </a:cubicBezTo>
                    <a:cubicBezTo>
                      <a:pt x="97938" y="32385"/>
                      <a:pt x="68728" y="29845"/>
                      <a:pt x="39518" y="22860"/>
                    </a:cubicBezTo>
                    <a:cubicBezTo>
                      <a:pt x="10308" y="15875"/>
                      <a:pt x="-13187" y="3175"/>
                      <a:pt x="840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29"/>
              <p:cNvSpPr/>
              <p:nvPr/>
            </p:nvSpPr>
            <p:spPr>
              <a:xfrm>
                <a:off x="4467584" y="-5276250"/>
                <a:ext cx="194836" cy="150044"/>
              </a:xfrm>
              <a:custGeom>
                <a:avLst/>
                <a:gdLst/>
                <a:ahLst/>
                <a:cxnLst/>
                <a:rect l="l" t="t" r="r" b="b"/>
                <a:pathLst>
                  <a:path w="194836" h="150044" extrusionOk="0">
                    <a:moveTo>
                      <a:pt x="182510" y="18195"/>
                    </a:moveTo>
                    <a:cubicBezTo>
                      <a:pt x="182510" y="18195"/>
                      <a:pt x="60591" y="-6570"/>
                      <a:pt x="25031" y="1685"/>
                    </a:cubicBezTo>
                    <a:cubicBezTo>
                      <a:pt x="-10529" y="9940"/>
                      <a:pt x="-6084" y="111540"/>
                      <a:pt x="25031" y="126145"/>
                    </a:cubicBezTo>
                    <a:cubicBezTo>
                      <a:pt x="63131" y="129320"/>
                      <a:pt x="157110" y="140750"/>
                      <a:pt x="183146" y="149640"/>
                    </a:cubicBezTo>
                    <a:cubicBezTo>
                      <a:pt x="209816" y="158530"/>
                      <a:pt x="182510" y="18195"/>
                      <a:pt x="182510" y="18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29"/>
              <p:cNvSpPr/>
              <p:nvPr/>
            </p:nvSpPr>
            <p:spPr>
              <a:xfrm>
                <a:off x="4474834" y="-5265675"/>
                <a:ext cx="187428" cy="139468"/>
              </a:xfrm>
              <a:custGeom>
                <a:avLst/>
                <a:gdLst/>
                <a:ahLst/>
                <a:cxnLst/>
                <a:rect l="l" t="t" r="r" b="b"/>
                <a:pathLst>
                  <a:path w="187428" h="139468" extrusionOk="0">
                    <a:moveTo>
                      <a:pt x="17780" y="115570"/>
                    </a:moveTo>
                    <a:cubicBezTo>
                      <a:pt x="55880" y="118745"/>
                      <a:pt x="149860" y="130175"/>
                      <a:pt x="175895" y="139065"/>
                    </a:cubicBezTo>
                    <a:cubicBezTo>
                      <a:pt x="202565" y="147955"/>
                      <a:pt x="174625" y="6985"/>
                      <a:pt x="174625" y="6985"/>
                    </a:cubicBezTo>
                    <a:cubicBezTo>
                      <a:pt x="174625" y="6985"/>
                      <a:pt x="158750" y="3810"/>
                      <a:pt x="135890" y="0"/>
                    </a:cubicBezTo>
                    <a:cubicBezTo>
                      <a:pt x="137795" y="24130"/>
                      <a:pt x="139065" y="88265"/>
                      <a:pt x="97155" y="96520"/>
                    </a:cubicBezTo>
                    <a:cubicBezTo>
                      <a:pt x="59055" y="104140"/>
                      <a:pt x="18415" y="98425"/>
                      <a:pt x="0" y="94615"/>
                    </a:cubicBezTo>
                    <a:cubicBezTo>
                      <a:pt x="5080" y="104775"/>
                      <a:pt x="10795" y="112395"/>
                      <a:pt x="17780" y="1155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7" name="Google Shape;277;p29"/>
              <p:cNvSpPr/>
              <p:nvPr/>
            </p:nvSpPr>
            <p:spPr>
              <a:xfrm>
                <a:off x="4489387" y="-5258794"/>
                <a:ext cx="84920" cy="15343"/>
              </a:xfrm>
              <a:custGeom>
                <a:avLst/>
                <a:gdLst/>
                <a:ahLst/>
                <a:cxnLst/>
                <a:rect l="l" t="t" r="r" b="b"/>
                <a:pathLst>
                  <a:path w="84920" h="15343" extrusionOk="0">
                    <a:moveTo>
                      <a:pt x="7672" y="104"/>
                    </a:moveTo>
                    <a:cubicBezTo>
                      <a:pt x="7672" y="104"/>
                      <a:pt x="43232" y="-1166"/>
                      <a:pt x="72442" y="5184"/>
                    </a:cubicBezTo>
                    <a:cubicBezTo>
                      <a:pt x="102287" y="11534"/>
                      <a:pt x="73077" y="15344"/>
                      <a:pt x="42597" y="15344"/>
                    </a:cubicBezTo>
                    <a:cubicBezTo>
                      <a:pt x="12117" y="15344"/>
                      <a:pt x="-13283" y="7724"/>
                      <a:pt x="7672" y="1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8" name="Google Shape;278;p29"/>
              <p:cNvSpPr/>
              <p:nvPr/>
            </p:nvSpPr>
            <p:spPr>
              <a:xfrm>
                <a:off x="4627505" y="-5662151"/>
                <a:ext cx="836932" cy="1160262"/>
              </a:xfrm>
              <a:custGeom>
                <a:avLst/>
                <a:gdLst/>
                <a:ahLst/>
                <a:cxnLst/>
                <a:rect l="l" t="t" r="r" b="b"/>
                <a:pathLst>
                  <a:path w="836932" h="1160262" extrusionOk="0">
                    <a:moveTo>
                      <a:pt x="419464" y="170416"/>
                    </a:moveTo>
                    <a:cubicBezTo>
                      <a:pt x="419464" y="170416"/>
                      <a:pt x="735695" y="114536"/>
                      <a:pt x="825864" y="381236"/>
                    </a:cubicBezTo>
                    <a:cubicBezTo>
                      <a:pt x="872220" y="533636"/>
                      <a:pt x="760460" y="961626"/>
                      <a:pt x="721089" y="1039096"/>
                    </a:cubicBezTo>
                    <a:cubicBezTo>
                      <a:pt x="682355" y="1117201"/>
                      <a:pt x="531860" y="1228961"/>
                      <a:pt x="363585" y="1104501"/>
                    </a:cubicBezTo>
                    <a:cubicBezTo>
                      <a:pt x="195310" y="980041"/>
                      <a:pt x="44814" y="827006"/>
                      <a:pt x="30210" y="564751"/>
                    </a:cubicBezTo>
                    <a:cubicBezTo>
                      <a:pt x="-28211" y="421241"/>
                      <a:pt x="13064" y="325356"/>
                      <a:pt x="30210" y="259316"/>
                    </a:cubicBezTo>
                    <a:cubicBezTo>
                      <a:pt x="47355" y="192641"/>
                      <a:pt x="10525" y="124061"/>
                      <a:pt x="18145" y="95486"/>
                    </a:cubicBezTo>
                    <a:cubicBezTo>
                      <a:pt x="25130" y="66276"/>
                      <a:pt x="91170" y="7856"/>
                      <a:pt x="149589" y="871"/>
                    </a:cubicBezTo>
                    <a:cubicBezTo>
                      <a:pt x="208010" y="-6114"/>
                      <a:pt x="205470" y="29446"/>
                      <a:pt x="220075" y="89136"/>
                    </a:cubicBezTo>
                    <a:cubicBezTo>
                      <a:pt x="234680" y="148826"/>
                      <a:pt x="263889" y="197721"/>
                      <a:pt x="263889" y="197721"/>
                    </a:cubicBezTo>
                    <a:cubicBezTo>
                      <a:pt x="263889" y="197721"/>
                      <a:pt x="351520" y="175496"/>
                      <a:pt x="419464" y="1704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9" name="Google Shape;279;p29"/>
              <p:cNvSpPr/>
              <p:nvPr/>
            </p:nvSpPr>
            <p:spPr>
              <a:xfrm>
                <a:off x="5070871" y="-5496425"/>
                <a:ext cx="188188" cy="110734"/>
              </a:xfrm>
              <a:custGeom>
                <a:avLst/>
                <a:gdLst/>
                <a:ahLst/>
                <a:cxnLst/>
                <a:rect l="l" t="t" r="r" b="b"/>
                <a:pathLst>
                  <a:path w="188188" h="110734" extrusionOk="0">
                    <a:moveTo>
                      <a:pt x="30073" y="244"/>
                    </a:moveTo>
                    <a:cubicBezTo>
                      <a:pt x="9753" y="26914"/>
                      <a:pt x="-6756" y="64379"/>
                      <a:pt x="2769" y="110734"/>
                    </a:cubicBezTo>
                    <a:cubicBezTo>
                      <a:pt x="2769" y="110734"/>
                      <a:pt x="96748" y="47869"/>
                      <a:pt x="188188" y="21834"/>
                    </a:cubicBezTo>
                    <a:cubicBezTo>
                      <a:pt x="129134" y="2149"/>
                      <a:pt x="70713" y="-1026"/>
                      <a:pt x="30073" y="24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0" name="Google Shape;280;p29"/>
              <p:cNvSpPr/>
              <p:nvPr/>
            </p:nvSpPr>
            <p:spPr>
              <a:xfrm>
                <a:off x="4626870" y="-5446015"/>
                <a:ext cx="698229" cy="944496"/>
              </a:xfrm>
              <a:custGeom>
                <a:avLst/>
                <a:gdLst/>
                <a:ahLst/>
                <a:cxnLst/>
                <a:rect l="l" t="t" r="r" b="b"/>
                <a:pathLst>
                  <a:path w="698229" h="944496" extrusionOk="0">
                    <a:moveTo>
                      <a:pt x="698230" y="857885"/>
                    </a:moveTo>
                    <a:cubicBezTo>
                      <a:pt x="503285" y="977900"/>
                      <a:pt x="340724" y="834390"/>
                      <a:pt x="244839" y="742950"/>
                    </a:cubicBezTo>
                    <a:cubicBezTo>
                      <a:pt x="148955" y="651510"/>
                      <a:pt x="192770" y="313690"/>
                      <a:pt x="192770" y="313690"/>
                    </a:cubicBezTo>
                    <a:cubicBezTo>
                      <a:pt x="192770" y="313690"/>
                      <a:pt x="124824" y="467995"/>
                      <a:pt x="124824" y="399415"/>
                    </a:cubicBezTo>
                    <a:cubicBezTo>
                      <a:pt x="124824" y="226060"/>
                      <a:pt x="206739" y="97790"/>
                      <a:pt x="206739" y="97790"/>
                    </a:cubicBezTo>
                    <a:lnTo>
                      <a:pt x="34655" y="0"/>
                    </a:lnTo>
                    <a:cubicBezTo>
                      <a:pt x="35289" y="14605"/>
                      <a:pt x="34020" y="29845"/>
                      <a:pt x="30210" y="44450"/>
                    </a:cubicBezTo>
                    <a:cubicBezTo>
                      <a:pt x="13064" y="111125"/>
                      <a:pt x="-28211" y="206375"/>
                      <a:pt x="30210" y="349885"/>
                    </a:cubicBezTo>
                    <a:cubicBezTo>
                      <a:pt x="44814" y="612775"/>
                      <a:pt x="194674" y="765810"/>
                      <a:pt x="363585" y="889635"/>
                    </a:cubicBezTo>
                    <a:cubicBezTo>
                      <a:pt x="508364" y="995045"/>
                      <a:pt x="639810" y="928370"/>
                      <a:pt x="698230" y="8578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1" name="Google Shape;281;p29"/>
              <p:cNvSpPr/>
              <p:nvPr/>
            </p:nvSpPr>
            <p:spPr>
              <a:xfrm>
                <a:off x="4949815" y="-5681959"/>
                <a:ext cx="501015" cy="296903"/>
              </a:xfrm>
              <a:custGeom>
                <a:avLst/>
                <a:gdLst/>
                <a:ahLst/>
                <a:cxnLst/>
                <a:rect l="l" t="t" r="r" b="b"/>
                <a:pathLst>
                  <a:path w="501015" h="296903" extrusionOk="0">
                    <a:moveTo>
                      <a:pt x="414655" y="213718"/>
                    </a:moveTo>
                    <a:cubicBezTo>
                      <a:pt x="414655" y="213718"/>
                      <a:pt x="340360" y="147043"/>
                      <a:pt x="238125" y="176253"/>
                    </a:cubicBezTo>
                    <a:cubicBezTo>
                      <a:pt x="167640" y="193398"/>
                      <a:pt x="123825" y="296903"/>
                      <a:pt x="123825" y="296903"/>
                    </a:cubicBezTo>
                    <a:cubicBezTo>
                      <a:pt x="123825" y="296903"/>
                      <a:pt x="16510" y="293093"/>
                      <a:pt x="0" y="220068"/>
                    </a:cubicBezTo>
                    <a:cubicBezTo>
                      <a:pt x="34290" y="105768"/>
                      <a:pt x="115570" y="19408"/>
                      <a:pt x="243205" y="2263"/>
                    </a:cubicBezTo>
                    <a:cubicBezTo>
                      <a:pt x="370840" y="-14882"/>
                      <a:pt x="480695" y="68938"/>
                      <a:pt x="501015" y="133708"/>
                    </a:cubicBezTo>
                    <a:cubicBezTo>
                      <a:pt x="414655" y="213718"/>
                      <a:pt x="414655" y="213718"/>
                      <a:pt x="414655" y="2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2" name="Google Shape;282;p29"/>
              <p:cNvSpPr/>
              <p:nvPr/>
            </p:nvSpPr>
            <p:spPr>
              <a:xfrm>
                <a:off x="5065141" y="-5732344"/>
                <a:ext cx="96763" cy="102813"/>
              </a:xfrm>
              <a:custGeom>
                <a:avLst/>
                <a:gdLst/>
                <a:ahLst/>
                <a:cxnLst/>
                <a:rect l="l" t="t" r="r" b="b"/>
                <a:pathLst>
                  <a:path w="96763" h="102813" extrusionOk="0">
                    <a:moveTo>
                      <a:pt x="21834" y="102814"/>
                    </a:moveTo>
                    <a:lnTo>
                      <a:pt x="2149" y="49474"/>
                    </a:lnTo>
                    <a:cubicBezTo>
                      <a:pt x="-4201" y="32964"/>
                      <a:pt x="4053" y="14549"/>
                      <a:pt x="19928" y="7564"/>
                    </a:cubicBezTo>
                    <a:lnTo>
                      <a:pt x="31993" y="2484"/>
                    </a:lnTo>
                    <a:cubicBezTo>
                      <a:pt x="49139" y="-4501"/>
                      <a:pt x="68824" y="3754"/>
                      <a:pt x="75174" y="20899"/>
                    </a:cubicBezTo>
                    <a:lnTo>
                      <a:pt x="96764" y="76144"/>
                    </a:lnTo>
                    <a:lnTo>
                      <a:pt x="21834" y="1028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3" name="Google Shape;283;p29"/>
              <p:cNvSpPr/>
              <p:nvPr/>
            </p:nvSpPr>
            <p:spPr>
              <a:xfrm>
                <a:off x="5302875" y="-5729444"/>
                <a:ext cx="95951" cy="103088"/>
              </a:xfrm>
              <a:custGeom>
                <a:avLst/>
                <a:gdLst/>
                <a:ahLst/>
                <a:cxnLst/>
                <a:rect l="l" t="t" r="r" b="b"/>
                <a:pathLst>
                  <a:path w="95951" h="103088" extrusionOk="0">
                    <a:moveTo>
                      <a:pt x="0" y="74514"/>
                    </a:moveTo>
                    <a:lnTo>
                      <a:pt x="20320" y="21174"/>
                    </a:lnTo>
                    <a:cubicBezTo>
                      <a:pt x="26670" y="4664"/>
                      <a:pt x="44450" y="-3591"/>
                      <a:pt x="60960" y="1489"/>
                    </a:cubicBezTo>
                    <a:lnTo>
                      <a:pt x="73025" y="5299"/>
                    </a:lnTo>
                    <a:cubicBezTo>
                      <a:pt x="90805" y="11014"/>
                      <a:pt x="100330" y="30064"/>
                      <a:pt x="93980" y="47209"/>
                    </a:cubicBezTo>
                    <a:lnTo>
                      <a:pt x="74295" y="103089"/>
                    </a:lnTo>
                    <a:lnTo>
                      <a:pt x="0" y="745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4" name="Google Shape;284;p29"/>
              <p:cNvSpPr/>
              <p:nvPr/>
            </p:nvSpPr>
            <p:spPr>
              <a:xfrm>
                <a:off x="5037444" y="-5598415"/>
                <a:ext cx="414020" cy="213359"/>
              </a:xfrm>
              <a:custGeom>
                <a:avLst/>
                <a:gdLst/>
                <a:ahLst/>
                <a:cxnLst/>
                <a:rect l="l" t="t" r="r" b="b"/>
                <a:pathLst>
                  <a:path w="414020" h="213359" extrusionOk="0">
                    <a:moveTo>
                      <a:pt x="278130" y="66040"/>
                    </a:moveTo>
                    <a:cubicBezTo>
                      <a:pt x="227330" y="62865"/>
                      <a:pt x="178436" y="35560"/>
                      <a:pt x="112395" y="73660"/>
                    </a:cubicBezTo>
                    <a:cubicBezTo>
                      <a:pt x="50800" y="109220"/>
                      <a:pt x="8890" y="170180"/>
                      <a:pt x="0" y="207645"/>
                    </a:cubicBezTo>
                    <a:cubicBezTo>
                      <a:pt x="20320" y="212725"/>
                      <a:pt x="36830" y="213360"/>
                      <a:pt x="36830" y="213360"/>
                    </a:cubicBezTo>
                    <a:cubicBezTo>
                      <a:pt x="36830" y="213360"/>
                      <a:pt x="80645" y="109855"/>
                      <a:pt x="151130" y="92710"/>
                    </a:cubicBezTo>
                    <a:cubicBezTo>
                      <a:pt x="253365" y="63500"/>
                      <a:pt x="327661" y="130175"/>
                      <a:pt x="327661" y="130175"/>
                    </a:cubicBezTo>
                    <a:cubicBezTo>
                      <a:pt x="327661" y="130175"/>
                      <a:pt x="327661" y="130175"/>
                      <a:pt x="414020" y="50165"/>
                    </a:cubicBezTo>
                    <a:cubicBezTo>
                      <a:pt x="408940" y="34290"/>
                      <a:pt x="398145" y="17145"/>
                      <a:pt x="382905" y="0"/>
                    </a:cubicBezTo>
                    <a:cubicBezTo>
                      <a:pt x="361315" y="23495"/>
                      <a:pt x="315595" y="67945"/>
                      <a:pt x="278130" y="660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5" name="Google Shape;285;p29"/>
              <p:cNvSpPr/>
              <p:nvPr/>
            </p:nvSpPr>
            <p:spPr>
              <a:xfrm>
                <a:off x="5027590" y="-5624867"/>
                <a:ext cx="170845" cy="142552"/>
              </a:xfrm>
              <a:custGeom>
                <a:avLst/>
                <a:gdLst/>
                <a:ahLst/>
                <a:cxnLst/>
                <a:rect l="l" t="t" r="r" b="b"/>
                <a:pathLst>
                  <a:path w="170845" h="142552" extrusionOk="0">
                    <a:moveTo>
                      <a:pt x="154000" y="19467"/>
                    </a:moveTo>
                    <a:cubicBezTo>
                      <a:pt x="154000" y="19467"/>
                      <a:pt x="61925" y="67092"/>
                      <a:pt x="30810" y="121702"/>
                    </a:cubicBezTo>
                    <a:cubicBezTo>
                      <a:pt x="-306" y="176312"/>
                      <a:pt x="-15546" y="110907"/>
                      <a:pt x="22554" y="70902"/>
                    </a:cubicBezTo>
                    <a:cubicBezTo>
                      <a:pt x="60654" y="30897"/>
                      <a:pt x="116535" y="6767"/>
                      <a:pt x="146379" y="1687"/>
                    </a:cubicBezTo>
                    <a:cubicBezTo>
                      <a:pt x="176225" y="-4028"/>
                      <a:pt x="178765" y="5497"/>
                      <a:pt x="154000" y="194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6" name="Google Shape;286;p29"/>
              <p:cNvSpPr/>
              <p:nvPr/>
            </p:nvSpPr>
            <p:spPr>
              <a:xfrm>
                <a:off x="5118722" y="-5268866"/>
                <a:ext cx="232552" cy="327423"/>
              </a:xfrm>
              <a:custGeom>
                <a:avLst/>
                <a:gdLst/>
                <a:ahLst/>
                <a:cxnLst/>
                <a:rect l="l" t="t" r="r" b="b"/>
                <a:pathLst>
                  <a:path w="232552" h="327423" extrusionOk="0">
                    <a:moveTo>
                      <a:pt x="5718" y="51451"/>
                    </a:moveTo>
                    <a:cubicBezTo>
                      <a:pt x="5718" y="51451"/>
                      <a:pt x="112397" y="151781"/>
                      <a:pt x="125097" y="262906"/>
                    </a:cubicBezTo>
                    <a:cubicBezTo>
                      <a:pt x="137162" y="374031"/>
                      <a:pt x="242572" y="327041"/>
                      <a:pt x="231778" y="231791"/>
                    </a:cubicBezTo>
                    <a:cubicBezTo>
                      <a:pt x="220983" y="137176"/>
                      <a:pt x="149862" y="36211"/>
                      <a:pt x="102237" y="9541"/>
                    </a:cubicBezTo>
                    <a:cubicBezTo>
                      <a:pt x="55247" y="-15859"/>
                      <a:pt x="-21588" y="13351"/>
                      <a:pt x="5718" y="514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7" name="Google Shape;287;p29"/>
              <p:cNvSpPr/>
              <p:nvPr/>
            </p:nvSpPr>
            <p:spPr>
              <a:xfrm>
                <a:off x="5358119" y="-5385056"/>
                <a:ext cx="94615" cy="122555"/>
              </a:xfrm>
              <a:custGeom>
                <a:avLst/>
                <a:gdLst/>
                <a:ahLst/>
                <a:cxnLst/>
                <a:rect l="l" t="t" r="r" b="b"/>
                <a:pathLst>
                  <a:path w="94615" h="122555" extrusionOk="0">
                    <a:moveTo>
                      <a:pt x="6350" y="0"/>
                    </a:moveTo>
                    <a:lnTo>
                      <a:pt x="0" y="122555"/>
                    </a:lnTo>
                    <a:cubicBezTo>
                      <a:pt x="0" y="122555"/>
                      <a:pt x="22225" y="91440"/>
                      <a:pt x="94615" y="103505"/>
                    </a:cubicBezTo>
                    <a:cubicBezTo>
                      <a:pt x="81280" y="64770"/>
                      <a:pt x="63500" y="33020"/>
                      <a:pt x="42545" y="6985"/>
                    </a:cubicBezTo>
                    <a:lnTo>
                      <a:pt x="635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8" name="Google Shape;288;p29"/>
              <p:cNvSpPr/>
              <p:nvPr/>
            </p:nvSpPr>
            <p:spPr>
              <a:xfrm>
                <a:off x="4871756" y="-4941190"/>
                <a:ext cx="260303" cy="340360"/>
              </a:xfrm>
              <a:custGeom>
                <a:avLst/>
                <a:gdLst/>
                <a:ahLst/>
                <a:cxnLst/>
                <a:rect l="l" t="t" r="r" b="b"/>
                <a:pathLst>
                  <a:path w="260303" h="340360" extrusionOk="0">
                    <a:moveTo>
                      <a:pt x="1224" y="0"/>
                    </a:moveTo>
                    <a:cubicBezTo>
                      <a:pt x="1224" y="0"/>
                      <a:pt x="21543" y="151765"/>
                      <a:pt x="118063" y="176530"/>
                    </a:cubicBezTo>
                    <a:cubicBezTo>
                      <a:pt x="151084" y="296545"/>
                      <a:pt x="260303" y="340360"/>
                      <a:pt x="260303" y="340360"/>
                    </a:cubicBezTo>
                    <a:cubicBezTo>
                      <a:pt x="260303" y="340360"/>
                      <a:pt x="152988" y="332105"/>
                      <a:pt x="88853" y="207010"/>
                    </a:cubicBezTo>
                    <a:cubicBezTo>
                      <a:pt x="-17191" y="192405"/>
                      <a:pt x="1224" y="0"/>
                      <a:pt x="12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9" name="Google Shape;289;p29"/>
              <p:cNvSpPr/>
              <p:nvPr/>
            </p:nvSpPr>
            <p:spPr>
              <a:xfrm>
                <a:off x="4627505" y="-5662288"/>
                <a:ext cx="268646" cy="564887"/>
              </a:xfrm>
              <a:custGeom>
                <a:avLst/>
                <a:gdLst/>
                <a:ahLst/>
                <a:cxnLst/>
                <a:rect l="l" t="t" r="r" b="b"/>
                <a:pathLst>
                  <a:path w="268646" h="564887" extrusionOk="0">
                    <a:moveTo>
                      <a:pt x="149589" y="1008"/>
                    </a:moveTo>
                    <a:cubicBezTo>
                      <a:pt x="91170" y="7993"/>
                      <a:pt x="25764" y="66413"/>
                      <a:pt x="18145" y="95623"/>
                    </a:cubicBezTo>
                    <a:cubicBezTo>
                      <a:pt x="11160" y="124833"/>
                      <a:pt x="47355" y="193413"/>
                      <a:pt x="30210" y="259453"/>
                    </a:cubicBezTo>
                    <a:cubicBezTo>
                      <a:pt x="13064" y="326128"/>
                      <a:pt x="-28211" y="421378"/>
                      <a:pt x="30210" y="564888"/>
                    </a:cubicBezTo>
                    <a:cubicBezTo>
                      <a:pt x="9889" y="245483"/>
                      <a:pt x="176260" y="289298"/>
                      <a:pt x="188960" y="352798"/>
                    </a:cubicBezTo>
                    <a:cubicBezTo>
                      <a:pt x="296910" y="306443"/>
                      <a:pt x="263889" y="197858"/>
                      <a:pt x="263889" y="197858"/>
                    </a:cubicBezTo>
                    <a:cubicBezTo>
                      <a:pt x="263889" y="197858"/>
                      <a:pt x="234680" y="148963"/>
                      <a:pt x="220075" y="89273"/>
                    </a:cubicBezTo>
                    <a:cubicBezTo>
                      <a:pt x="205470" y="29583"/>
                      <a:pt x="208010" y="-6612"/>
                      <a:pt x="149589" y="1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0" name="Google Shape;290;p29"/>
              <p:cNvSpPr/>
              <p:nvPr/>
            </p:nvSpPr>
            <p:spPr>
              <a:xfrm>
                <a:off x="4667414" y="-5645264"/>
                <a:ext cx="145700" cy="107667"/>
              </a:xfrm>
              <a:custGeom>
                <a:avLst/>
                <a:gdLst/>
                <a:ahLst/>
                <a:cxnLst/>
                <a:rect l="l" t="t" r="r" b="b"/>
                <a:pathLst>
                  <a:path w="145700" h="107667" extrusionOk="0">
                    <a:moveTo>
                      <a:pt x="143335" y="7479"/>
                    </a:moveTo>
                    <a:cubicBezTo>
                      <a:pt x="153495" y="22719"/>
                      <a:pt x="130001" y="55104"/>
                      <a:pt x="90630" y="81139"/>
                    </a:cubicBezTo>
                    <a:cubicBezTo>
                      <a:pt x="51895" y="106539"/>
                      <a:pt x="12526" y="115429"/>
                      <a:pt x="2366" y="100189"/>
                    </a:cubicBezTo>
                    <a:cubicBezTo>
                      <a:pt x="-7795" y="84949"/>
                      <a:pt x="15701" y="52564"/>
                      <a:pt x="55070" y="26529"/>
                    </a:cubicBezTo>
                    <a:cubicBezTo>
                      <a:pt x="94441" y="1129"/>
                      <a:pt x="133810" y="-7761"/>
                      <a:pt x="143335" y="747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1" name="Google Shape;291;p29"/>
              <p:cNvSpPr/>
              <p:nvPr/>
            </p:nvSpPr>
            <p:spPr>
              <a:xfrm>
                <a:off x="5236809" y="-5589316"/>
                <a:ext cx="341678" cy="327450"/>
              </a:xfrm>
              <a:custGeom>
                <a:avLst/>
                <a:gdLst/>
                <a:ahLst/>
                <a:cxnLst/>
                <a:rect l="l" t="t" r="r" b="b"/>
                <a:pathLst>
                  <a:path w="341678" h="327450" extrusionOk="0">
                    <a:moveTo>
                      <a:pt x="25" y="211245"/>
                    </a:moveTo>
                    <a:cubicBezTo>
                      <a:pt x="25" y="211245"/>
                      <a:pt x="111785" y="51860"/>
                      <a:pt x="233706" y="2330"/>
                    </a:cubicBezTo>
                    <a:cubicBezTo>
                      <a:pt x="285775" y="-12275"/>
                      <a:pt x="337210" y="44875"/>
                      <a:pt x="341656" y="87420"/>
                    </a:cubicBezTo>
                    <a:cubicBezTo>
                      <a:pt x="342925" y="115360"/>
                      <a:pt x="291491" y="145840"/>
                      <a:pt x="263550" y="165525"/>
                    </a:cubicBezTo>
                    <a:cubicBezTo>
                      <a:pt x="235610" y="185210"/>
                      <a:pt x="146710" y="265220"/>
                      <a:pt x="121310" y="327450"/>
                    </a:cubicBezTo>
                    <a:cubicBezTo>
                      <a:pt x="45110" y="324275"/>
                      <a:pt x="-1244" y="263315"/>
                      <a:pt x="25" y="2112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2" name="Google Shape;292;p29"/>
              <p:cNvSpPr/>
              <p:nvPr/>
            </p:nvSpPr>
            <p:spPr>
              <a:xfrm>
                <a:off x="5487478" y="-5574935"/>
                <a:ext cx="75558" cy="85119"/>
              </a:xfrm>
              <a:custGeom>
                <a:avLst/>
                <a:gdLst/>
                <a:ahLst/>
                <a:cxnLst/>
                <a:rect l="l" t="t" r="r" b="b"/>
                <a:pathLst>
                  <a:path w="75558" h="85119" extrusionOk="0">
                    <a:moveTo>
                      <a:pt x="72571" y="83200"/>
                    </a:moveTo>
                    <a:cubicBezTo>
                      <a:pt x="64316" y="90185"/>
                      <a:pt x="42091" y="77485"/>
                      <a:pt x="23041" y="55260"/>
                    </a:cubicBezTo>
                    <a:cubicBezTo>
                      <a:pt x="3991" y="33035"/>
                      <a:pt x="-4898" y="8905"/>
                      <a:pt x="2721" y="1920"/>
                    </a:cubicBezTo>
                    <a:cubicBezTo>
                      <a:pt x="10977" y="-5065"/>
                      <a:pt x="33202" y="7635"/>
                      <a:pt x="52252" y="29860"/>
                    </a:cubicBezTo>
                    <a:cubicBezTo>
                      <a:pt x="71302" y="52085"/>
                      <a:pt x="80827" y="75580"/>
                      <a:pt x="72571" y="832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3" name="Google Shape;293;p29"/>
              <p:cNvSpPr/>
              <p:nvPr/>
            </p:nvSpPr>
            <p:spPr>
              <a:xfrm>
                <a:off x="5233659" y="-5458715"/>
                <a:ext cx="69850" cy="82550"/>
              </a:xfrm>
              <a:custGeom>
                <a:avLst/>
                <a:gdLst/>
                <a:ahLst/>
                <a:cxnLst/>
                <a:rect l="l" t="t" r="r" b="b"/>
                <a:pathLst>
                  <a:path w="69850" h="82550" extrusionOk="0">
                    <a:moveTo>
                      <a:pt x="5715" y="82550"/>
                    </a:moveTo>
                    <a:lnTo>
                      <a:pt x="0" y="79375"/>
                    </a:lnTo>
                    <a:cubicBezTo>
                      <a:pt x="28575" y="34290"/>
                      <a:pt x="64770" y="0"/>
                      <a:pt x="65405" y="0"/>
                    </a:cubicBezTo>
                    <a:lnTo>
                      <a:pt x="69850" y="4445"/>
                    </a:lnTo>
                    <a:cubicBezTo>
                      <a:pt x="69850" y="4445"/>
                      <a:pt x="34290" y="38100"/>
                      <a:pt x="5715" y="825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4" name="Google Shape;294;p29"/>
              <p:cNvSpPr/>
              <p:nvPr/>
            </p:nvSpPr>
            <p:spPr>
              <a:xfrm>
                <a:off x="4686925" y="-5607940"/>
                <a:ext cx="149859" cy="103504"/>
              </a:xfrm>
              <a:custGeom>
                <a:avLst/>
                <a:gdLst/>
                <a:ahLst/>
                <a:cxnLst/>
                <a:rect l="l" t="t" r="r" b="b"/>
                <a:pathLst>
                  <a:path w="149859" h="103504" extrusionOk="0">
                    <a:moveTo>
                      <a:pt x="1270" y="103505"/>
                    </a:moveTo>
                    <a:lnTo>
                      <a:pt x="0" y="97155"/>
                    </a:lnTo>
                    <a:cubicBezTo>
                      <a:pt x="107950" y="80010"/>
                      <a:pt x="144145" y="635"/>
                      <a:pt x="144145" y="0"/>
                    </a:cubicBezTo>
                    <a:lnTo>
                      <a:pt x="149860" y="2540"/>
                    </a:lnTo>
                    <a:cubicBezTo>
                      <a:pt x="149860" y="2540"/>
                      <a:pt x="112395" y="85090"/>
                      <a:pt x="1270" y="1035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5" name="Google Shape;295;p29"/>
              <p:cNvSpPr/>
              <p:nvPr/>
            </p:nvSpPr>
            <p:spPr>
              <a:xfrm rot="-1547762">
                <a:off x="5083806" y="-5643634"/>
                <a:ext cx="6348" cy="20947"/>
              </a:xfrm>
              <a:custGeom>
                <a:avLst/>
                <a:gdLst/>
                <a:ahLst/>
                <a:cxnLst/>
                <a:rect l="l" t="t" r="r" b="b"/>
                <a:pathLst>
                  <a:path w="6350" h="20955" extrusionOk="0">
                    <a:moveTo>
                      <a:pt x="0" y="0"/>
                    </a:moveTo>
                    <a:lnTo>
                      <a:pt x="6350" y="0"/>
                    </a:lnTo>
                    <a:lnTo>
                      <a:pt x="6350" y="20956"/>
                    </a:lnTo>
                    <a:lnTo>
                      <a:pt x="0" y="2095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6" name="Google Shape;296;p29"/>
              <p:cNvSpPr/>
              <p:nvPr/>
            </p:nvSpPr>
            <p:spPr>
              <a:xfrm>
                <a:off x="5267475" y="-4865385"/>
                <a:ext cx="84409" cy="174160"/>
              </a:xfrm>
              <a:custGeom>
                <a:avLst/>
                <a:gdLst/>
                <a:ahLst/>
                <a:cxnLst/>
                <a:rect l="l" t="t" r="r" b="b"/>
                <a:pathLst>
                  <a:path w="84409" h="174160" extrusionOk="0">
                    <a:moveTo>
                      <a:pt x="83660" y="20079"/>
                    </a:moveTo>
                    <a:cubicBezTo>
                      <a:pt x="83660" y="20079"/>
                      <a:pt x="94455" y="139459"/>
                      <a:pt x="34130" y="168034"/>
                    </a:cubicBezTo>
                    <a:cubicBezTo>
                      <a:pt x="-26195" y="196609"/>
                      <a:pt x="10635" y="119139"/>
                      <a:pt x="16350" y="61354"/>
                    </a:cubicBezTo>
                    <a:cubicBezTo>
                      <a:pt x="22065" y="2934"/>
                      <a:pt x="83025" y="-19926"/>
                      <a:pt x="83660" y="200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7" name="Google Shape;297;p29"/>
              <p:cNvSpPr/>
              <p:nvPr/>
            </p:nvSpPr>
            <p:spPr>
              <a:xfrm>
                <a:off x="4884884" y="-5179950"/>
                <a:ext cx="52865" cy="248920"/>
              </a:xfrm>
              <a:custGeom>
                <a:avLst/>
                <a:gdLst/>
                <a:ahLst/>
                <a:cxnLst/>
                <a:rect l="l" t="t" r="r" b="b"/>
                <a:pathLst>
                  <a:path w="52865" h="248920" extrusionOk="0">
                    <a:moveTo>
                      <a:pt x="10956" y="0"/>
                    </a:moveTo>
                    <a:cubicBezTo>
                      <a:pt x="10956" y="0"/>
                      <a:pt x="-32225" y="168910"/>
                      <a:pt x="52866" y="248920"/>
                    </a:cubicBezTo>
                    <a:cubicBezTo>
                      <a:pt x="5875" y="162560"/>
                      <a:pt x="4606" y="58420"/>
                      <a:pt x="1095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8" name="Google Shape;298;p29"/>
              <p:cNvSpPr/>
              <p:nvPr/>
            </p:nvSpPr>
            <p:spPr>
              <a:xfrm>
                <a:off x="4834244" y="-5399025"/>
                <a:ext cx="86391" cy="104850"/>
              </a:xfrm>
              <a:custGeom>
                <a:avLst/>
                <a:gdLst/>
                <a:ahLst/>
                <a:cxnLst/>
                <a:rect l="l" t="t" r="r" b="b"/>
                <a:pathLst>
                  <a:path w="86391" h="104850" extrusionOk="0">
                    <a:moveTo>
                      <a:pt x="83820" y="0"/>
                    </a:moveTo>
                    <a:cubicBezTo>
                      <a:pt x="83820" y="0"/>
                      <a:pt x="84455" y="75565"/>
                      <a:pt x="0" y="102235"/>
                    </a:cubicBezTo>
                    <a:cubicBezTo>
                      <a:pt x="52705" y="116840"/>
                      <a:pt x="97790" y="68580"/>
                      <a:pt x="8382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9" name="Google Shape;299;p29"/>
              <p:cNvSpPr/>
              <p:nvPr/>
            </p:nvSpPr>
            <p:spPr>
              <a:xfrm>
                <a:off x="5279046" y="-5517165"/>
                <a:ext cx="173573" cy="169613"/>
              </a:xfrm>
              <a:custGeom>
                <a:avLst/>
                <a:gdLst/>
                <a:ahLst/>
                <a:cxnLst/>
                <a:rect l="l" t="t" r="r" b="b"/>
                <a:pathLst>
                  <a:path w="173573" h="169613" extrusionOk="0">
                    <a:moveTo>
                      <a:pt x="164163" y="1300"/>
                    </a:moveTo>
                    <a:cubicBezTo>
                      <a:pt x="164163" y="1300"/>
                      <a:pt x="60023" y="74960"/>
                      <a:pt x="21288" y="126395"/>
                    </a:cubicBezTo>
                    <a:cubicBezTo>
                      <a:pt x="-17447" y="177830"/>
                      <a:pt x="-3477" y="189895"/>
                      <a:pt x="64469" y="126395"/>
                    </a:cubicBezTo>
                    <a:cubicBezTo>
                      <a:pt x="133048" y="63530"/>
                      <a:pt x="198453" y="-10765"/>
                      <a:pt x="164163" y="13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16" name="Title 3">
            <a:extLst>
              <a:ext uri="{FF2B5EF4-FFF2-40B4-BE49-F238E27FC236}">
                <a16:creationId xmlns:a16="http://schemas.microsoft.com/office/drawing/2014/main" id="{F10D7ED0-B22C-95EF-8080-DBDCE82F00B1}"/>
              </a:ext>
            </a:extLst>
          </p:cNvPr>
          <p:cNvSpPr>
            <a:spLocks noGrp="1"/>
          </p:cNvSpPr>
          <p:nvPr>
            <p:ph type="title"/>
          </p:nvPr>
        </p:nvSpPr>
        <p:spPr>
          <a:xfrm>
            <a:off x="-396545" y="6773"/>
            <a:ext cx="2579455" cy="484572"/>
          </a:xfrm>
        </p:spPr>
        <p:txBody>
          <a:bodyPr/>
          <a:lstStyle/>
          <a:p>
            <a:pPr algn="ctr"/>
            <a:r>
              <a:rPr lang="en-IN" sz="2000" dirty="0"/>
              <a:t>Decision Tree:</a:t>
            </a:r>
          </a:p>
        </p:txBody>
      </p:sp>
      <p:pic>
        <p:nvPicPr>
          <p:cNvPr id="2" name="Picture 1" descr="A screenshot of a statistics&#10;&#10;Description automatically generated">
            <a:extLst>
              <a:ext uri="{FF2B5EF4-FFF2-40B4-BE49-F238E27FC236}">
                <a16:creationId xmlns:a16="http://schemas.microsoft.com/office/drawing/2014/main" id="{D0202D24-AA6F-E346-F2EC-2E4DF71EB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954" y="3459346"/>
            <a:ext cx="5519046" cy="1230923"/>
          </a:xfrm>
          <a:prstGeom prst="rect">
            <a:avLst/>
          </a:prstGeom>
        </p:spPr>
      </p:pic>
      <p:pic>
        <p:nvPicPr>
          <p:cNvPr id="5" name="Picture 4" descr="A close-up of a list&#10;&#10;Description automatically generated">
            <a:extLst>
              <a:ext uri="{FF2B5EF4-FFF2-40B4-BE49-F238E27FC236}">
                <a16:creationId xmlns:a16="http://schemas.microsoft.com/office/drawing/2014/main" id="{DA491100-FEDC-C2F1-57B5-90E49138538B}"/>
              </a:ext>
            </a:extLst>
          </p:cNvPr>
          <p:cNvPicPr>
            <a:picLocks noChangeAspect="1"/>
          </p:cNvPicPr>
          <p:nvPr/>
        </p:nvPicPr>
        <p:blipFill>
          <a:blip r:embed="rId4"/>
          <a:stretch>
            <a:fillRect/>
          </a:stretch>
        </p:blipFill>
        <p:spPr>
          <a:xfrm>
            <a:off x="55530" y="449014"/>
            <a:ext cx="3378200" cy="2685459"/>
          </a:xfrm>
          <a:prstGeom prst="rect">
            <a:avLst/>
          </a:prstGeom>
        </p:spPr>
      </p:pic>
      <p:pic>
        <p:nvPicPr>
          <p:cNvPr id="4" name="Picture 3" descr="A close-up of several text&#10;&#10;Description automatically generated">
            <a:extLst>
              <a:ext uri="{FF2B5EF4-FFF2-40B4-BE49-F238E27FC236}">
                <a16:creationId xmlns:a16="http://schemas.microsoft.com/office/drawing/2014/main" id="{DD3382FA-D333-A43C-C28C-A972CE744FA7}"/>
              </a:ext>
            </a:extLst>
          </p:cNvPr>
          <p:cNvPicPr>
            <a:picLocks noChangeAspect="1"/>
          </p:cNvPicPr>
          <p:nvPr/>
        </p:nvPicPr>
        <p:blipFill>
          <a:blip r:embed="rId5"/>
          <a:stretch>
            <a:fillRect/>
          </a:stretch>
        </p:blipFill>
        <p:spPr>
          <a:xfrm>
            <a:off x="159528" y="3459346"/>
            <a:ext cx="3073400" cy="10541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B9CCD1B-0FE2-41E4-0789-2845538FC701}"/>
              </a:ext>
            </a:extLst>
          </p:cNvPr>
          <p:cNvPicPr>
            <a:picLocks noChangeAspect="1"/>
          </p:cNvPicPr>
          <p:nvPr/>
        </p:nvPicPr>
        <p:blipFill>
          <a:blip r:embed="rId6"/>
          <a:stretch>
            <a:fillRect/>
          </a:stretch>
        </p:blipFill>
        <p:spPr>
          <a:xfrm>
            <a:off x="5232399" y="92937"/>
            <a:ext cx="3089430" cy="3182434"/>
          </a:xfrm>
          <a:prstGeom prst="rect">
            <a:avLst/>
          </a:prstGeom>
        </p:spPr>
      </p:pic>
    </p:spTree>
    <p:extLst>
      <p:ext uri="{BB962C8B-B14F-4D97-AF65-F5344CB8AC3E}">
        <p14:creationId xmlns:p14="http://schemas.microsoft.com/office/powerpoint/2010/main" val="345661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16" name="Title 3">
            <a:extLst>
              <a:ext uri="{FF2B5EF4-FFF2-40B4-BE49-F238E27FC236}">
                <a16:creationId xmlns:a16="http://schemas.microsoft.com/office/drawing/2014/main" id="{F10D7ED0-B22C-95EF-8080-DBDCE82F00B1}"/>
              </a:ext>
            </a:extLst>
          </p:cNvPr>
          <p:cNvSpPr>
            <a:spLocks noGrp="1"/>
          </p:cNvSpPr>
          <p:nvPr>
            <p:ph type="title"/>
          </p:nvPr>
        </p:nvSpPr>
        <p:spPr>
          <a:xfrm>
            <a:off x="-396545" y="6773"/>
            <a:ext cx="2579455" cy="484572"/>
          </a:xfrm>
        </p:spPr>
        <p:txBody>
          <a:bodyPr/>
          <a:lstStyle/>
          <a:p>
            <a:pPr algn="ctr"/>
            <a:r>
              <a:rPr lang="en-IN" sz="2000" dirty="0"/>
              <a:t>Decision Tree:</a:t>
            </a:r>
          </a:p>
        </p:txBody>
      </p:sp>
      <p:pic>
        <p:nvPicPr>
          <p:cNvPr id="24" name="Picture 23" descr="A graph of a function&#10;&#10;Description automatically generated">
            <a:extLst>
              <a:ext uri="{FF2B5EF4-FFF2-40B4-BE49-F238E27FC236}">
                <a16:creationId xmlns:a16="http://schemas.microsoft.com/office/drawing/2014/main" id="{79B507AF-2163-6AD1-B8D7-8DFD899A36F5}"/>
              </a:ext>
            </a:extLst>
          </p:cNvPr>
          <p:cNvPicPr>
            <a:picLocks noChangeAspect="1"/>
          </p:cNvPicPr>
          <p:nvPr/>
        </p:nvPicPr>
        <p:blipFill>
          <a:blip r:embed="rId3"/>
          <a:stretch>
            <a:fillRect/>
          </a:stretch>
        </p:blipFill>
        <p:spPr>
          <a:xfrm>
            <a:off x="0" y="636297"/>
            <a:ext cx="2664595" cy="2364484"/>
          </a:xfrm>
          <a:prstGeom prst="rect">
            <a:avLst/>
          </a:prstGeom>
        </p:spPr>
      </p:pic>
      <p:pic>
        <p:nvPicPr>
          <p:cNvPr id="4" name="Picture 3" descr="A table with numbers and text&#10;&#10;Description automatically generated">
            <a:extLst>
              <a:ext uri="{FF2B5EF4-FFF2-40B4-BE49-F238E27FC236}">
                <a16:creationId xmlns:a16="http://schemas.microsoft.com/office/drawing/2014/main" id="{277F894A-F734-61A3-CC2A-B821C09264D0}"/>
              </a:ext>
            </a:extLst>
          </p:cNvPr>
          <p:cNvPicPr>
            <a:picLocks noChangeAspect="1"/>
          </p:cNvPicPr>
          <p:nvPr/>
        </p:nvPicPr>
        <p:blipFill>
          <a:blip r:embed="rId4"/>
          <a:stretch>
            <a:fillRect/>
          </a:stretch>
        </p:blipFill>
        <p:spPr>
          <a:xfrm>
            <a:off x="94234" y="3255475"/>
            <a:ext cx="8761899" cy="1322544"/>
          </a:xfrm>
          <a:prstGeom prst="rect">
            <a:avLst/>
          </a:prstGeom>
        </p:spPr>
      </p:pic>
      <p:pic>
        <p:nvPicPr>
          <p:cNvPr id="7" name="Picture 6" descr="A screenshot of a statistics&#10;&#10;Description automatically generated">
            <a:extLst>
              <a:ext uri="{FF2B5EF4-FFF2-40B4-BE49-F238E27FC236}">
                <a16:creationId xmlns:a16="http://schemas.microsoft.com/office/drawing/2014/main" id="{A023C5CC-7776-9297-F318-8F21734BAA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3195" y="1897205"/>
            <a:ext cx="5519046" cy="1230923"/>
          </a:xfrm>
          <a:prstGeom prst="rect">
            <a:avLst/>
          </a:prstGeom>
        </p:spPr>
      </p:pic>
      <p:pic>
        <p:nvPicPr>
          <p:cNvPr id="11" name="Picture 10" descr="A screenshot of a data sheet&#10;&#10;Description automatically generated">
            <a:extLst>
              <a:ext uri="{FF2B5EF4-FFF2-40B4-BE49-F238E27FC236}">
                <a16:creationId xmlns:a16="http://schemas.microsoft.com/office/drawing/2014/main" id="{BF2388DD-BFAE-B6BD-5B08-D071D9BF7506}"/>
              </a:ext>
            </a:extLst>
          </p:cNvPr>
          <p:cNvPicPr>
            <a:picLocks noChangeAspect="1"/>
          </p:cNvPicPr>
          <p:nvPr/>
        </p:nvPicPr>
        <p:blipFill>
          <a:blip r:embed="rId6"/>
          <a:stretch>
            <a:fillRect/>
          </a:stretch>
        </p:blipFill>
        <p:spPr>
          <a:xfrm>
            <a:off x="4053593" y="0"/>
            <a:ext cx="3778250" cy="1892300"/>
          </a:xfrm>
          <a:prstGeom prst="rect">
            <a:avLst/>
          </a:prstGeom>
        </p:spPr>
      </p:pic>
    </p:spTree>
    <p:extLst>
      <p:ext uri="{BB962C8B-B14F-4D97-AF65-F5344CB8AC3E}">
        <p14:creationId xmlns:p14="http://schemas.microsoft.com/office/powerpoint/2010/main" val="332819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 name="Picture 2" descr="A screenshot of a table&#10;&#10;Description automatically generated">
            <a:extLst>
              <a:ext uri="{FF2B5EF4-FFF2-40B4-BE49-F238E27FC236}">
                <a16:creationId xmlns:a16="http://schemas.microsoft.com/office/drawing/2014/main" id="{DDD80E9B-79D4-30C2-4598-FE081654019C}"/>
              </a:ext>
            </a:extLst>
          </p:cNvPr>
          <p:cNvPicPr>
            <a:picLocks noChangeAspect="1"/>
          </p:cNvPicPr>
          <p:nvPr/>
        </p:nvPicPr>
        <p:blipFill>
          <a:blip r:embed="rId3"/>
          <a:stretch>
            <a:fillRect/>
          </a:stretch>
        </p:blipFill>
        <p:spPr>
          <a:xfrm>
            <a:off x="77681" y="2372244"/>
            <a:ext cx="3628768" cy="1270000"/>
          </a:xfrm>
          <a:prstGeom prst="rect">
            <a:avLst/>
          </a:prstGeom>
        </p:spPr>
      </p:pic>
      <p:pic>
        <p:nvPicPr>
          <p:cNvPr id="7" name="Picture 6" descr="A table with numbers and letters&#10;&#10;Description automatically generated">
            <a:extLst>
              <a:ext uri="{FF2B5EF4-FFF2-40B4-BE49-F238E27FC236}">
                <a16:creationId xmlns:a16="http://schemas.microsoft.com/office/drawing/2014/main" id="{3B184188-F3C0-2758-429D-78D6573CC2C2}"/>
              </a:ext>
            </a:extLst>
          </p:cNvPr>
          <p:cNvPicPr>
            <a:picLocks noChangeAspect="1"/>
          </p:cNvPicPr>
          <p:nvPr/>
        </p:nvPicPr>
        <p:blipFill>
          <a:blip r:embed="rId4"/>
          <a:stretch>
            <a:fillRect/>
          </a:stretch>
        </p:blipFill>
        <p:spPr>
          <a:xfrm>
            <a:off x="4612434" y="701363"/>
            <a:ext cx="4278420" cy="308050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89CBB16-A6DE-329C-8BE3-13591A7D6640}"/>
              </a:ext>
            </a:extLst>
          </p:cNvPr>
          <p:cNvPicPr>
            <a:picLocks noChangeAspect="1"/>
          </p:cNvPicPr>
          <p:nvPr/>
        </p:nvPicPr>
        <p:blipFill>
          <a:blip r:embed="rId5"/>
          <a:stretch>
            <a:fillRect/>
          </a:stretch>
        </p:blipFill>
        <p:spPr>
          <a:xfrm>
            <a:off x="77681" y="816794"/>
            <a:ext cx="4278420" cy="1524000"/>
          </a:xfrm>
          <a:prstGeom prst="rect">
            <a:avLst/>
          </a:prstGeom>
        </p:spPr>
      </p:pic>
      <p:pic>
        <p:nvPicPr>
          <p:cNvPr id="17" name="Picture 16">
            <a:extLst>
              <a:ext uri="{FF2B5EF4-FFF2-40B4-BE49-F238E27FC236}">
                <a16:creationId xmlns:a16="http://schemas.microsoft.com/office/drawing/2014/main" id="{1DDF1175-CBD6-812D-1D24-D4EB00F5AB92}"/>
              </a:ext>
            </a:extLst>
          </p:cNvPr>
          <p:cNvPicPr>
            <a:picLocks noChangeAspect="1"/>
          </p:cNvPicPr>
          <p:nvPr/>
        </p:nvPicPr>
        <p:blipFill>
          <a:blip r:embed="rId6"/>
          <a:stretch>
            <a:fillRect/>
          </a:stretch>
        </p:blipFill>
        <p:spPr>
          <a:xfrm>
            <a:off x="68258" y="4521524"/>
            <a:ext cx="9066320" cy="573445"/>
          </a:xfrm>
          <a:prstGeom prst="rect">
            <a:avLst/>
          </a:prstGeom>
        </p:spPr>
      </p:pic>
      <p:pic>
        <p:nvPicPr>
          <p:cNvPr id="19" name="Picture 18">
            <a:extLst>
              <a:ext uri="{FF2B5EF4-FFF2-40B4-BE49-F238E27FC236}">
                <a16:creationId xmlns:a16="http://schemas.microsoft.com/office/drawing/2014/main" id="{E845D083-B790-0C1F-4454-36DF9B772D37}"/>
              </a:ext>
            </a:extLst>
          </p:cNvPr>
          <p:cNvPicPr>
            <a:picLocks noChangeAspect="1"/>
          </p:cNvPicPr>
          <p:nvPr/>
        </p:nvPicPr>
        <p:blipFill>
          <a:blip r:embed="rId7"/>
          <a:stretch>
            <a:fillRect/>
          </a:stretch>
        </p:blipFill>
        <p:spPr>
          <a:xfrm>
            <a:off x="26140" y="3880066"/>
            <a:ext cx="9091720" cy="562071"/>
          </a:xfrm>
          <a:prstGeom prst="rect">
            <a:avLst/>
          </a:prstGeom>
        </p:spPr>
      </p:pic>
      <p:sp>
        <p:nvSpPr>
          <p:cNvPr id="35" name="Title 3">
            <a:extLst>
              <a:ext uri="{FF2B5EF4-FFF2-40B4-BE49-F238E27FC236}">
                <a16:creationId xmlns:a16="http://schemas.microsoft.com/office/drawing/2014/main" id="{E033B085-967D-E1AA-96C0-A167193BA926}"/>
              </a:ext>
            </a:extLst>
          </p:cNvPr>
          <p:cNvSpPr>
            <a:spLocks noGrp="1"/>
          </p:cNvSpPr>
          <p:nvPr>
            <p:ph type="title"/>
          </p:nvPr>
        </p:nvSpPr>
        <p:spPr>
          <a:xfrm>
            <a:off x="-615117" y="196989"/>
            <a:ext cx="4497031" cy="484572"/>
          </a:xfrm>
        </p:spPr>
        <p:txBody>
          <a:bodyPr/>
          <a:lstStyle/>
          <a:p>
            <a:pPr algn="ctr"/>
            <a:r>
              <a:rPr lang="en-IN" sz="2000" dirty="0"/>
              <a:t>Logistic Regression Model</a:t>
            </a:r>
          </a:p>
        </p:txBody>
      </p:sp>
    </p:spTree>
    <p:extLst>
      <p:ext uri="{BB962C8B-B14F-4D97-AF65-F5344CB8AC3E}">
        <p14:creationId xmlns:p14="http://schemas.microsoft.com/office/powerpoint/2010/main" val="218073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10" name="Picture 9">
            <a:extLst>
              <a:ext uri="{FF2B5EF4-FFF2-40B4-BE49-F238E27FC236}">
                <a16:creationId xmlns:a16="http://schemas.microsoft.com/office/drawing/2014/main" id="{6A417360-93DA-E004-EDA5-43E334FCBF7F}"/>
              </a:ext>
            </a:extLst>
          </p:cNvPr>
          <p:cNvPicPr>
            <a:picLocks noChangeAspect="1"/>
          </p:cNvPicPr>
          <p:nvPr/>
        </p:nvPicPr>
        <p:blipFill>
          <a:blip r:embed="rId3"/>
          <a:stretch>
            <a:fillRect/>
          </a:stretch>
        </p:blipFill>
        <p:spPr>
          <a:xfrm>
            <a:off x="17755" y="3899219"/>
            <a:ext cx="9144000" cy="971232"/>
          </a:xfrm>
          <a:prstGeom prst="rect">
            <a:avLst/>
          </a:prstGeom>
        </p:spPr>
      </p:pic>
      <p:pic>
        <p:nvPicPr>
          <p:cNvPr id="12" name="Picture 11" descr="A table with numbers and text&#10;&#10;Description automatically generated">
            <a:extLst>
              <a:ext uri="{FF2B5EF4-FFF2-40B4-BE49-F238E27FC236}">
                <a16:creationId xmlns:a16="http://schemas.microsoft.com/office/drawing/2014/main" id="{9CE9E1F0-5B39-6405-EC57-475DC3A3C271}"/>
              </a:ext>
            </a:extLst>
          </p:cNvPr>
          <p:cNvPicPr>
            <a:picLocks noChangeAspect="1"/>
          </p:cNvPicPr>
          <p:nvPr/>
        </p:nvPicPr>
        <p:blipFill>
          <a:blip r:embed="rId4"/>
          <a:stretch>
            <a:fillRect/>
          </a:stretch>
        </p:blipFill>
        <p:spPr>
          <a:xfrm>
            <a:off x="17755" y="2607908"/>
            <a:ext cx="2672767" cy="1255153"/>
          </a:xfrm>
          <a:prstGeom prst="rect">
            <a:avLst/>
          </a:prstGeom>
        </p:spPr>
      </p:pic>
      <p:pic>
        <p:nvPicPr>
          <p:cNvPr id="14" name="Picture 13" descr="A screenshot of a training table&#10;&#10;Description automatically generated">
            <a:extLst>
              <a:ext uri="{FF2B5EF4-FFF2-40B4-BE49-F238E27FC236}">
                <a16:creationId xmlns:a16="http://schemas.microsoft.com/office/drawing/2014/main" id="{677D9663-D9A6-0B6B-36A8-67871A8B7B42}"/>
              </a:ext>
            </a:extLst>
          </p:cNvPr>
          <p:cNvPicPr>
            <a:picLocks noChangeAspect="1"/>
          </p:cNvPicPr>
          <p:nvPr/>
        </p:nvPicPr>
        <p:blipFill>
          <a:blip r:embed="rId5"/>
          <a:stretch>
            <a:fillRect/>
          </a:stretch>
        </p:blipFill>
        <p:spPr>
          <a:xfrm>
            <a:off x="4145872" y="1556623"/>
            <a:ext cx="4998128" cy="2092899"/>
          </a:xfrm>
          <a:prstGeom prst="rect">
            <a:avLst/>
          </a:prstGeom>
        </p:spPr>
      </p:pic>
      <p:sp>
        <p:nvSpPr>
          <p:cNvPr id="19" name="Title 3">
            <a:extLst>
              <a:ext uri="{FF2B5EF4-FFF2-40B4-BE49-F238E27FC236}">
                <a16:creationId xmlns:a16="http://schemas.microsoft.com/office/drawing/2014/main" id="{F416AEBA-6817-FB45-1CCE-2564518CD59C}"/>
              </a:ext>
            </a:extLst>
          </p:cNvPr>
          <p:cNvSpPr>
            <a:spLocks noGrp="1"/>
          </p:cNvSpPr>
          <p:nvPr>
            <p:ph type="title"/>
          </p:nvPr>
        </p:nvSpPr>
        <p:spPr>
          <a:xfrm>
            <a:off x="2915823" y="-113645"/>
            <a:ext cx="2579455" cy="484572"/>
          </a:xfrm>
        </p:spPr>
        <p:txBody>
          <a:bodyPr/>
          <a:lstStyle/>
          <a:p>
            <a:pPr algn="ctr"/>
            <a:r>
              <a:rPr lang="en-IN" sz="2000" dirty="0"/>
              <a:t>Neural Network:</a:t>
            </a:r>
          </a:p>
        </p:txBody>
      </p:sp>
      <p:pic>
        <p:nvPicPr>
          <p:cNvPr id="3" name="Picture 2" descr="A screenshot of a web page&#10;&#10;Description automatically generated">
            <a:extLst>
              <a:ext uri="{FF2B5EF4-FFF2-40B4-BE49-F238E27FC236}">
                <a16:creationId xmlns:a16="http://schemas.microsoft.com/office/drawing/2014/main" id="{FF5E8937-4927-C171-36BB-5DFFE4D41BB2}"/>
              </a:ext>
            </a:extLst>
          </p:cNvPr>
          <p:cNvPicPr>
            <a:picLocks noChangeAspect="1"/>
          </p:cNvPicPr>
          <p:nvPr/>
        </p:nvPicPr>
        <p:blipFill>
          <a:blip r:embed="rId6"/>
          <a:stretch>
            <a:fillRect/>
          </a:stretch>
        </p:blipFill>
        <p:spPr>
          <a:xfrm>
            <a:off x="4128117" y="450800"/>
            <a:ext cx="2445245" cy="107470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2B0DD55-CA6C-95B1-57C7-F14E3B4EA5E1}"/>
              </a:ext>
            </a:extLst>
          </p:cNvPr>
          <p:cNvPicPr>
            <a:picLocks noChangeAspect="1"/>
          </p:cNvPicPr>
          <p:nvPr/>
        </p:nvPicPr>
        <p:blipFill>
          <a:blip r:embed="rId7"/>
          <a:stretch>
            <a:fillRect/>
          </a:stretch>
        </p:blipFill>
        <p:spPr>
          <a:xfrm>
            <a:off x="17755" y="273050"/>
            <a:ext cx="3327400" cy="2298700"/>
          </a:xfrm>
          <a:prstGeom prst="rect">
            <a:avLst/>
          </a:prstGeom>
        </p:spPr>
      </p:pic>
    </p:spTree>
    <p:extLst>
      <p:ext uri="{BB962C8B-B14F-4D97-AF65-F5344CB8AC3E}">
        <p14:creationId xmlns:p14="http://schemas.microsoft.com/office/powerpoint/2010/main" val="162841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9"/>
          <p:cNvSpPr txBox="1">
            <a:spLocks noGrp="1"/>
          </p:cNvSpPr>
          <p:nvPr>
            <p:ph type="subTitle" idx="1"/>
          </p:nvPr>
        </p:nvSpPr>
        <p:spPr>
          <a:xfrm>
            <a:off x="1433567" y="2123769"/>
            <a:ext cx="6276866" cy="2925713"/>
          </a:xfrm>
          <a:prstGeom prst="rect">
            <a:avLst/>
          </a:prstGeom>
        </p:spPr>
        <p:txBody>
          <a:bodyPr spcFirstLastPara="1" wrap="square" lIns="91425" tIns="91425" rIns="91425" bIns="91425" anchor="t" anchorCtr="0">
            <a:noAutofit/>
          </a:bodyPr>
          <a:lstStyle/>
          <a:p>
            <a:pPr algn="l" fontAlgn="base">
              <a:buFont typeface="Wingdings" panose="05000000000000000000" pitchFamily="2" charset="2"/>
              <a:buChar char="q"/>
            </a:pPr>
            <a:r>
              <a:rPr lang="en-US" b="0" i="0" dirty="0">
                <a:solidFill>
                  <a:schemeClr val="bg1">
                    <a:lumMod val="25000"/>
                  </a:schemeClr>
                </a:solidFill>
                <a:effectLst/>
                <a:latin typeface="Times" pitchFamily="2" charset="0"/>
                <a:cs typeface="Times New Roman" panose="02020603050405020304" pitchFamily="18" charset="0"/>
              </a:rPr>
              <a:t>Regression Model Accuracy: </a:t>
            </a:r>
            <a:r>
              <a:rPr lang="en-US" b="0" i="0" dirty="0">
                <a:solidFill>
                  <a:srgbClr val="FF0000"/>
                </a:solidFill>
                <a:effectLst/>
                <a:latin typeface="Times" pitchFamily="2" charset="0"/>
                <a:cs typeface="Times New Roman" panose="02020603050405020304" pitchFamily="18" charset="0"/>
              </a:rPr>
              <a:t>34% indicates low - </a:t>
            </a:r>
            <a:r>
              <a:rPr lang="en-US" dirty="0">
                <a:solidFill>
                  <a:srgbClr val="FF0000"/>
                </a:solidFill>
                <a:latin typeface="Times" pitchFamily="2" charset="0"/>
                <a:cs typeface="Times New Roman" panose="02020603050405020304" pitchFamily="18" charset="0"/>
              </a:rPr>
              <a:t>p</a:t>
            </a:r>
            <a:r>
              <a:rPr lang="en-US" b="0" i="0" dirty="0">
                <a:solidFill>
                  <a:srgbClr val="FF0000"/>
                </a:solidFill>
                <a:effectLst/>
                <a:latin typeface="Times" pitchFamily="2" charset="0"/>
                <a:cs typeface="Times New Roman" panose="02020603050405020304" pitchFamily="18" charset="0"/>
              </a:rPr>
              <a:t>erformance prediction.</a:t>
            </a:r>
          </a:p>
          <a:p>
            <a:pPr marL="152400" indent="0" algn="l" fontAlgn="base"/>
            <a:endParaRPr lang="en-US" b="0" i="0" dirty="0">
              <a:solidFill>
                <a:srgbClr val="FF0000"/>
              </a:solidFill>
              <a:effectLst/>
              <a:latin typeface="Times" pitchFamily="2" charset="0"/>
              <a:cs typeface="Times New Roman" panose="02020603050405020304" pitchFamily="18" charset="0"/>
            </a:endParaRPr>
          </a:p>
          <a:p>
            <a:pPr algn="l" fontAlgn="base">
              <a:buFont typeface="Wingdings" panose="05000000000000000000" pitchFamily="2" charset="2"/>
              <a:buChar char="q"/>
            </a:pPr>
            <a:r>
              <a:rPr lang="en-US" b="0" i="0" dirty="0">
                <a:solidFill>
                  <a:schemeClr val="bg1">
                    <a:lumMod val="25000"/>
                  </a:schemeClr>
                </a:solidFill>
                <a:effectLst/>
                <a:latin typeface="Times" pitchFamily="2" charset="0"/>
                <a:cs typeface="Times New Roman" panose="02020603050405020304" pitchFamily="18" charset="0"/>
              </a:rPr>
              <a:t>Decision Tree Accuracy: </a:t>
            </a:r>
            <a:r>
              <a:rPr lang="en-US" b="0" i="0" dirty="0">
                <a:solidFill>
                  <a:srgbClr val="FF0000"/>
                </a:solidFill>
                <a:effectLst/>
                <a:latin typeface="Times" pitchFamily="2" charset="0"/>
                <a:cs typeface="Times New Roman" panose="02020603050405020304" pitchFamily="18" charset="0"/>
              </a:rPr>
              <a:t>77% indicates moderate performance prediction</a:t>
            </a:r>
            <a:r>
              <a:rPr lang="en-US" b="0" i="0" dirty="0">
                <a:solidFill>
                  <a:schemeClr val="bg1">
                    <a:lumMod val="25000"/>
                  </a:schemeClr>
                </a:solidFill>
                <a:effectLst/>
                <a:latin typeface="Times" pitchFamily="2" charset="0"/>
                <a:cs typeface="Times New Roman" panose="02020603050405020304" pitchFamily="18" charset="0"/>
              </a:rPr>
              <a:t>.</a:t>
            </a:r>
          </a:p>
          <a:p>
            <a:pPr marL="152400" indent="0" algn="l" fontAlgn="base"/>
            <a:endParaRPr lang="en-US" dirty="0">
              <a:solidFill>
                <a:srgbClr val="FF0000"/>
              </a:solidFill>
              <a:latin typeface="Times" pitchFamily="2" charset="0"/>
              <a:cs typeface="Times New Roman" panose="02020603050405020304" pitchFamily="18" charset="0"/>
            </a:endParaRPr>
          </a:p>
          <a:p>
            <a:pPr algn="l" fontAlgn="base">
              <a:buFont typeface="Wingdings" panose="05000000000000000000" pitchFamily="2" charset="2"/>
              <a:buChar char="q"/>
            </a:pPr>
            <a:r>
              <a:rPr lang="en-US" b="0" i="0" dirty="0">
                <a:solidFill>
                  <a:schemeClr val="bg1">
                    <a:lumMod val="25000"/>
                  </a:schemeClr>
                </a:solidFill>
                <a:effectLst/>
                <a:latin typeface="Times" pitchFamily="2" charset="0"/>
                <a:cs typeface="Times New Roman" panose="02020603050405020304" pitchFamily="18" charset="0"/>
              </a:rPr>
              <a:t>Logistic Regression Accuracy:</a:t>
            </a:r>
            <a:r>
              <a:rPr lang="en-US" dirty="0">
                <a:solidFill>
                  <a:schemeClr val="bg1">
                    <a:lumMod val="25000"/>
                  </a:schemeClr>
                </a:solidFill>
                <a:latin typeface="Times" pitchFamily="2" charset="0"/>
                <a:cs typeface="Times New Roman" panose="02020603050405020304" pitchFamily="18" charset="0"/>
              </a:rPr>
              <a:t> </a:t>
            </a:r>
            <a:r>
              <a:rPr lang="en-US" dirty="0">
                <a:solidFill>
                  <a:srgbClr val="FF0000"/>
                </a:solidFill>
                <a:latin typeface="Times" pitchFamily="2" charset="0"/>
                <a:cs typeface="Times New Roman" panose="02020603050405020304" pitchFamily="18" charset="0"/>
              </a:rPr>
              <a:t>86%</a:t>
            </a:r>
            <a:r>
              <a:rPr lang="en-US" b="0" i="0" dirty="0">
                <a:solidFill>
                  <a:srgbClr val="FF0000"/>
                </a:solidFill>
                <a:effectLst/>
                <a:latin typeface="Times" pitchFamily="2" charset="0"/>
                <a:cs typeface="Times New Roman" panose="02020603050405020304" pitchFamily="18" charset="0"/>
              </a:rPr>
              <a:t> </a:t>
            </a:r>
            <a:r>
              <a:rPr lang="en-US" b="0" i="0" dirty="0">
                <a:solidFill>
                  <a:srgbClr val="FF0000"/>
                </a:solidFill>
                <a:effectLst/>
                <a:latin typeface="Times" pitchFamily="2" charset="0"/>
              </a:rPr>
              <a:t>Moderate performance prediction.</a:t>
            </a:r>
            <a:br>
              <a:rPr lang="en-US" dirty="0">
                <a:solidFill>
                  <a:schemeClr val="bg1">
                    <a:lumMod val="25000"/>
                  </a:schemeClr>
                </a:solidFill>
              </a:rPr>
            </a:br>
            <a:endParaRPr lang="en-US" dirty="0">
              <a:solidFill>
                <a:schemeClr val="bg1">
                  <a:lumMod val="25000"/>
                </a:schemeClr>
              </a:solidFill>
            </a:endParaRPr>
          </a:p>
          <a:p>
            <a:pPr algn="l" fontAlgn="base">
              <a:buFont typeface="Wingdings" panose="05000000000000000000" pitchFamily="2" charset="2"/>
              <a:buChar char="q"/>
            </a:pPr>
            <a:r>
              <a:rPr lang="en-US" dirty="0">
                <a:solidFill>
                  <a:schemeClr val="bg1">
                    <a:lumMod val="25000"/>
                  </a:schemeClr>
                </a:solidFill>
                <a:latin typeface="Times" pitchFamily="2" charset="0"/>
                <a:cs typeface="Times New Roman" panose="02020603050405020304" pitchFamily="18" charset="0"/>
              </a:rPr>
              <a:t>Neural Network Accuracy: </a:t>
            </a:r>
            <a:r>
              <a:rPr lang="en-US" b="0" i="0" dirty="0">
                <a:solidFill>
                  <a:srgbClr val="FF0000"/>
                </a:solidFill>
                <a:effectLst/>
                <a:latin typeface="Times" pitchFamily="2" charset="0"/>
              </a:rPr>
              <a:t>Good Fit Model. </a:t>
            </a:r>
            <a:r>
              <a:rPr lang="en-US" dirty="0">
                <a:solidFill>
                  <a:srgbClr val="FF0000"/>
                </a:solidFill>
                <a:latin typeface="Times" pitchFamily="2" charset="0"/>
              </a:rPr>
              <a:t>Misclassification</a:t>
            </a:r>
            <a:r>
              <a:rPr lang="en-US" b="0" i="0" dirty="0">
                <a:solidFill>
                  <a:srgbClr val="FF0000"/>
                </a:solidFill>
                <a:effectLst/>
                <a:latin typeface="Times" pitchFamily="2" charset="0"/>
              </a:rPr>
              <a:t> </a:t>
            </a:r>
            <a:r>
              <a:rPr lang="en-US" dirty="0">
                <a:solidFill>
                  <a:srgbClr val="FF0000"/>
                </a:solidFill>
                <a:latin typeface="Times" pitchFamily="2" charset="0"/>
              </a:rPr>
              <a:t>rate is </a:t>
            </a:r>
            <a:r>
              <a:rPr lang="en-US" b="0" i="0" dirty="0">
                <a:solidFill>
                  <a:srgbClr val="FF0000"/>
                </a:solidFill>
                <a:effectLst/>
                <a:latin typeface="Times" pitchFamily="2" charset="0"/>
              </a:rPr>
              <a:t>10.88% 		               for training and 10.94% for validation.</a:t>
            </a:r>
            <a:endParaRPr lang="en-US" dirty="0">
              <a:solidFill>
                <a:srgbClr val="FF0000"/>
              </a:solidFill>
              <a:latin typeface="Times" pitchFamily="2" charset="0"/>
              <a:cs typeface="Times New Roman" panose="02020603050405020304" pitchFamily="18" charset="0"/>
            </a:endParaRPr>
          </a:p>
          <a:p>
            <a:pPr marL="152400" indent="0" algn="l" fontAlgn="base"/>
            <a:endParaRPr lang="en-US" dirty="0">
              <a:solidFill>
                <a:schemeClr val="bg1">
                  <a:lumMod val="25000"/>
                </a:schemeClr>
              </a:solidFill>
            </a:endParaRPr>
          </a:p>
        </p:txBody>
      </p:sp>
      <p:grpSp>
        <p:nvGrpSpPr>
          <p:cNvPr id="427" name="Google Shape;427;p39"/>
          <p:cNvGrpSpPr/>
          <p:nvPr/>
        </p:nvGrpSpPr>
        <p:grpSpPr>
          <a:xfrm>
            <a:off x="3856939" y="656558"/>
            <a:ext cx="1607338" cy="1135372"/>
            <a:chOff x="12581280" y="-5390686"/>
            <a:chExt cx="1329841" cy="1007665"/>
          </a:xfrm>
        </p:grpSpPr>
        <p:sp>
          <p:nvSpPr>
            <p:cNvPr id="428" name="Google Shape;428;p39"/>
            <p:cNvSpPr/>
            <p:nvPr/>
          </p:nvSpPr>
          <p:spPr>
            <a:xfrm>
              <a:off x="12684154" y="-5390686"/>
              <a:ext cx="1146177" cy="1007665"/>
            </a:xfrm>
            <a:custGeom>
              <a:avLst/>
              <a:gdLst/>
              <a:ahLst/>
              <a:cxnLst/>
              <a:rect l="l" t="t" r="r" b="b"/>
              <a:pathLst>
                <a:path w="1146177" h="1007665" extrusionOk="0">
                  <a:moveTo>
                    <a:pt x="572771" y="152320"/>
                  </a:moveTo>
                  <a:cubicBezTo>
                    <a:pt x="760096" y="-130890"/>
                    <a:pt x="1145541" y="15795"/>
                    <a:pt x="1146176" y="306625"/>
                  </a:cubicBezTo>
                  <a:cubicBezTo>
                    <a:pt x="1147446" y="691435"/>
                    <a:pt x="575311" y="1007665"/>
                    <a:pt x="575311" y="1007665"/>
                  </a:cubicBezTo>
                  <a:cubicBezTo>
                    <a:pt x="575311" y="1007665"/>
                    <a:pt x="1271" y="694610"/>
                    <a:pt x="1" y="309800"/>
                  </a:cubicBezTo>
                  <a:cubicBezTo>
                    <a:pt x="-634" y="19605"/>
                    <a:pt x="383541" y="-129620"/>
                    <a:pt x="572771" y="1523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9" name="Google Shape;429;p39"/>
            <p:cNvSpPr/>
            <p:nvPr/>
          </p:nvSpPr>
          <p:spPr>
            <a:xfrm>
              <a:off x="12684153" y="-5389244"/>
              <a:ext cx="713106" cy="1006223"/>
            </a:xfrm>
            <a:custGeom>
              <a:avLst/>
              <a:gdLst/>
              <a:ahLst/>
              <a:cxnLst/>
              <a:rect l="l" t="t" r="r" b="b"/>
              <a:pathLst>
                <a:path w="713106" h="1006223" extrusionOk="0">
                  <a:moveTo>
                    <a:pt x="397512" y="13718"/>
                  </a:moveTo>
                  <a:cubicBezTo>
                    <a:pt x="306072" y="64518"/>
                    <a:pt x="239397" y="161038"/>
                    <a:pt x="240031" y="282323"/>
                  </a:cubicBezTo>
                  <a:cubicBezTo>
                    <a:pt x="240667" y="563628"/>
                    <a:pt x="548642" y="806833"/>
                    <a:pt x="713106" y="917323"/>
                  </a:cubicBezTo>
                  <a:cubicBezTo>
                    <a:pt x="633731" y="973838"/>
                    <a:pt x="575312" y="1006223"/>
                    <a:pt x="575312" y="1006223"/>
                  </a:cubicBezTo>
                  <a:cubicBezTo>
                    <a:pt x="575312" y="1006223"/>
                    <a:pt x="1271" y="693168"/>
                    <a:pt x="1" y="308358"/>
                  </a:cubicBezTo>
                  <a:cubicBezTo>
                    <a:pt x="-633" y="92458"/>
                    <a:pt x="211456" y="-45337"/>
                    <a:pt x="397512" y="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0" name="Google Shape;430;p39"/>
            <p:cNvSpPr/>
            <p:nvPr/>
          </p:nvSpPr>
          <p:spPr>
            <a:xfrm>
              <a:off x="13378641" y="-5287183"/>
              <a:ext cx="291872" cy="419127"/>
            </a:xfrm>
            <a:custGeom>
              <a:avLst/>
              <a:gdLst/>
              <a:ahLst/>
              <a:cxnLst/>
              <a:rect l="l" t="t" r="r" b="b"/>
              <a:pathLst>
                <a:path w="291872" h="419127" extrusionOk="0">
                  <a:moveTo>
                    <a:pt x="10999" y="173277"/>
                  </a:moveTo>
                  <a:cubicBezTo>
                    <a:pt x="-19482" y="286942"/>
                    <a:pt x="15443" y="395527"/>
                    <a:pt x="90374" y="415847"/>
                  </a:cubicBezTo>
                  <a:cubicBezTo>
                    <a:pt x="164668" y="436167"/>
                    <a:pt x="250393" y="359967"/>
                    <a:pt x="280874" y="245667"/>
                  </a:cubicBezTo>
                  <a:cubicBezTo>
                    <a:pt x="311354" y="132002"/>
                    <a:pt x="276429" y="23417"/>
                    <a:pt x="201499" y="3097"/>
                  </a:cubicBezTo>
                  <a:cubicBezTo>
                    <a:pt x="127204" y="-16588"/>
                    <a:pt x="41479" y="59612"/>
                    <a:pt x="10999" y="1732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1" name="Google Shape;431;p39"/>
            <p:cNvSpPr/>
            <p:nvPr/>
          </p:nvSpPr>
          <p:spPr>
            <a:xfrm>
              <a:off x="12581280" y="-5224395"/>
              <a:ext cx="1329841" cy="557650"/>
            </a:xfrm>
            <a:custGeom>
              <a:avLst/>
              <a:gdLst/>
              <a:ahLst/>
              <a:cxnLst/>
              <a:rect l="l" t="t" r="r" b="b"/>
              <a:pathLst>
                <a:path w="1326525" h="556259" extrusionOk="0">
                  <a:moveTo>
                    <a:pt x="347350" y="400685"/>
                  </a:moveTo>
                  <a:lnTo>
                    <a:pt x="346079" y="407035"/>
                  </a:lnTo>
                  <a:lnTo>
                    <a:pt x="342270" y="401955"/>
                  </a:lnTo>
                  <a:lnTo>
                    <a:pt x="249560" y="284480"/>
                  </a:lnTo>
                  <a:cubicBezTo>
                    <a:pt x="256545" y="284480"/>
                    <a:pt x="-1265" y="280670"/>
                    <a:pt x="5" y="281305"/>
                  </a:cubicBezTo>
                  <a:lnTo>
                    <a:pt x="251465" y="279400"/>
                  </a:lnTo>
                  <a:lnTo>
                    <a:pt x="252100" y="279400"/>
                  </a:lnTo>
                  <a:lnTo>
                    <a:pt x="252735" y="280035"/>
                  </a:lnTo>
                  <a:lnTo>
                    <a:pt x="342270" y="391160"/>
                  </a:lnTo>
                  <a:lnTo>
                    <a:pt x="395610" y="33020"/>
                  </a:lnTo>
                  <a:lnTo>
                    <a:pt x="400690" y="0"/>
                  </a:lnTo>
                  <a:lnTo>
                    <a:pt x="405135" y="33655"/>
                  </a:lnTo>
                  <a:cubicBezTo>
                    <a:pt x="417835" y="133350"/>
                    <a:pt x="455300" y="440055"/>
                    <a:pt x="455300" y="440055"/>
                  </a:cubicBezTo>
                  <a:lnTo>
                    <a:pt x="508640" y="230505"/>
                  </a:lnTo>
                  <a:lnTo>
                    <a:pt x="514354" y="208915"/>
                  </a:lnTo>
                  <a:lnTo>
                    <a:pt x="520704" y="230505"/>
                  </a:lnTo>
                  <a:lnTo>
                    <a:pt x="546105" y="316230"/>
                  </a:lnTo>
                  <a:lnTo>
                    <a:pt x="710570" y="316230"/>
                  </a:lnTo>
                  <a:cubicBezTo>
                    <a:pt x="710570" y="316230"/>
                    <a:pt x="748035" y="58420"/>
                    <a:pt x="753115" y="22860"/>
                  </a:cubicBezTo>
                  <a:cubicBezTo>
                    <a:pt x="753750" y="33020"/>
                    <a:pt x="788675" y="465455"/>
                    <a:pt x="788675" y="465455"/>
                  </a:cubicBezTo>
                  <a:lnTo>
                    <a:pt x="845825" y="150495"/>
                  </a:lnTo>
                  <a:lnTo>
                    <a:pt x="849000" y="131445"/>
                  </a:lnTo>
                  <a:lnTo>
                    <a:pt x="854715" y="149860"/>
                  </a:lnTo>
                  <a:lnTo>
                    <a:pt x="911865" y="331470"/>
                  </a:lnTo>
                  <a:lnTo>
                    <a:pt x="1011560" y="332105"/>
                  </a:lnTo>
                  <a:lnTo>
                    <a:pt x="1082045" y="161925"/>
                  </a:lnTo>
                  <a:lnTo>
                    <a:pt x="1084585" y="155575"/>
                  </a:lnTo>
                  <a:lnTo>
                    <a:pt x="1086490" y="162560"/>
                  </a:lnTo>
                  <a:lnTo>
                    <a:pt x="1111890" y="262255"/>
                  </a:lnTo>
                  <a:lnTo>
                    <a:pt x="1111890" y="262255"/>
                  </a:lnTo>
                  <a:cubicBezTo>
                    <a:pt x="1104270" y="259080"/>
                    <a:pt x="1327790" y="263525"/>
                    <a:pt x="1326520" y="262890"/>
                  </a:cubicBezTo>
                  <a:cubicBezTo>
                    <a:pt x="1325250" y="262890"/>
                    <a:pt x="1110620" y="264160"/>
                    <a:pt x="1109350" y="264160"/>
                  </a:cubicBezTo>
                  <a:lnTo>
                    <a:pt x="1108715" y="262890"/>
                  </a:lnTo>
                  <a:lnTo>
                    <a:pt x="1083315" y="170180"/>
                  </a:lnTo>
                  <a:lnTo>
                    <a:pt x="1016640" y="336550"/>
                  </a:lnTo>
                  <a:lnTo>
                    <a:pt x="1016005" y="338455"/>
                  </a:lnTo>
                  <a:lnTo>
                    <a:pt x="1013465" y="338455"/>
                  </a:lnTo>
                  <a:lnTo>
                    <a:pt x="908055" y="339090"/>
                  </a:lnTo>
                  <a:lnTo>
                    <a:pt x="904880" y="339090"/>
                  </a:lnTo>
                  <a:lnTo>
                    <a:pt x="904245" y="336550"/>
                  </a:lnTo>
                  <a:lnTo>
                    <a:pt x="850905" y="170815"/>
                  </a:lnTo>
                  <a:cubicBezTo>
                    <a:pt x="850905" y="170815"/>
                    <a:pt x="786135" y="537845"/>
                    <a:pt x="782960" y="556260"/>
                  </a:cubicBezTo>
                  <a:lnTo>
                    <a:pt x="779150" y="511175"/>
                  </a:lnTo>
                  <a:lnTo>
                    <a:pt x="748035" y="137160"/>
                  </a:lnTo>
                  <a:lnTo>
                    <a:pt x="721365" y="324485"/>
                  </a:lnTo>
                  <a:lnTo>
                    <a:pt x="720730" y="330200"/>
                  </a:lnTo>
                  <a:lnTo>
                    <a:pt x="715015" y="330200"/>
                  </a:lnTo>
                  <a:lnTo>
                    <a:pt x="539755" y="330200"/>
                  </a:lnTo>
                  <a:lnTo>
                    <a:pt x="535310" y="330200"/>
                  </a:lnTo>
                  <a:lnTo>
                    <a:pt x="534040" y="325755"/>
                  </a:lnTo>
                  <a:lnTo>
                    <a:pt x="514354" y="257810"/>
                  </a:lnTo>
                  <a:lnTo>
                    <a:pt x="458475" y="474980"/>
                  </a:lnTo>
                  <a:lnTo>
                    <a:pt x="450854" y="505460"/>
                  </a:lnTo>
                  <a:lnTo>
                    <a:pt x="447045" y="474345"/>
                  </a:lnTo>
                  <a:cubicBezTo>
                    <a:pt x="435615" y="375285"/>
                    <a:pt x="412754" y="184785"/>
                    <a:pt x="399420" y="69215"/>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 name="Title 3">
            <a:extLst>
              <a:ext uri="{FF2B5EF4-FFF2-40B4-BE49-F238E27FC236}">
                <a16:creationId xmlns:a16="http://schemas.microsoft.com/office/drawing/2014/main" id="{2F55F160-902F-7A53-CF50-BF4BA46A90DD}"/>
              </a:ext>
            </a:extLst>
          </p:cNvPr>
          <p:cNvSpPr>
            <a:spLocks noGrp="1"/>
          </p:cNvSpPr>
          <p:nvPr>
            <p:ph type="title"/>
          </p:nvPr>
        </p:nvSpPr>
        <p:spPr>
          <a:xfrm>
            <a:off x="-31200" y="0"/>
            <a:ext cx="3631102" cy="750338"/>
          </a:xfrm>
        </p:spPr>
        <p:txBody>
          <a:bodyPr/>
          <a:lstStyle/>
          <a:p>
            <a:pPr algn="ctr"/>
            <a:r>
              <a:rPr lang="en-IN" sz="2800" dirty="0"/>
              <a:t>Accuracy of Models: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 name="Title 3">
            <a:extLst>
              <a:ext uri="{FF2B5EF4-FFF2-40B4-BE49-F238E27FC236}">
                <a16:creationId xmlns:a16="http://schemas.microsoft.com/office/drawing/2014/main" id="{BDAFF382-8918-DE54-5C10-C4BBABA36DC5}"/>
              </a:ext>
            </a:extLst>
          </p:cNvPr>
          <p:cNvSpPr>
            <a:spLocks noGrp="1"/>
          </p:cNvSpPr>
          <p:nvPr>
            <p:ph type="title"/>
          </p:nvPr>
        </p:nvSpPr>
        <p:spPr>
          <a:xfrm>
            <a:off x="2695170" y="2008354"/>
            <a:ext cx="3753660" cy="649200"/>
          </a:xfrm>
        </p:spPr>
        <p:txBody>
          <a:bodyPr/>
          <a:lstStyle/>
          <a:p>
            <a:pPr algn="ctr"/>
            <a:r>
              <a:rPr lang="en-IN" sz="5000" dirty="0"/>
              <a:t>Thank You!</a:t>
            </a:r>
          </a:p>
        </p:txBody>
      </p:sp>
      <p:grpSp>
        <p:nvGrpSpPr>
          <p:cNvPr id="5" name="Google Shape;259;p29">
            <a:extLst>
              <a:ext uri="{FF2B5EF4-FFF2-40B4-BE49-F238E27FC236}">
                <a16:creationId xmlns:a16="http://schemas.microsoft.com/office/drawing/2014/main" id="{AD6D4B3D-9676-74F9-4EA8-EEB485991340}"/>
              </a:ext>
            </a:extLst>
          </p:cNvPr>
          <p:cNvGrpSpPr/>
          <p:nvPr/>
        </p:nvGrpSpPr>
        <p:grpSpPr>
          <a:xfrm>
            <a:off x="7149378" y="3215147"/>
            <a:ext cx="2282215" cy="2227007"/>
            <a:chOff x="4379344" y="534963"/>
            <a:chExt cx="5857659" cy="5769489"/>
          </a:xfrm>
        </p:grpSpPr>
        <p:sp>
          <p:nvSpPr>
            <p:cNvPr id="6" name="Google Shape;260;p29">
              <a:extLst>
                <a:ext uri="{FF2B5EF4-FFF2-40B4-BE49-F238E27FC236}">
                  <a16:creationId xmlns:a16="http://schemas.microsoft.com/office/drawing/2014/main" id="{E4EE1142-5760-3674-C3A6-3974B3551753}"/>
                </a:ext>
              </a:extLst>
            </p:cNvPr>
            <p:cNvSpPr/>
            <p:nvPr/>
          </p:nvSpPr>
          <p:spPr>
            <a:xfrm>
              <a:off x="5794978" y="1862748"/>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 name="Google Shape;261;p29">
              <a:extLst>
                <a:ext uri="{FF2B5EF4-FFF2-40B4-BE49-F238E27FC236}">
                  <a16:creationId xmlns:a16="http://schemas.microsoft.com/office/drawing/2014/main" id="{8E46B6E3-9EE1-A499-D880-CD755DE2D5D1}"/>
                </a:ext>
              </a:extLst>
            </p:cNvPr>
            <p:cNvSpPr/>
            <p:nvPr/>
          </p:nvSpPr>
          <p:spPr>
            <a:xfrm rot="1504875">
              <a:off x="7077702" y="1192826"/>
              <a:ext cx="1768826" cy="4706853"/>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8" name="Google Shape;262;p29">
              <a:extLst>
                <a:ext uri="{FF2B5EF4-FFF2-40B4-BE49-F238E27FC236}">
                  <a16:creationId xmlns:a16="http://schemas.microsoft.com/office/drawing/2014/main" id="{2538EB85-D667-4254-220B-139F7F8251F6}"/>
                </a:ext>
              </a:extLst>
            </p:cNvPr>
            <p:cNvGrpSpPr/>
            <p:nvPr/>
          </p:nvGrpSpPr>
          <p:grpSpPr>
            <a:xfrm>
              <a:off x="4379344" y="534963"/>
              <a:ext cx="3593105" cy="4055497"/>
              <a:chOff x="4467584" y="-5755344"/>
              <a:chExt cx="1110903" cy="1253825"/>
            </a:xfrm>
          </p:grpSpPr>
          <p:sp>
            <p:nvSpPr>
              <p:cNvPr id="9" name="Google Shape;263;p29">
                <a:extLst>
                  <a:ext uri="{FF2B5EF4-FFF2-40B4-BE49-F238E27FC236}">
                    <a16:creationId xmlns:a16="http://schemas.microsoft.com/office/drawing/2014/main" id="{140D5E37-1CCB-F6FC-6235-1FC8BAEB1A62}"/>
                  </a:ext>
                </a:extLst>
              </p:cNvPr>
              <p:cNvSpPr/>
              <p:nvPr/>
            </p:nvSpPr>
            <p:spPr>
              <a:xfrm>
                <a:off x="5074796" y="-5721605"/>
                <a:ext cx="49122" cy="23653"/>
              </a:xfrm>
              <a:custGeom>
                <a:avLst/>
                <a:gdLst/>
                <a:ahLst/>
                <a:cxnLst/>
                <a:rect l="l" t="t" r="r" b="b"/>
                <a:pathLst>
                  <a:path w="49122" h="23653" extrusionOk="0">
                    <a:moveTo>
                      <a:pt x="49009" y="3810"/>
                    </a:moveTo>
                    <a:cubicBezTo>
                      <a:pt x="50279" y="8255"/>
                      <a:pt x="40754" y="15875"/>
                      <a:pt x="27419" y="20320"/>
                    </a:cubicBezTo>
                    <a:cubicBezTo>
                      <a:pt x="14084" y="24765"/>
                      <a:pt x="2019" y="24765"/>
                      <a:pt x="113" y="20320"/>
                    </a:cubicBezTo>
                    <a:cubicBezTo>
                      <a:pt x="-1156" y="15875"/>
                      <a:pt x="8369" y="8255"/>
                      <a:pt x="21704" y="3810"/>
                    </a:cubicBezTo>
                    <a:cubicBezTo>
                      <a:pt x="35038" y="-1270"/>
                      <a:pt x="47738" y="-1270"/>
                      <a:pt x="49009" y="38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264;p29">
                <a:extLst>
                  <a:ext uri="{FF2B5EF4-FFF2-40B4-BE49-F238E27FC236}">
                    <a16:creationId xmlns:a16="http://schemas.microsoft.com/office/drawing/2014/main" id="{AB87F4BE-E1C5-B3FF-EDA4-3B94D3B4E3D7}"/>
                  </a:ext>
                </a:extLst>
              </p:cNvPr>
              <p:cNvSpPr/>
              <p:nvPr/>
            </p:nvSpPr>
            <p:spPr>
              <a:xfrm>
                <a:off x="5194268" y="-5755344"/>
                <a:ext cx="81936" cy="91523"/>
              </a:xfrm>
              <a:custGeom>
                <a:avLst/>
                <a:gdLst/>
                <a:ahLst/>
                <a:cxnLst/>
                <a:rect l="l" t="t" r="r" b="b"/>
                <a:pathLst>
                  <a:path w="81936" h="91523" extrusionOk="0">
                    <a:moveTo>
                      <a:pt x="1926" y="91524"/>
                    </a:moveTo>
                    <a:lnTo>
                      <a:pt x="22" y="35009"/>
                    </a:lnTo>
                    <a:cubicBezTo>
                      <a:pt x="-613" y="17229"/>
                      <a:pt x="12722" y="2624"/>
                      <a:pt x="29866" y="1354"/>
                    </a:cubicBezTo>
                    <a:lnTo>
                      <a:pt x="42566" y="84"/>
                    </a:lnTo>
                    <a:cubicBezTo>
                      <a:pt x="60982" y="-1186"/>
                      <a:pt x="76857" y="12149"/>
                      <a:pt x="78126" y="30564"/>
                    </a:cubicBezTo>
                    <a:lnTo>
                      <a:pt x="81937" y="89619"/>
                    </a:lnTo>
                    <a:lnTo>
                      <a:pt x="1926" y="91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 name="Google Shape;265;p29">
                <a:extLst>
                  <a:ext uri="{FF2B5EF4-FFF2-40B4-BE49-F238E27FC236}">
                    <a16:creationId xmlns:a16="http://schemas.microsoft.com/office/drawing/2014/main" id="{942A1CFE-0B5F-590A-1A71-15FA115EE838}"/>
                  </a:ext>
                </a:extLst>
              </p:cNvPr>
              <p:cNvSpPr/>
              <p:nvPr/>
            </p:nvSpPr>
            <p:spPr>
              <a:xfrm>
                <a:off x="5208259" y="-5744535"/>
                <a:ext cx="50800" cy="17910"/>
              </a:xfrm>
              <a:custGeom>
                <a:avLst/>
                <a:gdLst/>
                <a:ahLst/>
                <a:cxnLst/>
                <a:rect l="l" t="t" r="r" b="b"/>
                <a:pathLst>
                  <a:path w="50800" h="17910" extrusionOk="0">
                    <a:moveTo>
                      <a:pt x="50800" y="8324"/>
                    </a:moveTo>
                    <a:cubicBezTo>
                      <a:pt x="50800" y="13404"/>
                      <a:pt x="39370" y="17214"/>
                      <a:pt x="25400" y="17849"/>
                    </a:cubicBezTo>
                    <a:cubicBezTo>
                      <a:pt x="11430" y="18484"/>
                      <a:pt x="0" y="14039"/>
                      <a:pt x="0" y="9594"/>
                    </a:cubicBezTo>
                    <a:cubicBezTo>
                      <a:pt x="0" y="4514"/>
                      <a:pt x="11430" y="704"/>
                      <a:pt x="25400" y="69"/>
                    </a:cubicBezTo>
                    <a:cubicBezTo>
                      <a:pt x="38735" y="-566"/>
                      <a:pt x="50165" y="3244"/>
                      <a:pt x="50800" y="83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266;p29">
                <a:extLst>
                  <a:ext uri="{FF2B5EF4-FFF2-40B4-BE49-F238E27FC236}">
                    <a16:creationId xmlns:a16="http://schemas.microsoft.com/office/drawing/2014/main" id="{488FBC45-FF34-EC7C-9B50-49017C9BA324}"/>
                  </a:ext>
                </a:extLst>
              </p:cNvPr>
              <p:cNvSpPr/>
              <p:nvPr/>
            </p:nvSpPr>
            <p:spPr>
              <a:xfrm>
                <a:off x="5340718" y="-5720133"/>
                <a:ext cx="48010" cy="24995"/>
              </a:xfrm>
              <a:custGeom>
                <a:avLst/>
                <a:gdLst/>
                <a:ahLst/>
                <a:cxnLst/>
                <a:rect l="l" t="t" r="r" b="b"/>
                <a:pathLst>
                  <a:path w="48010" h="24995" extrusionOk="0">
                    <a:moveTo>
                      <a:pt x="47882" y="22022"/>
                    </a:moveTo>
                    <a:cubicBezTo>
                      <a:pt x="45976" y="26468"/>
                      <a:pt x="33912" y="25833"/>
                      <a:pt x="20576" y="20753"/>
                    </a:cubicBezTo>
                    <a:cubicBezTo>
                      <a:pt x="7242" y="15672"/>
                      <a:pt x="-1649" y="7418"/>
                      <a:pt x="257" y="2972"/>
                    </a:cubicBezTo>
                    <a:cubicBezTo>
                      <a:pt x="2162" y="-1473"/>
                      <a:pt x="14226" y="-837"/>
                      <a:pt x="27562" y="4243"/>
                    </a:cubicBezTo>
                    <a:cubicBezTo>
                      <a:pt x="40897" y="9322"/>
                      <a:pt x="49151" y="17578"/>
                      <a:pt x="47882" y="220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 name="Google Shape;267;p29">
                <a:extLst>
                  <a:ext uri="{FF2B5EF4-FFF2-40B4-BE49-F238E27FC236}">
                    <a16:creationId xmlns:a16="http://schemas.microsoft.com/office/drawing/2014/main" id="{8135E923-2D45-172A-5FD0-DD8D6DB477C1}"/>
                  </a:ext>
                </a:extLst>
              </p:cNvPr>
              <p:cNvSpPr/>
              <p:nvPr/>
            </p:nvSpPr>
            <p:spPr>
              <a:xfrm rot="-223697">
                <a:off x="5194654" y="-5680266"/>
                <a:ext cx="6348" cy="20947"/>
              </a:xfrm>
              <a:custGeom>
                <a:avLst/>
                <a:gdLst/>
                <a:ahLst/>
                <a:cxnLst/>
                <a:rect l="l" t="t" r="r" b="b"/>
                <a:pathLst>
                  <a:path w="6350" h="20955" extrusionOk="0">
                    <a:moveTo>
                      <a:pt x="0" y="0"/>
                    </a:moveTo>
                    <a:lnTo>
                      <a:pt x="6351" y="0"/>
                    </a:lnTo>
                    <a:lnTo>
                      <a:pt x="6351" y="20956"/>
                    </a:lnTo>
                    <a:lnTo>
                      <a:pt x="0" y="2095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268;p29">
                <a:extLst>
                  <a:ext uri="{FF2B5EF4-FFF2-40B4-BE49-F238E27FC236}">
                    <a16:creationId xmlns:a16="http://schemas.microsoft.com/office/drawing/2014/main" id="{2803260D-F35C-AD93-82A1-BB8A71317177}"/>
                  </a:ext>
                </a:extLst>
              </p:cNvPr>
              <p:cNvSpPr/>
              <p:nvPr/>
            </p:nvSpPr>
            <p:spPr>
              <a:xfrm rot="-4160597">
                <a:off x="5298308" y="-5665488"/>
                <a:ext cx="14594" cy="6345"/>
              </a:xfrm>
              <a:custGeom>
                <a:avLst/>
                <a:gdLst/>
                <a:ahLst/>
                <a:cxnLst/>
                <a:rect l="l" t="t" r="r" b="b"/>
                <a:pathLst>
                  <a:path w="14605" h="6350" extrusionOk="0">
                    <a:moveTo>
                      <a:pt x="0" y="0"/>
                    </a:moveTo>
                    <a:lnTo>
                      <a:pt x="14606" y="0"/>
                    </a:lnTo>
                    <a:lnTo>
                      <a:pt x="14606" y="6350"/>
                    </a:lnTo>
                    <a:lnTo>
                      <a:pt x="0" y="635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 name="Google Shape;269;p29">
                <a:extLst>
                  <a:ext uri="{FF2B5EF4-FFF2-40B4-BE49-F238E27FC236}">
                    <a16:creationId xmlns:a16="http://schemas.microsoft.com/office/drawing/2014/main" id="{E10C87FA-2B5F-E53A-ECCE-F8A4764FC267}"/>
                  </a:ext>
                </a:extLst>
              </p:cNvPr>
              <p:cNvSpPr/>
              <p:nvPr/>
            </p:nvSpPr>
            <p:spPr>
              <a:xfrm>
                <a:off x="4594204" y="-5097400"/>
                <a:ext cx="158168" cy="332907"/>
              </a:xfrm>
              <a:custGeom>
                <a:avLst/>
                <a:gdLst/>
                <a:ahLst/>
                <a:cxnLst/>
                <a:rect l="l" t="t" r="r" b="b"/>
                <a:pathLst>
                  <a:path w="158168" h="332907" extrusionOk="0">
                    <a:moveTo>
                      <a:pt x="63511" y="0"/>
                    </a:moveTo>
                    <a:cubicBezTo>
                      <a:pt x="63511" y="0"/>
                      <a:pt x="4455" y="90170"/>
                      <a:pt x="11" y="275590"/>
                    </a:cubicBezTo>
                    <a:cubicBezTo>
                      <a:pt x="-624" y="308610"/>
                      <a:pt x="27315" y="335280"/>
                      <a:pt x="60336" y="332740"/>
                    </a:cubicBezTo>
                    <a:cubicBezTo>
                      <a:pt x="64780" y="332105"/>
                      <a:pt x="69226" y="332105"/>
                      <a:pt x="73036" y="330835"/>
                    </a:cubicBezTo>
                    <a:cubicBezTo>
                      <a:pt x="97801" y="326390"/>
                      <a:pt x="116215" y="306070"/>
                      <a:pt x="118755" y="281305"/>
                    </a:cubicBezTo>
                    <a:cubicBezTo>
                      <a:pt x="127011" y="200025"/>
                      <a:pt x="156855" y="98425"/>
                      <a:pt x="156855" y="98425"/>
                    </a:cubicBezTo>
                    <a:cubicBezTo>
                      <a:pt x="156855" y="98425"/>
                      <a:pt x="176540" y="9525"/>
                      <a:pt x="6351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270;p29">
                <a:extLst>
                  <a:ext uri="{FF2B5EF4-FFF2-40B4-BE49-F238E27FC236}">
                    <a16:creationId xmlns:a16="http://schemas.microsoft.com/office/drawing/2014/main" id="{047DFA92-153B-60DB-A677-0797518BE7F0}"/>
                  </a:ext>
                </a:extLst>
              </p:cNvPr>
              <p:cNvSpPr/>
              <p:nvPr/>
            </p:nvSpPr>
            <p:spPr>
              <a:xfrm>
                <a:off x="4614534" y="-5096765"/>
                <a:ext cx="137299" cy="274954"/>
              </a:xfrm>
              <a:custGeom>
                <a:avLst/>
                <a:gdLst/>
                <a:ahLst/>
                <a:cxnLst/>
                <a:rect l="l" t="t" r="r" b="b"/>
                <a:pathLst>
                  <a:path w="137299" h="274954" extrusionOk="0">
                    <a:moveTo>
                      <a:pt x="135890" y="98425"/>
                    </a:moveTo>
                    <a:cubicBezTo>
                      <a:pt x="135890" y="98425"/>
                      <a:pt x="156210" y="8890"/>
                      <a:pt x="42545" y="0"/>
                    </a:cubicBezTo>
                    <a:cubicBezTo>
                      <a:pt x="42545" y="0"/>
                      <a:pt x="18415" y="36830"/>
                      <a:pt x="0" y="110490"/>
                    </a:cubicBezTo>
                    <a:cubicBezTo>
                      <a:pt x="29845" y="141605"/>
                      <a:pt x="74930" y="198120"/>
                      <a:pt x="98425" y="274955"/>
                    </a:cubicBezTo>
                    <a:cubicBezTo>
                      <a:pt x="107950" y="194945"/>
                      <a:pt x="135890" y="98425"/>
                      <a:pt x="135890" y="98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271;p29">
                <a:extLst>
                  <a:ext uri="{FF2B5EF4-FFF2-40B4-BE49-F238E27FC236}">
                    <a16:creationId xmlns:a16="http://schemas.microsoft.com/office/drawing/2014/main" id="{24CD11AF-FEEB-5A12-F612-7878F08E89B7}"/>
                  </a:ext>
                </a:extLst>
              </p:cNvPr>
              <p:cNvSpPr/>
              <p:nvPr/>
            </p:nvSpPr>
            <p:spPr>
              <a:xfrm>
                <a:off x="4615381" y="-4917184"/>
                <a:ext cx="26001" cy="126315"/>
              </a:xfrm>
              <a:custGeom>
                <a:avLst/>
                <a:gdLst/>
                <a:ahLst/>
                <a:cxnLst/>
                <a:rect l="l" t="t" r="r" b="b"/>
                <a:pathLst>
                  <a:path w="26001" h="126315" extrusionOk="0">
                    <a:moveTo>
                      <a:pt x="11853" y="6473"/>
                    </a:moveTo>
                    <a:cubicBezTo>
                      <a:pt x="11853" y="6473"/>
                      <a:pt x="-14816" y="99818"/>
                      <a:pt x="11853" y="121408"/>
                    </a:cubicBezTo>
                    <a:cubicBezTo>
                      <a:pt x="38524" y="142998"/>
                      <a:pt x="18203" y="88388"/>
                      <a:pt x="23918" y="54098"/>
                    </a:cubicBezTo>
                    <a:cubicBezTo>
                      <a:pt x="29634" y="19173"/>
                      <a:pt x="16934" y="-14482"/>
                      <a:pt x="11853" y="64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272;p29">
                <a:extLst>
                  <a:ext uri="{FF2B5EF4-FFF2-40B4-BE49-F238E27FC236}">
                    <a16:creationId xmlns:a16="http://schemas.microsoft.com/office/drawing/2014/main" id="{3CD26221-72C2-5D2A-698F-28E6CF70B069}"/>
                  </a:ext>
                </a:extLst>
              </p:cNvPr>
              <p:cNvSpPr/>
              <p:nvPr/>
            </p:nvSpPr>
            <p:spPr>
              <a:xfrm>
                <a:off x="4489859" y="-5471415"/>
                <a:ext cx="191350" cy="181473"/>
              </a:xfrm>
              <a:custGeom>
                <a:avLst/>
                <a:gdLst/>
                <a:ahLst/>
                <a:cxnLst/>
                <a:rect l="l" t="t" r="r" b="b"/>
                <a:pathLst>
                  <a:path w="191350" h="181473" extrusionOk="0">
                    <a:moveTo>
                      <a:pt x="191350" y="52070"/>
                    </a:moveTo>
                    <a:cubicBezTo>
                      <a:pt x="191350" y="52070"/>
                      <a:pt x="78321" y="0"/>
                      <a:pt x="41491" y="0"/>
                    </a:cubicBezTo>
                    <a:cubicBezTo>
                      <a:pt x="4660" y="0"/>
                      <a:pt x="-14390" y="99695"/>
                      <a:pt x="12916" y="121285"/>
                    </a:cubicBezTo>
                    <a:cubicBezTo>
                      <a:pt x="49110" y="133350"/>
                      <a:pt x="138010" y="165735"/>
                      <a:pt x="161506" y="180340"/>
                    </a:cubicBezTo>
                    <a:cubicBezTo>
                      <a:pt x="186271" y="195580"/>
                      <a:pt x="191350" y="52070"/>
                      <a:pt x="191350" y="52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 name="Google Shape;273;p29">
                <a:extLst>
                  <a:ext uri="{FF2B5EF4-FFF2-40B4-BE49-F238E27FC236}">
                    <a16:creationId xmlns:a16="http://schemas.microsoft.com/office/drawing/2014/main" id="{5AFDD08D-502A-ABC8-43A6-52C88F0E3B78}"/>
                  </a:ext>
                </a:extLst>
              </p:cNvPr>
              <p:cNvSpPr/>
              <p:nvPr/>
            </p:nvSpPr>
            <p:spPr>
              <a:xfrm>
                <a:off x="4491980" y="-5435220"/>
                <a:ext cx="189229" cy="145823"/>
              </a:xfrm>
              <a:custGeom>
                <a:avLst/>
                <a:gdLst/>
                <a:ahLst/>
                <a:cxnLst/>
                <a:rect l="l" t="t" r="r" b="b"/>
                <a:pathLst>
                  <a:path w="189229" h="145823" extrusionOk="0">
                    <a:moveTo>
                      <a:pt x="11430" y="85725"/>
                    </a:moveTo>
                    <a:cubicBezTo>
                      <a:pt x="47625" y="97790"/>
                      <a:pt x="136525" y="130175"/>
                      <a:pt x="160020" y="144780"/>
                    </a:cubicBezTo>
                    <a:cubicBezTo>
                      <a:pt x="183514" y="159385"/>
                      <a:pt x="189230" y="15875"/>
                      <a:pt x="189230" y="15875"/>
                    </a:cubicBezTo>
                    <a:cubicBezTo>
                      <a:pt x="189230" y="15875"/>
                      <a:pt x="173989" y="8890"/>
                      <a:pt x="153670" y="0"/>
                    </a:cubicBezTo>
                    <a:cubicBezTo>
                      <a:pt x="149860" y="23495"/>
                      <a:pt x="136525" y="86360"/>
                      <a:pt x="93980" y="85090"/>
                    </a:cubicBezTo>
                    <a:cubicBezTo>
                      <a:pt x="55245" y="83820"/>
                      <a:pt x="17145" y="68580"/>
                      <a:pt x="0" y="60960"/>
                    </a:cubicBezTo>
                    <a:cubicBezTo>
                      <a:pt x="1905" y="71755"/>
                      <a:pt x="5714" y="80645"/>
                      <a:pt x="11430" y="857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 name="Google Shape;274;p29">
                <a:extLst>
                  <a:ext uri="{FF2B5EF4-FFF2-40B4-BE49-F238E27FC236}">
                    <a16:creationId xmlns:a16="http://schemas.microsoft.com/office/drawing/2014/main" id="{E642B39F-C3C3-D5C1-F3A5-B243CF86CB22}"/>
                  </a:ext>
                </a:extLst>
              </p:cNvPr>
              <p:cNvSpPr/>
              <p:nvPr/>
            </p:nvSpPr>
            <p:spPr>
              <a:xfrm>
                <a:off x="4524216" y="-5454906"/>
                <a:ext cx="81517" cy="28656"/>
              </a:xfrm>
              <a:custGeom>
                <a:avLst/>
                <a:gdLst/>
                <a:ahLst/>
                <a:cxnLst/>
                <a:rect l="l" t="t" r="r" b="b"/>
                <a:pathLst>
                  <a:path w="81517" h="28656" extrusionOk="0">
                    <a:moveTo>
                      <a:pt x="8403" y="0"/>
                    </a:moveTo>
                    <a:cubicBezTo>
                      <a:pt x="8403" y="0"/>
                      <a:pt x="43328" y="6985"/>
                      <a:pt x="70633" y="19685"/>
                    </a:cubicBezTo>
                    <a:cubicBezTo>
                      <a:pt x="97938" y="32385"/>
                      <a:pt x="68728" y="29845"/>
                      <a:pt x="39518" y="22860"/>
                    </a:cubicBezTo>
                    <a:cubicBezTo>
                      <a:pt x="10308" y="15875"/>
                      <a:pt x="-13187" y="3175"/>
                      <a:pt x="840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 name="Google Shape;275;p29">
                <a:extLst>
                  <a:ext uri="{FF2B5EF4-FFF2-40B4-BE49-F238E27FC236}">
                    <a16:creationId xmlns:a16="http://schemas.microsoft.com/office/drawing/2014/main" id="{2C8C1D52-24D0-C914-2C7A-5059035FE233}"/>
                  </a:ext>
                </a:extLst>
              </p:cNvPr>
              <p:cNvSpPr/>
              <p:nvPr/>
            </p:nvSpPr>
            <p:spPr>
              <a:xfrm>
                <a:off x="4467584" y="-5276250"/>
                <a:ext cx="194836" cy="150044"/>
              </a:xfrm>
              <a:custGeom>
                <a:avLst/>
                <a:gdLst/>
                <a:ahLst/>
                <a:cxnLst/>
                <a:rect l="l" t="t" r="r" b="b"/>
                <a:pathLst>
                  <a:path w="194836" h="150044" extrusionOk="0">
                    <a:moveTo>
                      <a:pt x="182510" y="18195"/>
                    </a:moveTo>
                    <a:cubicBezTo>
                      <a:pt x="182510" y="18195"/>
                      <a:pt x="60591" y="-6570"/>
                      <a:pt x="25031" y="1685"/>
                    </a:cubicBezTo>
                    <a:cubicBezTo>
                      <a:pt x="-10529" y="9940"/>
                      <a:pt x="-6084" y="111540"/>
                      <a:pt x="25031" y="126145"/>
                    </a:cubicBezTo>
                    <a:cubicBezTo>
                      <a:pt x="63131" y="129320"/>
                      <a:pt x="157110" y="140750"/>
                      <a:pt x="183146" y="149640"/>
                    </a:cubicBezTo>
                    <a:cubicBezTo>
                      <a:pt x="209816" y="158530"/>
                      <a:pt x="182510" y="18195"/>
                      <a:pt x="182510" y="18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 name="Google Shape;276;p29">
                <a:extLst>
                  <a:ext uri="{FF2B5EF4-FFF2-40B4-BE49-F238E27FC236}">
                    <a16:creationId xmlns:a16="http://schemas.microsoft.com/office/drawing/2014/main" id="{CD2C3FCD-0E7F-94BE-F640-E0958BD62E60}"/>
                  </a:ext>
                </a:extLst>
              </p:cNvPr>
              <p:cNvSpPr/>
              <p:nvPr/>
            </p:nvSpPr>
            <p:spPr>
              <a:xfrm>
                <a:off x="4474834" y="-5265675"/>
                <a:ext cx="187428" cy="139468"/>
              </a:xfrm>
              <a:custGeom>
                <a:avLst/>
                <a:gdLst/>
                <a:ahLst/>
                <a:cxnLst/>
                <a:rect l="l" t="t" r="r" b="b"/>
                <a:pathLst>
                  <a:path w="187428" h="139468" extrusionOk="0">
                    <a:moveTo>
                      <a:pt x="17780" y="115570"/>
                    </a:moveTo>
                    <a:cubicBezTo>
                      <a:pt x="55880" y="118745"/>
                      <a:pt x="149860" y="130175"/>
                      <a:pt x="175895" y="139065"/>
                    </a:cubicBezTo>
                    <a:cubicBezTo>
                      <a:pt x="202565" y="147955"/>
                      <a:pt x="174625" y="6985"/>
                      <a:pt x="174625" y="6985"/>
                    </a:cubicBezTo>
                    <a:cubicBezTo>
                      <a:pt x="174625" y="6985"/>
                      <a:pt x="158750" y="3810"/>
                      <a:pt x="135890" y="0"/>
                    </a:cubicBezTo>
                    <a:cubicBezTo>
                      <a:pt x="137795" y="24130"/>
                      <a:pt x="139065" y="88265"/>
                      <a:pt x="97155" y="96520"/>
                    </a:cubicBezTo>
                    <a:cubicBezTo>
                      <a:pt x="59055" y="104140"/>
                      <a:pt x="18415" y="98425"/>
                      <a:pt x="0" y="94615"/>
                    </a:cubicBezTo>
                    <a:cubicBezTo>
                      <a:pt x="5080" y="104775"/>
                      <a:pt x="10795" y="112395"/>
                      <a:pt x="17780" y="1155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 name="Google Shape;277;p29">
                <a:extLst>
                  <a:ext uri="{FF2B5EF4-FFF2-40B4-BE49-F238E27FC236}">
                    <a16:creationId xmlns:a16="http://schemas.microsoft.com/office/drawing/2014/main" id="{147A0C39-7185-CAD4-78CD-1B57BB15F4D0}"/>
                  </a:ext>
                </a:extLst>
              </p:cNvPr>
              <p:cNvSpPr/>
              <p:nvPr/>
            </p:nvSpPr>
            <p:spPr>
              <a:xfrm>
                <a:off x="4489387" y="-5258794"/>
                <a:ext cx="84920" cy="15343"/>
              </a:xfrm>
              <a:custGeom>
                <a:avLst/>
                <a:gdLst/>
                <a:ahLst/>
                <a:cxnLst/>
                <a:rect l="l" t="t" r="r" b="b"/>
                <a:pathLst>
                  <a:path w="84920" h="15343" extrusionOk="0">
                    <a:moveTo>
                      <a:pt x="7672" y="104"/>
                    </a:moveTo>
                    <a:cubicBezTo>
                      <a:pt x="7672" y="104"/>
                      <a:pt x="43232" y="-1166"/>
                      <a:pt x="72442" y="5184"/>
                    </a:cubicBezTo>
                    <a:cubicBezTo>
                      <a:pt x="102287" y="11534"/>
                      <a:pt x="73077" y="15344"/>
                      <a:pt x="42597" y="15344"/>
                    </a:cubicBezTo>
                    <a:cubicBezTo>
                      <a:pt x="12117" y="15344"/>
                      <a:pt x="-13283" y="7724"/>
                      <a:pt x="7672" y="1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 name="Google Shape;278;p29">
                <a:extLst>
                  <a:ext uri="{FF2B5EF4-FFF2-40B4-BE49-F238E27FC236}">
                    <a16:creationId xmlns:a16="http://schemas.microsoft.com/office/drawing/2014/main" id="{7DEEC9DA-5C18-5FFF-DA35-4C72A611A952}"/>
                  </a:ext>
                </a:extLst>
              </p:cNvPr>
              <p:cNvSpPr/>
              <p:nvPr/>
            </p:nvSpPr>
            <p:spPr>
              <a:xfrm>
                <a:off x="4627505" y="-5662151"/>
                <a:ext cx="836932" cy="1160262"/>
              </a:xfrm>
              <a:custGeom>
                <a:avLst/>
                <a:gdLst/>
                <a:ahLst/>
                <a:cxnLst/>
                <a:rect l="l" t="t" r="r" b="b"/>
                <a:pathLst>
                  <a:path w="836932" h="1160262" extrusionOk="0">
                    <a:moveTo>
                      <a:pt x="419464" y="170416"/>
                    </a:moveTo>
                    <a:cubicBezTo>
                      <a:pt x="419464" y="170416"/>
                      <a:pt x="735695" y="114536"/>
                      <a:pt x="825864" y="381236"/>
                    </a:cubicBezTo>
                    <a:cubicBezTo>
                      <a:pt x="872220" y="533636"/>
                      <a:pt x="760460" y="961626"/>
                      <a:pt x="721089" y="1039096"/>
                    </a:cubicBezTo>
                    <a:cubicBezTo>
                      <a:pt x="682355" y="1117201"/>
                      <a:pt x="531860" y="1228961"/>
                      <a:pt x="363585" y="1104501"/>
                    </a:cubicBezTo>
                    <a:cubicBezTo>
                      <a:pt x="195310" y="980041"/>
                      <a:pt x="44814" y="827006"/>
                      <a:pt x="30210" y="564751"/>
                    </a:cubicBezTo>
                    <a:cubicBezTo>
                      <a:pt x="-28211" y="421241"/>
                      <a:pt x="13064" y="325356"/>
                      <a:pt x="30210" y="259316"/>
                    </a:cubicBezTo>
                    <a:cubicBezTo>
                      <a:pt x="47355" y="192641"/>
                      <a:pt x="10525" y="124061"/>
                      <a:pt x="18145" y="95486"/>
                    </a:cubicBezTo>
                    <a:cubicBezTo>
                      <a:pt x="25130" y="66276"/>
                      <a:pt x="91170" y="7856"/>
                      <a:pt x="149589" y="871"/>
                    </a:cubicBezTo>
                    <a:cubicBezTo>
                      <a:pt x="208010" y="-6114"/>
                      <a:pt x="205470" y="29446"/>
                      <a:pt x="220075" y="89136"/>
                    </a:cubicBezTo>
                    <a:cubicBezTo>
                      <a:pt x="234680" y="148826"/>
                      <a:pt x="263889" y="197721"/>
                      <a:pt x="263889" y="197721"/>
                    </a:cubicBezTo>
                    <a:cubicBezTo>
                      <a:pt x="263889" y="197721"/>
                      <a:pt x="351520" y="175496"/>
                      <a:pt x="419464" y="1704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 name="Google Shape;279;p29">
                <a:extLst>
                  <a:ext uri="{FF2B5EF4-FFF2-40B4-BE49-F238E27FC236}">
                    <a16:creationId xmlns:a16="http://schemas.microsoft.com/office/drawing/2014/main" id="{34C471A0-8351-1D60-ACBF-1E08488C53AF}"/>
                  </a:ext>
                </a:extLst>
              </p:cNvPr>
              <p:cNvSpPr/>
              <p:nvPr/>
            </p:nvSpPr>
            <p:spPr>
              <a:xfrm>
                <a:off x="5070871" y="-5496425"/>
                <a:ext cx="188188" cy="110734"/>
              </a:xfrm>
              <a:custGeom>
                <a:avLst/>
                <a:gdLst/>
                <a:ahLst/>
                <a:cxnLst/>
                <a:rect l="l" t="t" r="r" b="b"/>
                <a:pathLst>
                  <a:path w="188188" h="110734" extrusionOk="0">
                    <a:moveTo>
                      <a:pt x="30073" y="244"/>
                    </a:moveTo>
                    <a:cubicBezTo>
                      <a:pt x="9753" y="26914"/>
                      <a:pt x="-6756" y="64379"/>
                      <a:pt x="2769" y="110734"/>
                    </a:cubicBezTo>
                    <a:cubicBezTo>
                      <a:pt x="2769" y="110734"/>
                      <a:pt x="96748" y="47869"/>
                      <a:pt x="188188" y="21834"/>
                    </a:cubicBezTo>
                    <a:cubicBezTo>
                      <a:pt x="129134" y="2149"/>
                      <a:pt x="70713" y="-1026"/>
                      <a:pt x="30073" y="24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 name="Google Shape;280;p29">
                <a:extLst>
                  <a:ext uri="{FF2B5EF4-FFF2-40B4-BE49-F238E27FC236}">
                    <a16:creationId xmlns:a16="http://schemas.microsoft.com/office/drawing/2014/main" id="{FADDC0E1-2896-8D14-A148-BBC4913B4224}"/>
                  </a:ext>
                </a:extLst>
              </p:cNvPr>
              <p:cNvSpPr/>
              <p:nvPr/>
            </p:nvSpPr>
            <p:spPr>
              <a:xfrm>
                <a:off x="4626870" y="-5446015"/>
                <a:ext cx="698229" cy="944496"/>
              </a:xfrm>
              <a:custGeom>
                <a:avLst/>
                <a:gdLst/>
                <a:ahLst/>
                <a:cxnLst/>
                <a:rect l="l" t="t" r="r" b="b"/>
                <a:pathLst>
                  <a:path w="698229" h="944496" extrusionOk="0">
                    <a:moveTo>
                      <a:pt x="698230" y="857885"/>
                    </a:moveTo>
                    <a:cubicBezTo>
                      <a:pt x="503285" y="977900"/>
                      <a:pt x="340724" y="834390"/>
                      <a:pt x="244839" y="742950"/>
                    </a:cubicBezTo>
                    <a:cubicBezTo>
                      <a:pt x="148955" y="651510"/>
                      <a:pt x="192770" y="313690"/>
                      <a:pt x="192770" y="313690"/>
                    </a:cubicBezTo>
                    <a:cubicBezTo>
                      <a:pt x="192770" y="313690"/>
                      <a:pt x="124824" y="467995"/>
                      <a:pt x="124824" y="399415"/>
                    </a:cubicBezTo>
                    <a:cubicBezTo>
                      <a:pt x="124824" y="226060"/>
                      <a:pt x="206739" y="97790"/>
                      <a:pt x="206739" y="97790"/>
                    </a:cubicBezTo>
                    <a:lnTo>
                      <a:pt x="34655" y="0"/>
                    </a:lnTo>
                    <a:cubicBezTo>
                      <a:pt x="35289" y="14605"/>
                      <a:pt x="34020" y="29845"/>
                      <a:pt x="30210" y="44450"/>
                    </a:cubicBezTo>
                    <a:cubicBezTo>
                      <a:pt x="13064" y="111125"/>
                      <a:pt x="-28211" y="206375"/>
                      <a:pt x="30210" y="349885"/>
                    </a:cubicBezTo>
                    <a:cubicBezTo>
                      <a:pt x="44814" y="612775"/>
                      <a:pt x="194674" y="765810"/>
                      <a:pt x="363585" y="889635"/>
                    </a:cubicBezTo>
                    <a:cubicBezTo>
                      <a:pt x="508364" y="995045"/>
                      <a:pt x="639810" y="928370"/>
                      <a:pt x="698230" y="8578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 name="Google Shape;281;p29">
                <a:extLst>
                  <a:ext uri="{FF2B5EF4-FFF2-40B4-BE49-F238E27FC236}">
                    <a16:creationId xmlns:a16="http://schemas.microsoft.com/office/drawing/2014/main" id="{FDD3D438-822D-1714-C6D4-C55E7901E0EB}"/>
                  </a:ext>
                </a:extLst>
              </p:cNvPr>
              <p:cNvSpPr/>
              <p:nvPr/>
            </p:nvSpPr>
            <p:spPr>
              <a:xfrm>
                <a:off x="4949815" y="-5681959"/>
                <a:ext cx="501015" cy="296903"/>
              </a:xfrm>
              <a:custGeom>
                <a:avLst/>
                <a:gdLst/>
                <a:ahLst/>
                <a:cxnLst/>
                <a:rect l="l" t="t" r="r" b="b"/>
                <a:pathLst>
                  <a:path w="501015" h="296903" extrusionOk="0">
                    <a:moveTo>
                      <a:pt x="414655" y="213718"/>
                    </a:moveTo>
                    <a:cubicBezTo>
                      <a:pt x="414655" y="213718"/>
                      <a:pt x="340360" y="147043"/>
                      <a:pt x="238125" y="176253"/>
                    </a:cubicBezTo>
                    <a:cubicBezTo>
                      <a:pt x="167640" y="193398"/>
                      <a:pt x="123825" y="296903"/>
                      <a:pt x="123825" y="296903"/>
                    </a:cubicBezTo>
                    <a:cubicBezTo>
                      <a:pt x="123825" y="296903"/>
                      <a:pt x="16510" y="293093"/>
                      <a:pt x="0" y="220068"/>
                    </a:cubicBezTo>
                    <a:cubicBezTo>
                      <a:pt x="34290" y="105768"/>
                      <a:pt x="115570" y="19408"/>
                      <a:pt x="243205" y="2263"/>
                    </a:cubicBezTo>
                    <a:cubicBezTo>
                      <a:pt x="370840" y="-14882"/>
                      <a:pt x="480695" y="68938"/>
                      <a:pt x="501015" y="133708"/>
                    </a:cubicBezTo>
                    <a:cubicBezTo>
                      <a:pt x="414655" y="213718"/>
                      <a:pt x="414655" y="213718"/>
                      <a:pt x="414655" y="2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 name="Google Shape;282;p29">
                <a:extLst>
                  <a:ext uri="{FF2B5EF4-FFF2-40B4-BE49-F238E27FC236}">
                    <a16:creationId xmlns:a16="http://schemas.microsoft.com/office/drawing/2014/main" id="{7E2AA39E-F976-43C3-4212-628CA56AE751}"/>
                  </a:ext>
                </a:extLst>
              </p:cNvPr>
              <p:cNvSpPr/>
              <p:nvPr/>
            </p:nvSpPr>
            <p:spPr>
              <a:xfrm>
                <a:off x="5065141" y="-5732344"/>
                <a:ext cx="96763" cy="102813"/>
              </a:xfrm>
              <a:custGeom>
                <a:avLst/>
                <a:gdLst/>
                <a:ahLst/>
                <a:cxnLst/>
                <a:rect l="l" t="t" r="r" b="b"/>
                <a:pathLst>
                  <a:path w="96763" h="102813" extrusionOk="0">
                    <a:moveTo>
                      <a:pt x="21834" y="102814"/>
                    </a:moveTo>
                    <a:lnTo>
                      <a:pt x="2149" y="49474"/>
                    </a:lnTo>
                    <a:cubicBezTo>
                      <a:pt x="-4201" y="32964"/>
                      <a:pt x="4053" y="14549"/>
                      <a:pt x="19928" y="7564"/>
                    </a:cubicBezTo>
                    <a:lnTo>
                      <a:pt x="31993" y="2484"/>
                    </a:lnTo>
                    <a:cubicBezTo>
                      <a:pt x="49139" y="-4501"/>
                      <a:pt x="68824" y="3754"/>
                      <a:pt x="75174" y="20899"/>
                    </a:cubicBezTo>
                    <a:lnTo>
                      <a:pt x="96764" y="76144"/>
                    </a:lnTo>
                    <a:lnTo>
                      <a:pt x="21834" y="1028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 name="Google Shape;283;p29">
                <a:extLst>
                  <a:ext uri="{FF2B5EF4-FFF2-40B4-BE49-F238E27FC236}">
                    <a16:creationId xmlns:a16="http://schemas.microsoft.com/office/drawing/2014/main" id="{81A1CA85-21A6-7A1D-075C-691E38F49DD6}"/>
                  </a:ext>
                </a:extLst>
              </p:cNvPr>
              <p:cNvSpPr/>
              <p:nvPr/>
            </p:nvSpPr>
            <p:spPr>
              <a:xfrm>
                <a:off x="5302875" y="-5729444"/>
                <a:ext cx="95951" cy="103088"/>
              </a:xfrm>
              <a:custGeom>
                <a:avLst/>
                <a:gdLst/>
                <a:ahLst/>
                <a:cxnLst/>
                <a:rect l="l" t="t" r="r" b="b"/>
                <a:pathLst>
                  <a:path w="95951" h="103088" extrusionOk="0">
                    <a:moveTo>
                      <a:pt x="0" y="74514"/>
                    </a:moveTo>
                    <a:lnTo>
                      <a:pt x="20320" y="21174"/>
                    </a:lnTo>
                    <a:cubicBezTo>
                      <a:pt x="26670" y="4664"/>
                      <a:pt x="44450" y="-3591"/>
                      <a:pt x="60960" y="1489"/>
                    </a:cubicBezTo>
                    <a:lnTo>
                      <a:pt x="73025" y="5299"/>
                    </a:lnTo>
                    <a:cubicBezTo>
                      <a:pt x="90805" y="11014"/>
                      <a:pt x="100330" y="30064"/>
                      <a:pt x="93980" y="47209"/>
                    </a:cubicBezTo>
                    <a:lnTo>
                      <a:pt x="74295" y="103089"/>
                    </a:lnTo>
                    <a:lnTo>
                      <a:pt x="0" y="745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 name="Google Shape;284;p29">
                <a:extLst>
                  <a:ext uri="{FF2B5EF4-FFF2-40B4-BE49-F238E27FC236}">
                    <a16:creationId xmlns:a16="http://schemas.microsoft.com/office/drawing/2014/main" id="{0F623D1E-CE3C-1ADF-B1C0-529E654BFDA2}"/>
                  </a:ext>
                </a:extLst>
              </p:cNvPr>
              <p:cNvSpPr/>
              <p:nvPr/>
            </p:nvSpPr>
            <p:spPr>
              <a:xfrm>
                <a:off x="5037444" y="-5598415"/>
                <a:ext cx="414020" cy="213359"/>
              </a:xfrm>
              <a:custGeom>
                <a:avLst/>
                <a:gdLst/>
                <a:ahLst/>
                <a:cxnLst/>
                <a:rect l="l" t="t" r="r" b="b"/>
                <a:pathLst>
                  <a:path w="414020" h="213359" extrusionOk="0">
                    <a:moveTo>
                      <a:pt x="278130" y="66040"/>
                    </a:moveTo>
                    <a:cubicBezTo>
                      <a:pt x="227330" y="62865"/>
                      <a:pt x="178436" y="35560"/>
                      <a:pt x="112395" y="73660"/>
                    </a:cubicBezTo>
                    <a:cubicBezTo>
                      <a:pt x="50800" y="109220"/>
                      <a:pt x="8890" y="170180"/>
                      <a:pt x="0" y="207645"/>
                    </a:cubicBezTo>
                    <a:cubicBezTo>
                      <a:pt x="20320" y="212725"/>
                      <a:pt x="36830" y="213360"/>
                      <a:pt x="36830" y="213360"/>
                    </a:cubicBezTo>
                    <a:cubicBezTo>
                      <a:pt x="36830" y="213360"/>
                      <a:pt x="80645" y="109855"/>
                      <a:pt x="151130" y="92710"/>
                    </a:cubicBezTo>
                    <a:cubicBezTo>
                      <a:pt x="253365" y="63500"/>
                      <a:pt x="327661" y="130175"/>
                      <a:pt x="327661" y="130175"/>
                    </a:cubicBezTo>
                    <a:cubicBezTo>
                      <a:pt x="327661" y="130175"/>
                      <a:pt x="327661" y="130175"/>
                      <a:pt x="414020" y="50165"/>
                    </a:cubicBezTo>
                    <a:cubicBezTo>
                      <a:pt x="408940" y="34290"/>
                      <a:pt x="398145" y="17145"/>
                      <a:pt x="382905" y="0"/>
                    </a:cubicBezTo>
                    <a:cubicBezTo>
                      <a:pt x="361315" y="23495"/>
                      <a:pt x="315595" y="67945"/>
                      <a:pt x="278130" y="660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 name="Google Shape;285;p29">
                <a:extLst>
                  <a:ext uri="{FF2B5EF4-FFF2-40B4-BE49-F238E27FC236}">
                    <a16:creationId xmlns:a16="http://schemas.microsoft.com/office/drawing/2014/main" id="{303CEA70-9093-08B2-E209-FC9312C35E4B}"/>
                  </a:ext>
                </a:extLst>
              </p:cNvPr>
              <p:cNvSpPr/>
              <p:nvPr/>
            </p:nvSpPr>
            <p:spPr>
              <a:xfrm>
                <a:off x="5027590" y="-5624867"/>
                <a:ext cx="170845" cy="142552"/>
              </a:xfrm>
              <a:custGeom>
                <a:avLst/>
                <a:gdLst/>
                <a:ahLst/>
                <a:cxnLst/>
                <a:rect l="l" t="t" r="r" b="b"/>
                <a:pathLst>
                  <a:path w="170845" h="142552" extrusionOk="0">
                    <a:moveTo>
                      <a:pt x="154000" y="19467"/>
                    </a:moveTo>
                    <a:cubicBezTo>
                      <a:pt x="154000" y="19467"/>
                      <a:pt x="61925" y="67092"/>
                      <a:pt x="30810" y="121702"/>
                    </a:cubicBezTo>
                    <a:cubicBezTo>
                      <a:pt x="-306" y="176312"/>
                      <a:pt x="-15546" y="110907"/>
                      <a:pt x="22554" y="70902"/>
                    </a:cubicBezTo>
                    <a:cubicBezTo>
                      <a:pt x="60654" y="30897"/>
                      <a:pt x="116535" y="6767"/>
                      <a:pt x="146379" y="1687"/>
                    </a:cubicBezTo>
                    <a:cubicBezTo>
                      <a:pt x="176225" y="-4028"/>
                      <a:pt x="178765" y="5497"/>
                      <a:pt x="154000" y="194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 name="Google Shape;286;p29">
                <a:extLst>
                  <a:ext uri="{FF2B5EF4-FFF2-40B4-BE49-F238E27FC236}">
                    <a16:creationId xmlns:a16="http://schemas.microsoft.com/office/drawing/2014/main" id="{96B94759-FAF7-D800-6B50-344958DEAD0F}"/>
                  </a:ext>
                </a:extLst>
              </p:cNvPr>
              <p:cNvSpPr/>
              <p:nvPr/>
            </p:nvSpPr>
            <p:spPr>
              <a:xfrm>
                <a:off x="5118722" y="-5268866"/>
                <a:ext cx="232552" cy="327423"/>
              </a:xfrm>
              <a:custGeom>
                <a:avLst/>
                <a:gdLst/>
                <a:ahLst/>
                <a:cxnLst/>
                <a:rect l="l" t="t" r="r" b="b"/>
                <a:pathLst>
                  <a:path w="232552" h="327423" extrusionOk="0">
                    <a:moveTo>
                      <a:pt x="5718" y="51451"/>
                    </a:moveTo>
                    <a:cubicBezTo>
                      <a:pt x="5718" y="51451"/>
                      <a:pt x="112397" y="151781"/>
                      <a:pt x="125097" y="262906"/>
                    </a:cubicBezTo>
                    <a:cubicBezTo>
                      <a:pt x="137162" y="374031"/>
                      <a:pt x="242572" y="327041"/>
                      <a:pt x="231778" y="231791"/>
                    </a:cubicBezTo>
                    <a:cubicBezTo>
                      <a:pt x="220983" y="137176"/>
                      <a:pt x="149862" y="36211"/>
                      <a:pt x="102237" y="9541"/>
                    </a:cubicBezTo>
                    <a:cubicBezTo>
                      <a:pt x="55247" y="-15859"/>
                      <a:pt x="-21588" y="13351"/>
                      <a:pt x="5718" y="514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 name="Google Shape;287;p29">
                <a:extLst>
                  <a:ext uri="{FF2B5EF4-FFF2-40B4-BE49-F238E27FC236}">
                    <a16:creationId xmlns:a16="http://schemas.microsoft.com/office/drawing/2014/main" id="{A7D2A450-A375-ABB0-824B-DE76B58F14C9}"/>
                  </a:ext>
                </a:extLst>
              </p:cNvPr>
              <p:cNvSpPr/>
              <p:nvPr/>
            </p:nvSpPr>
            <p:spPr>
              <a:xfrm>
                <a:off x="5358119" y="-5385056"/>
                <a:ext cx="94615" cy="122555"/>
              </a:xfrm>
              <a:custGeom>
                <a:avLst/>
                <a:gdLst/>
                <a:ahLst/>
                <a:cxnLst/>
                <a:rect l="l" t="t" r="r" b="b"/>
                <a:pathLst>
                  <a:path w="94615" h="122555" extrusionOk="0">
                    <a:moveTo>
                      <a:pt x="6350" y="0"/>
                    </a:moveTo>
                    <a:lnTo>
                      <a:pt x="0" y="122555"/>
                    </a:lnTo>
                    <a:cubicBezTo>
                      <a:pt x="0" y="122555"/>
                      <a:pt x="22225" y="91440"/>
                      <a:pt x="94615" y="103505"/>
                    </a:cubicBezTo>
                    <a:cubicBezTo>
                      <a:pt x="81280" y="64770"/>
                      <a:pt x="63500" y="33020"/>
                      <a:pt x="42545" y="6985"/>
                    </a:cubicBezTo>
                    <a:lnTo>
                      <a:pt x="635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 name="Google Shape;288;p29">
                <a:extLst>
                  <a:ext uri="{FF2B5EF4-FFF2-40B4-BE49-F238E27FC236}">
                    <a16:creationId xmlns:a16="http://schemas.microsoft.com/office/drawing/2014/main" id="{720579B4-FBDD-5023-13B1-F4768315281A}"/>
                  </a:ext>
                </a:extLst>
              </p:cNvPr>
              <p:cNvSpPr/>
              <p:nvPr/>
            </p:nvSpPr>
            <p:spPr>
              <a:xfrm>
                <a:off x="4871756" y="-4941190"/>
                <a:ext cx="260303" cy="340360"/>
              </a:xfrm>
              <a:custGeom>
                <a:avLst/>
                <a:gdLst/>
                <a:ahLst/>
                <a:cxnLst/>
                <a:rect l="l" t="t" r="r" b="b"/>
                <a:pathLst>
                  <a:path w="260303" h="340360" extrusionOk="0">
                    <a:moveTo>
                      <a:pt x="1224" y="0"/>
                    </a:moveTo>
                    <a:cubicBezTo>
                      <a:pt x="1224" y="0"/>
                      <a:pt x="21543" y="151765"/>
                      <a:pt x="118063" y="176530"/>
                    </a:cubicBezTo>
                    <a:cubicBezTo>
                      <a:pt x="151084" y="296545"/>
                      <a:pt x="260303" y="340360"/>
                      <a:pt x="260303" y="340360"/>
                    </a:cubicBezTo>
                    <a:cubicBezTo>
                      <a:pt x="260303" y="340360"/>
                      <a:pt x="152988" y="332105"/>
                      <a:pt x="88853" y="207010"/>
                    </a:cubicBezTo>
                    <a:cubicBezTo>
                      <a:pt x="-17191" y="192405"/>
                      <a:pt x="1224" y="0"/>
                      <a:pt x="12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 name="Google Shape;289;p29">
                <a:extLst>
                  <a:ext uri="{FF2B5EF4-FFF2-40B4-BE49-F238E27FC236}">
                    <a16:creationId xmlns:a16="http://schemas.microsoft.com/office/drawing/2014/main" id="{7A602ED7-AC43-D000-A3B2-AB7F174A6E25}"/>
                  </a:ext>
                </a:extLst>
              </p:cNvPr>
              <p:cNvSpPr/>
              <p:nvPr/>
            </p:nvSpPr>
            <p:spPr>
              <a:xfrm>
                <a:off x="4627505" y="-5662288"/>
                <a:ext cx="268646" cy="564887"/>
              </a:xfrm>
              <a:custGeom>
                <a:avLst/>
                <a:gdLst/>
                <a:ahLst/>
                <a:cxnLst/>
                <a:rect l="l" t="t" r="r" b="b"/>
                <a:pathLst>
                  <a:path w="268646" h="564887" extrusionOk="0">
                    <a:moveTo>
                      <a:pt x="149589" y="1008"/>
                    </a:moveTo>
                    <a:cubicBezTo>
                      <a:pt x="91170" y="7993"/>
                      <a:pt x="25764" y="66413"/>
                      <a:pt x="18145" y="95623"/>
                    </a:cubicBezTo>
                    <a:cubicBezTo>
                      <a:pt x="11160" y="124833"/>
                      <a:pt x="47355" y="193413"/>
                      <a:pt x="30210" y="259453"/>
                    </a:cubicBezTo>
                    <a:cubicBezTo>
                      <a:pt x="13064" y="326128"/>
                      <a:pt x="-28211" y="421378"/>
                      <a:pt x="30210" y="564888"/>
                    </a:cubicBezTo>
                    <a:cubicBezTo>
                      <a:pt x="9889" y="245483"/>
                      <a:pt x="176260" y="289298"/>
                      <a:pt x="188960" y="352798"/>
                    </a:cubicBezTo>
                    <a:cubicBezTo>
                      <a:pt x="296910" y="306443"/>
                      <a:pt x="263889" y="197858"/>
                      <a:pt x="263889" y="197858"/>
                    </a:cubicBezTo>
                    <a:cubicBezTo>
                      <a:pt x="263889" y="197858"/>
                      <a:pt x="234680" y="148963"/>
                      <a:pt x="220075" y="89273"/>
                    </a:cubicBezTo>
                    <a:cubicBezTo>
                      <a:pt x="205470" y="29583"/>
                      <a:pt x="208010" y="-6612"/>
                      <a:pt x="149589" y="1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 name="Google Shape;290;p29">
                <a:extLst>
                  <a:ext uri="{FF2B5EF4-FFF2-40B4-BE49-F238E27FC236}">
                    <a16:creationId xmlns:a16="http://schemas.microsoft.com/office/drawing/2014/main" id="{865578E3-2312-3078-2358-B1A5C08F4CD1}"/>
                  </a:ext>
                </a:extLst>
              </p:cNvPr>
              <p:cNvSpPr/>
              <p:nvPr/>
            </p:nvSpPr>
            <p:spPr>
              <a:xfrm>
                <a:off x="4667414" y="-5645264"/>
                <a:ext cx="145700" cy="107667"/>
              </a:xfrm>
              <a:custGeom>
                <a:avLst/>
                <a:gdLst/>
                <a:ahLst/>
                <a:cxnLst/>
                <a:rect l="l" t="t" r="r" b="b"/>
                <a:pathLst>
                  <a:path w="145700" h="107667" extrusionOk="0">
                    <a:moveTo>
                      <a:pt x="143335" y="7479"/>
                    </a:moveTo>
                    <a:cubicBezTo>
                      <a:pt x="153495" y="22719"/>
                      <a:pt x="130001" y="55104"/>
                      <a:pt x="90630" y="81139"/>
                    </a:cubicBezTo>
                    <a:cubicBezTo>
                      <a:pt x="51895" y="106539"/>
                      <a:pt x="12526" y="115429"/>
                      <a:pt x="2366" y="100189"/>
                    </a:cubicBezTo>
                    <a:cubicBezTo>
                      <a:pt x="-7795" y="84949"/>
                      <a:pt x="15701" y="52564"/>
                      <a:pt x="55070" y="26529"/>
                    </a:cubicBezTo>
                    <a:cubicBezTo>
                      <a:pt x="94441" y="1129"/>
                      <a:pt x="133810" y="-7761"/>
                      <a:pt x="143335" y="747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 name="Google Shape;291;p29">
                <a:extLst>
                  <a:ext uri="{FF2B5EF4-FFF2-40B4-BE49-F238E27FC236}">
                    <a16:creationId xmlns:a16="http://schemas.microsoft.com/office/drawing/2014/main" id="{AD51A905-EEFF-4D75-E01D-398BC99C5397}"/>
                  </a:ext>
                </a:extLst>
              </p:cNvPr>
              <p:cNvSpPr/>
              <p:nvPr/>
            </p:nvSpPr>
            <p:spPr>
              <a:xfrm>
                <a:off x="5236809" y="-5589316"/>
                <a:ext cx="341678" cy="327450"/>
              </a:xfrm>
              <a:custGeom>
                <a:avLst/>
                <a:gdLst/>
                <a:ahLst/>
                <a:cxnLst/>
                <a:rect l="l" t="t" r="r" b="b"/>
                <a:pathLst>
                  <a:path w="341678" h="327450" extrusionOk="0">
                    <a:moveTo>
                      <a:pt x="25" y="211245"/>
                    </a:moveTo>
                    <a:cubicBezTo>
                      <a:pt x="25" y="211245"/>
                      <a:pt x="111785" y="51860"/>
                      <a:pt x="233706" y="2330"/>
                    </a:cubicBezTo>
                    <a:cubicBezTo>
                      <a:pt x="285775" y="-12275"/>
                      <a:pt x="337210" y="44875"/>
                      <a:pt x="341656" y="87420"/>
                    </a:cubicBezTo>
                    <a:cubicBezTo>
                      <a:pt x="342925" y="115360"/>
                      <a:pt x="291491" y="145840"/>
                      <a:pt x="263550" y="165525"/>
                    </a:cubicBezTo>
                    <a:cubicBezTo>
                      <a:pt x="235610" y="185210"/>
                      <a:pt x="146710" y="265220"/>
                      <a:pt x="121310" y="327450"/>
                    </a:cubicBezTo>
                    <a:cubicBezTo>
                      <a:pt x="45110" y="324275"/>
                      <a:pt x="-1244" y="263315"/>
                      <a:pt x="25" y="2112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 name="Google Shape;292;p29">
                <a:extLst>
                  <a:ext uri="{FF2B5EF4-FFF2-40B4-BE49-F238E27FC236}">
                    <a16:creationId xmlns:a16="http://schemas.microsoft.com/office/drawing/2014/main" id="{D851AB98-D7F5-3676-B9AC-EC0A022B2FCC}"/>
                  </a:ext>
                </a:extLst>
              </p:cNvPr>
              <p:cNvSpPr/>
              <p:nvPr/>
            </p:nvSpPr>
            <p:spPr>
              <a:xfrm>
                <a:off x="5487478" y="-5574935"/>
                <a:ext cx="75558" cy="85119"/>
              </a:xfrm>
              <a:custGeom>
                <a:avLst/>
                <a:gdLst/>
                <a:ahLst/>
                <a:cxnLst/>
                <a:rect l="l" t="t" r="r" b="b"/>
                <a:pathLst>
                  <a:path w="75558" h="85119" extrusionOk="0">
                    <a:moveTo>
                      <a:pt x="72571" y="83200"/>
                    </a:moveTo>
                    <a:cubicBezTo>
                      <a:pt x="64316" y="90185"/>
                      <a:pt x="42091" y="77485"/>
                      <a:pt x="23041" y="55260"/>
                    </a:cubicBezTo>
                    <a:cubicBezTo>
                      <a:pt x="3991" y="33035"/>
                      <a:pt x="-4898" y="8905"/>
                      <a:pt x="2721" y="1920"/>
                    </a:cubicBezTo>
                    <a:cubicBezTo>
                      <a:pt x="10977" y="-5065"/>
                      <a:pt x="33202" y="7635"/>
                      <a:pt x="52252" y="29860"/>
                    </a:cubicBezTo>
                    <a:cubicBezTo>
                      <a:pt x="71302" y="52085"/>
                      <a:pt x="80827" y="75580"/>
                      <a:pt x="72571" y="832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 name="Google Shape;293;p29">
                <a:extLst>
                  <a:ext uri="{FF2B5EF4-FFF2-40B4-BE49-F238E27FC236}">
                    <a16:creationId xmlns:a16="http://schemas.microsoft.com/office/drawing/2014/main" id="{DCCCB0EB-4B0D-6147-971C-261A871F4AFE}"/>
                  </a:ext>
                </a:extLst>
              </p:cNvPr>
              <p:cNvSpPr/>
              <p:nvPr/>
            </p:nvSpPr>
            <p:spPr>
              <a:xfrm>
                <a:off x="5233659" y="-5458715"/>
                <a:ext cx="69850" cy="82550"/>
              </a:xfrm>
              <a:custGeom>
                <a:avLst/>
                <a:gdLst/>
                <a:ahLst/>
                <a:cxnLst/>
                <a:rect l="l" t="t" r="r" b="b"/>
                <a:pathLst>
                  <a:path w="69850" h="82550" extrusionOk="0">
                    <a:moveTo>
                      <a:pt x="5715" y="82550"/>
                    </a:moveTo>
                    <a:lnTo>
                      <a:pt x="0" y="79375"/>
                    </a:lnTo>
                    <a:cubicBezTo>
                      <a:pt x="28575" y="34290"/>
                      <a:pt x="64770" y="0"/>
                      <a:pt x="65405" y="0"/>
                    </a:cubicBezTo>
                    <a:lnTo>
                      <a:pt x="69850" y="4445"/>
                    </a:lnTo>
                    <a:cubicBezTo>
                      <a:pt x="69850" y="4445"/>
                      <a:pt x="34290" y="38100"/>
                      <a:pt x="5715" y="825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 name="Google Shape;294;p29">
                <a:extLst>
                  <a:ext uri="{FF2B5EF4-FFF2-40B4-BE49-F238E27FC236}">
                    <a16:creationId xmlns:a16="http://schemas.microsoft.com/office/drawing/2014/main" id="{2B36DD41-4FCD-2C56-A8E8-018AE324CBBD}"/>
                  </a:ext>
                </a:extLst>
              </p:cNvPr>
              <p:cNvSpPr/>
              <p:nvPr/>
            </p:nvSpPr>
            <p:spPr>
              <a:xfrm>
                <a:off x="4686925" y="-5607940"/>
                <a:ext cx="149859" cy="103504"/>
              </a:xfrm>
              <a:custGeom>
                <a:avLst/>
                <a:gdLst/>
                <a:ahLst/>
                <a:cxnLst/>
                <a:rect l="l" t="t" r="r" b="b"/>
                <a:pathLst>
                  <a:path w="149859" h="103504" extrusionOk="0">
                    <a:moveTo>
                      <a:pt x="1270" y="103505"/>
                    </a:moveTo>
                    <a:lnTo>
                      <a:pt x="0" y="97155"/>
                    </a:lnTo>
                    <a:cubicBezTo>
                      <a:pt x="107950" y="80010"/>
                      <a:pt x="144145" y="635"/>
                      <a:pt x="144145" y="0"/>
                    </a:cubicBezTo>
                    <a:lnTo>
                      <a:pt x="149860" y="2540"/>
                    </a:lnTo>
                    <a:cubicBezTo>
                      <a:pt x="149860" y="2540"/>
                      <a:pt x="112395" y="85090"/>
                      <a:pt x="1270" y="1035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 name="Google Shape;295;p29">
                <a:extLst>
                  <a:ext uri="{FF2B5EF4-FFF2-40B4-BE49-F238E27FC236}">
                    <a16:creationId xmlns:a16="http://schemas.microsoft.com/office/drawing/2014/main" id="{532A1970-F207-A674-A099-05D948BED67B}"/>
                  </a:ext>
                </a:extLst>
              </p:cNvPr>
              <p:cNvSpPr/>
              <p:nvPr/>
            </p:nvSpPr>
            <p:spPr>
              <a:xfrm rot="-1547762">
                <a:off x="5083806" y="-5643634"/>
                <a:ext cx="6348" cy="20947"/>
              </a:xfrm>
              <a:custGeom>
                <a:avLst/>
                <a:gdLst/>
                <a:ahLst/>
                <a:cxnLst/>
                <a:rect l="l" t="t" r="r" b="b"/>
                <a:pathLst>
                  <a:path w="6350" h="20955" extrusionOk="0">
                    <a:moveTo>
                      <a:pt x="0" y="0"/>
                    </a:moveTo>
                    <a:lnTo>
                      <a:pt x="6350" y="0"/>
                    </a:lnTo>
                    <a:lnTo>
                      <a:pt x="6350" y="20956"/>
                    </a:lnTo>
                    <a:lnTo>
                      <a:pt x="0" y="2095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 name="Google Shape;296;p29">
                <a:extLst>
                  <a:ext uri="{FF2B5EF4-FFF2-40B4-BE49-F238E27FC236}">
                    <a16:creationId xmlns:a16="http://schemas.microsoft.com/office/drawing/2014/main" id="{7EC1CD75-0E85-F84C-AD72-C28A08D6827D}"/>
                  </a:ext>
                </a:extLst>
              </p:cNvPr>
              <p:cNvSpPr/>
              <p:nvPr/>
            </p:nvSpPr>
            <p:spPr>
              <a:xfrm>
                <a:off x="5267475" y="-4865385"/>
                <a:ext cx="84409" cy="174160"/>
              </a:xfrm>
              <a:custGeom>
                <a:avLst/>
                <a:gdLst/>
                <a:ahLst/>
                <a:cxnLst/>
                <a:rect l="l" t="t" r="r" b="b"/>
                <a:pathLst>
                  <a:path w="84409" h="174160" extrusionOk="0">
                    <a:moveTo>
                      <a:pt x="83660" y="20079"/>
                    </a:moveTo>
                    <a:cubicBezTo>
                      <a:pt x="83660" y="20079"/>
                      <a:pt x="94455" y="139459"/>
                      <a:pt x="34130" y="168034"/>
                    </a:cubicBezTo>
                    <a:cubicBezTo>
                      <a:pt x="-26195" y="196609"/>
                      <a:pt x="10635" y="119139"/>
                      <a:pt x="16350" y="61354"/>
                    </a:cubicBezTo>
                    <a:cubicBezTo>
                      <a:pt x="22065" y="2934"/>
                      <a:pt x="83025" y="-19926"/>
                      <a:pt x="83660" y="200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 name="Google Shape;297;p29">
                <a:extLst>
                  <a:ext uri="{FF2B5EF4-FFF2-40B4-BE49-F238E27FC236}">
                    <a16:creationId xmlns:a16="http://schemas.microsoft.com/office/drawing/2014/main" id="{0D5F584C-F2E2-AFD4-2498-C97AE5DFDD49}"/>
                  </a:ext>
                </a:extLst>
              </p:cNvPr>
              <p:cNvSpPr/>
              <p:nvPr/>
            </p:nvSpPr>
            <p:spPr>
              <a:xfrm>
                <a:off x="4884884" y="-5179950"/>
                <a:ext cx="52865" cy="248920"/>
              </a:xfrm>
              <a:custGeom>
                <a:avLst/>
                <a:gdLst/>
                <a:ahLst/>
                <a:cxnLst/>
                <a:rect l="l" t="t" r="r" b="b"/>
                <a:pathLst>
                  <a:path w="52865" h="248920" extrusionOk="0">
                    <a:moveTo>
                      <a:pt x="10956" y="0"/>
                    </a:moveTo>
                    <a:cubicBezTo>
                      <a:pt x="10956" y="0"/>
                      <a:pt x="-32225" y="168910"/>
                      <a:pt x="52866" y="248920"/>
                    </a:cubicBezTo>
                    <a:cubicBezTo>
                      <a:pt x="5875" y="162560"/>
                      <a:pt x="4606" y="58420"/>
                      <a:pt x="1095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 name="Google Shape;298;p29">
                <a:extLst>
                  <a:ext uri="{FF2B5EF4-FFF2-40B4-BE49-F238E27FC236}">
                    <a16:creationId xmlns:a16="http://schemas.microsoft.com/office/drawing/2014/main" id="{9E749CF2-B846-533F-93E4-1D9E46061C7D}"/>
                  </a:ext>
                </a:extLst>
              </p:cNvPr>
              <p:cNvSpPr/>
              <p:nvPr/>
            </p:nvSpPr>
            <p:spPr>
              <a:xfrm>
                <a:off x="4834244" y="-5399025"/>
                <a:ext cx="86391" cy="104850"/>
              </a:xfrm>
              <a:custGeom>
                <a:avLst/>
                <a:gdLst/>
                <a:ahLst/>
                <a:cxnLst/>
                <a:rect l="l" t="t" r="r" b="b"/>
                <a:pathLst>
                  <a:path w="86391" h="104850" extrusionOk="0">
                    <a:moveTo>
                      <a:pt x="83820" y="0"/>
                    </a:moveTo>
                    <a:cubicBezTo>
                      <a:pt x="83820" y="0"/>
                      <a:pt x="84455" y="75565"/>
                      <a:pt x="0" y="102235"/>
                    </a:cubicBezTo>
                    <a:cubicBezTo>
                      <a:pt x="52705" y="116840"/>
                      <a:pt x="97790" y="68580"/>
                      <a:pt x="8382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 name="Google Shape;299;p29">
                <a:extLst>
                  <a:ext uri="{FF2B5EF4-FFF2-40B4-BE49-F238E27FC236}">
                    <a16:creationId xmlns:a16="http://schemas.microsoft.com/office/drawing/2014/main" id="{BA482155-7BE3-521F-0822-312C93D166BD}"/>
                  </a:ext>
                </a:extLst>
              </p:cNvPr>
              <p:cNvSpPr/>
              <p:nvPr/>
            </p:nvSpPr>
            <p:spPr>
              <a:xfrm>
                <a:off x="5279046" y="-5517165"/>
                <a:ext cx="173573" cy="169613"/>
              </a:xfrm>
              <a:custGeom>
                <a:avLst/>
                <a:gdLst/>
                <a:ahLst/>
                <a:cxnLst/>
                <a:rect l="l" t="t" r="r" b="b"/>
                <a:pathLst>
                  <a:path w="173573" h="169613" extrusionOk="0">
                    <a:moveTo>
                      <a:pt x="164163" y="1300"/>
                    </a:moveTo>
                    <a:cubicBezTo>
                      <a:pt x="164163" y="1300"/>
                      <a:pt x="60023" y="74960"/>
                      <a:pt x="21288" y="126395"/>
                    </a:cubicBezTo>
                    <a:cubicBezTo>
                      <a:pt x="-17447" y="177830"/>
                      <a:pt x="-3477" y="189895"/>
                      <a:pt x="64469" y="126395"/>
                    </a:cubicBezTo>
                    <a:cubicBezTo>
                      <a:pt x="133048" y="63530"/>
                      <a:pt x="198453" y="-10765"/>
                      <a:pt x="164163" y="13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1361314" y="346477"/>
            <a:ext cx="3893574"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Introduction</a:t>
            </a:r>
            <a:endParaRPr sz="4000" dirty="0"/>
          </a:p>
        </p:txBody>
      </p:sp>
      <p:sp>
        <p:nvSpPr>
          <p:cNvPr id="346" name="Google Shape;346;p33"/>
          <p:cNvSpPr txBox="1">
            <a:spLocks noGrp="1"/>
          </p:cNvSpPr>
          <p:nvPr>
            <p:ph type="body" idx="1"/>
          </p:nvPr>
        </p:nvSpPr>
        <p:spPr>
          <a:xfrm>
            <a:off x="604685" y="1577026"/>
            <a:ext cx="4535128" cy="2373400"/>
          </a:xfrm>
          <a:prstGeom prst="rect">
            <a:avLst/>
          </a:prstGeom>
        </p:spPr>
        <p:txBody>
          <a:bodyPr spcFirstLastPara="1" wrap="square" lIns="91425" tIns="91425" rIns="91425" bIns="91425" anchor="t" anchorCtr="0">
            <a:noAutofit/>
          </a:bodyPr>
          <a:lstStyle/>
          <a:p>
            <a:pPr marL="139700" indent="0" algn="just">
              <a:buNone/>
            </a:pPr>
            <a:r>
              <a:rPr lang="en-US" sz="1400" dirty="0">
                <a:solidFill>
                  <a:schemeClr val="bg1">
                    <a:lumMod val="25000"/>
                  </a:schemeClr>
                </a:solidFill>
                <a:latin typeface="Times New Roman" panose="02020603050405020304" pitchFamily="18" charset="0"/>
                <a:cs typeface="Times New Roman" panose="02020603050405020304" pitchFamily="18" charset="0"/>
              </a:rPr>
              <a:t>The aim of this research was conducted to compare the heart failure prediction ratios of men and women. In addition, we use common symptoms such as cholesterol and ECG to compute the male to female heart failure ratio. Using data visualization and analytic tools, we create five prediction models, including machine learning models, to assess an individual's chance of getting heart failure.</a:t>
            </a:r>
          </a:p>
        </p:txBody>
      </p:sp>
      <p:pic>
        <p:nvPicPr>
          <p:cNvPr id="347" name="Google Shape;347;p33"/>
          <p:cNvPicPr preferRelativeResize="0">
            <a:picLocks noGrp="1"/>
          </p:cNvPicPr>
          <p:nvPr>
            <p:ph type="pic" idx="2"/>
          </p:nvPr>
        </p:nvPicPr>
        <p:blipFill rotWithShape="1">
          <a:blip r:embed="rId3">
            <a:alphaModFix/>
          </a:blip>
          <a:srcRect t="1690" b="1681"/>
          <a:stretch/>
        </p:blipFill>
        <p:spPr>
          <a:xfrm>
            <a:off x="5480575" y="535000"/>
            <a:ext cx="2810400" cy="4073400"/>
          </a:xfrm>
          <a:prstGeom prst="roundRect">
            <a:avLst>
              <a:gd name="adj" fmla="val 16667"/>
            </a:avLst>
          </a:prstGeom>
        </p:spPr>
      </p:pic>
      <p:sp>
        <p:nvSpPr>
          <p:cNvPr id="348" name="Google Shape;348;p33"/>
          <p:cNvSpPr/>
          <p:nvPr/>
        </p:nvSpPr>
        <p:spPr>
          <a:xfrm>
            <a:off x="7544254" y="900577"/>
            <a:ext cx="1769290" cy="4708088"/>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349" name="Google Shape;349;p33"/>
          <p:cNvGrpSpPr/>
          <p:nvPr/>
        </p:nvGrpSpPr>
        <p:grpSpPr>
          <a:xfrm rot="869977">
            <a:off x="-92497" y="3853060"/>
            <a:ext cx="1615206" cy="1225362"/>
            <a:chOff x="12581280" y="-5390686"/>
            <a:chExt cx="1329841" cy="1007665"/>
          </a:xfrm>
        </p:grpSpPr>
        <p:sp>
          <p:nvSpPr>
            <p:cNvPr id="350" name="Google Shape;350;p33"/>
            <p:cNvSpPr/>
            <p:nvPr/>
          </p:nvSpPr>
          <p:spPr>
            <a:xfrm>
              <a:off x="12684154" y="-5390686"/>
              <a:ext cx="1146177" cy="1007665"/>
            </a:xfrm>
            <a:custGeom>
              <a:avLst/>
              <a:gdLst/>
              <a:ahLst/>
              <a:cxnLst/>
              <a:rect l="l" t="t" r="r" b="b"/>
              <a:pathLst>
                <a:path w="1146177" h="1007665" extrusionOk="0">
                  <a:moveTo>
                    <a:pt x="572771" y="152320"/>
                  </a:moveTo>
                  <a:cubicBezTo>
                    <a:pt x="760096" y="-130890"/>
                    <a:pt x="1145541" y="15795"/>
                    <a:pt x="1146176" y="306625"/>
                  </a:cubicBezTo>
                  <a:cubicBezTo>
                    <a:pt x="1147446" y="691435"/>
                    <a:pt x="575311" y="1007665"/>
                    <a:pt x="575311" y="1007665"/>
                  </a:cubicBezTo>
                  <a:cubicBezTo>
                    <a:pt x="575311" y="1007665"/>
                    <a:pt x="1271" y="694610"/>
                    <a:pt x="1" y="309800"/>
                  </a:cubicBezTo>
                  <a:cubicBezTo>
                    <a:pt x="-634" y="19605"/>
                    <a:pt x="383541" y="-129620"/>
                    <a:pt x="572771" y="1523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1" name="Google Shape;351;p33"/>
            <p:cNvSpPr/>
            <p:nvPr/>
          </p:nvSpPr>
          <p:spPr>
            <a:xfrm>
              <a:off x="12684153" y="-5389244"/>
              <a:ext cx="713106" cy="1006223"/>
            </a:xfrm>
            <a:custGeom>
              <a:avLst/>
              <a:gdLst/>
              <a:ahLst/>
              <a:cxnLst/>
              <a:rect l="l" t="t" r="r" b="b"/>
              <a:pathLst>
                <a:path w="713106" h="1006223" extrusionOk="0">
                  <a:moveTo>
                    <a:pt x="397512" y="13718"/>
                  </a:moveTo>
                  <a:cubicBezTo>
                    <a:pt x="306072" y="64518"/>
                    <a:pt x="239397" y="161038"/>
                    <a:pt x="240031" y="282323"/>
                  </a:cubicBezTo>
                  <a:cubicBezTo>
                    <a:pt x="240667" y="563628"/>
                    <a:pt x="548642" y="806833"/>
                    <a:pt x="713106" y="917323"/>
                  </a:cubicBezTo>
                  <a:cubicBezTo>
                    <a:pt x="633731" y="973838"/>
                    <a:pt x="575312" y="1006223"/>
                    <a:pt x="575312" y="1006223"/>
                  </a:cubicBezTo>
                  <a:cubicBezTo>
                    <a:pt x="575312" y="1006223"/>
                    <a:pt x="1271" y="693168"/>
                    <a:pt x="1" y="308358"/>
                  </a:cubicBezTo>
                  <a:cubicBezTo>
                    <a:pt x="-633" y="92458"/>
                    <a:pt x="211456" y="-45337"/>
                    <a:pt x="397512" y="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2" name="Google Shape;352;p33"/>
            <p:cNvSpPr/>
            <p:nvPr/>
          </p:nvSpPr>
          <p:spPr>
            <a:xfrm>
              <a:off x="13378641" y="-5287183"/>
              <a:ext cx="291872" cy="419127"/>
            </a:xfrm>
            <a:custGeom>
              <a:avLst/>
              <a:gdLst/>
              <a:ahLst/>
              <a:cxnLst/>
              <a:rect l="l" t="t" r="r" b="b"/>
              <a:pathLst>
                <a:path w="291872" h="419127" extrusionOk="0">
                  <a:moveTo>
                    <a:pt x="10999" y="173277"/>
                  </a:moveTo>
                  <a:cubicBezTo>
                    <a:pt x="-19482" y="286942"/>
                    <a:pt x="15443" y="395527"/>
                    <a:pt x="90374" y="415847"/>
                  </a:cubicBezTo>
                  <a:cubicBezTo>
                    <a:pt x="164668" y="436167"/>
                    <a:pt x="250393" y="359967"/>
                    <a:pt x="280874" y="245667"/>
                  </a:cubicBezTo>
                  <a:cubicBezTo>
                    <a:pt x="311354" y="132002"/>
                    <a:pt x="276429" y="23417"/>
                    <a:pt x="201499" y="3097"/>
                  </a:cubicBezTo>
                  <a:cubicBezTo>
                    <a:pt x="127204" y="-16588"/>
                    <a:pt x="41479" y="59612"/>
                    <a:pt x="10999" y="1732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3" name="Google Shape;353;p33"/>
            <p:cNvSpPr/>
            <p:nvPr/>
          </p:nvSpPr>
          <p:spPr>
            <a:xfrm>
              <a:off x="12581280" y="-5224395"/>
              <a:ext cx="1329841" cy="557650"/>
            </a:xfrm>
            <a:custGeom>
              <a:avLst/>
              <a:gdLst/>
              <a:ahLst/>
              <a:cxnLst/>
              <a:rect l="l" t="t" r="r" b="b"/>
              <a:pathLst>
                <a:path w="1326525" h="556259" extrusionOk="0">
                  <a:moveTo>
                    <a:pt x="347350" y="400685"/>
                  </a:moveTo>
                  <a:lnTo>
                    <a:pt x="346079" y="407035"/>
                  </a:lnTo>
                  <a:lnTo>
                    <a:pt x="342270" y="401955"/>
                  </a:lnTo>
                  <a:lnTo>
                    <a:pt x="249560" y="284480"/>
                  </a:lnTo>
                  <a:cubicBezTo>
                    <a:pt x="256545" y="284480"/>
                    <a:pt x="-1265" y="280670"/>
                    <a:pt x="5" y="281305"/>
                  </a:cubicBezTo>
                  <a:lnTo>
                    <a:pt x="251465" y="279400"/>
                  </a:lnTo>
                  <a:lnTo>
                    <a:pt x="252100" y="279400"/>
                  </a:lnTo>
                  <a:lnTo>
                    <a:pt x="252735" y="280035"/>
                  </a:lnTo>
                  <a:lnTo>
                    <a:pt x="342270" y="391160"/>
                  </a:lnTo>
                  <a:lnTo>
                    <a:pt x="395610" y="33020"/>
                  </a:lnTo>
                  <a:lnTo>
                    <a:pt x="400690" y="0"/>
                  </a:lnTo>
                  <a:lnTo>
                    <a:pt x="405135" y="33655"/>
                  </a:lnTo>
                  <a:cubicBezTo>
                    <a:pt x="417835" y="133350"/>
                    <a:pt x="455300" y="440055"/>
                    <a:pt x="455300" y="440055"/>
                  </a:cubicBezTo>
                  <a:lnTo>
                    <a:pt x="508640" y="230505"/>
                  </a:lnTo>
                  <a:lnTo>
                    <a:pt x="514354" y="208915"/>
                  </a:lnTo>
                  <a:lnTo>
                    <a:pt x="520704" y="230505"/>
                  </a:lnTo>
                  <a:lnTo>
                    <a:pt x="546105" y="316230"/>
                  </a:lnTo>
                  <a:lnTo>
                    <a:pt x="710570" y="316230"/>
                  </a:lnTo>
                  <a:cubicBezTo>
                    <a:pt x="710570" y="316230"/>
                    <a:pt x="748035" y="58420"/>
                    <a:pt x="753115" y="22860"/>
                  </a:cubicBezTo>
                  <a:cubicBezTo>
                    <a:pt x="753750" y="33020"/>
                    <a:pt x="788675" y="465455"/>
                    <a:pt x="788675" y="465455"/>
                  </a:cubicBezTo>
                  <a:lnTo>
                    <a:pt x="845825" y="150495"/>
                  </a:lnTo>
                  <a:lnTo>
                    <a:pt x="849000" y="131445"/>
                  </a:lnTo>
                  <a:lnTo>
                    <a:pt x="854715" y="149860"/>
                  </a:lnTo>
                  <a:lnTo>
                    <a:pt x="911865" y="331470"/>
                  </a:lnTo>
                  <a:lnTo>
                    <a:pt x="1011560" y="332105"/>
                  </a:lnTo>
                  <a:lnTo>
                    <a:pt x="1082045" y="161925"/>
                  </a:lnTo>
                  <a:lnTo>
                    <a:pt x="1084585" y="155575"/>
                  </a:lnTo>
                  <a:lnTo>
                    <a:pt x="1086490" y="162560"/>
                  </a:lnTo>
                  <a:lnTo>
                    <a:pt x="1111890" y="262255"/>
                  </a:lnTo>
                  <a:lnTo>
                    <a:pt x="1111890" y="262255"/>
                  </a:lnTo>
                  <a:cubicBezTo>
                    <a:pt x="1104270" y="259080"/>
                    <a:pt x="1327790" y="263525"/>
                    <a:pt x="1326520" y="262890"/>
                  </a:cubicBezTo>
                  <a:cubicBezTo>
                    <a:pt x="1325250" y="262890"/>
                    <a:pt x="1110620" y="264160"/>
                    <a:pt x="1109350" y="264160"/>
                  </a:cubicBezTo>
                  <a:lnTo>
                    <a:pt x="1108715" y="262890"/>
                  </a:lnTo>
                  <a:lnTo>
                    <a:pt x="1083315" y="170180"/>
                  </a:lnTo>
                  <a:lnTo>
                    <a:pt x="1016640" y="336550"/>
                  </a:lnTo>
                  <a:lnTo>
                    <a:pt x="1016005" y="338455"/>
                  </a:lnTo>
                  <a:lnTo>
                    <a:pt x="1013465" y="338455"/>
                  </a:lnTo>
                  <a:lnTo>
                    <a:pt x="908055" y="339090"/>
                  </a:lnTo>
                  <a:lnTo>
                    <a:pt x="904880" y="339090"/>
                  </a:lnTo>
                  <a:lnTo>
                    <a:pt x="904245" y="336550"/>
                  </a:lnTo>
                  <a:lnTo>
                    <a:pt x="850905" y="170815"/>
                  </a:lnTo>
                  <a:cubicBezTo>
                    <a:pt x="850905" y="170815"/>
                    <a:pt x="786135" y="537845"/>
                    <a:pt x="782960" y="556260"/>
                  </a:cubicBezTo>
                  <a:lnTo>
                    <a:pt x="779150" y="511175"/>
                  </a:lnTo>
                  <a:lnTo>
                    <a:pt x="748035" y="137160"/>
                  </a:lnTo>
                  <a:lnTo>
                    <a:pt x="721365" y="324485"/>
                  </a:lnTo>
                  <a:lnTo>
                    <a:pt x="720730" y="330200"/>
                  </a:lnTo>
                  <a:lnTo>
                    <a:pt x="715015" y="330200"/>
                  </a:lnTo>
                  <a:lnTo>
                    <a:pt x="539755" y="330200"/>
                  </a:lnTo>
                  <a:lnTo>
                    <a:pt x="535310" y="330200"/>
                  </a:lnTo>
                  <a:lnTo>
                    <a:pt x="534040" y="325755"/>
                  </a:lnTo>
                  <a:lnTo>
                    <a:pt x="514354" y="257810"/>
                  </a:lnTo>
                  <a:lnTo>
                    <a:pt x="458475" y="474980"/>
                  </a:lnTo>
                  <a:lnTo>
                    <a:pt x="450854" y="505460"/>
                  </a:lnTo>
                  <a:lnTo>
                    <a:pt x="447045" y="474345"/>
                  </a:lnTo>
                  <a:cubicBezTo>
                    <a:pt x="435615" y="375285"/>
                    <a:pt x="412754" y="184785"/>
                    <a:pt x="399420" y="69215"/>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34"/>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Collection</a:t>
            </a:r>
            <a:endParaRPr dirty="0"/>
          </a:p>
        </p:txBody>
      </p:sp>
      <p:sp>
        <p:nvSpPr>
          <p:cNvPr id="361" name="Google Shape;361;p34"/>
          <p:cNvSpPr txBox="1">
            <a:spLocks noGrp="1"/>
          </p:cNvSpPr>
          <p:nvPr>
            <p:ph type="subTitle" idx="2"/>
          </p:nvPr>
        </p:nvSpPr>
        <p:spPr>
          <a:xfrm>
            <a:off x="2370587" y="1261613"/>
            <a:ext cx="6053413" cy="8543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bg1">
                    <a:lumMod val="50000"/>
                  </a:schemeClr>
                </a:solidFill>
                <a:effectLst/>
                <a:latin typeface="Söhne"/>
                <a:hlinkClick r:id="rId3">
                  <a:extLst>
                    <a:ext uri="{A12FA001-AC4F-418D-AE19-62706E023703}">
                      <ahyp:hlinkClr xmlns:ahyp="http://schemas.microsoft.com/office/drawing/2018/hyperlinkcolor" val="tx"/>
                    </a:ext>
                  </a:extLst>
                </a:hlinkClick>
              </a:rPr>
              <a:t>https://</a:t>
            </a:r>
            <a:r>
              <a:rPr lang="en-US" b="0" i="0" dirty="0" err="1">
                <a:solidFill>
                  <a:schemeClr val="bg1">
                    <a:lumMod val="50000"/>
                  </a:schemeClr>
                </a:solidFill>
                <a:effectLst/>
                <a:latin typeface="Söhne"/>
                <a:hlinkClick r:id="rId3">
                  <a:extLst>
                    <a:ext uri="{A12FA001-AC4F-418D-AE19-62706E023703}">
                      <ahyp:hlinkClr xmlns:ahyp="http://schemas.microsoft.com/office/drawing/2018/hyperlinkcolor" val="tx"/>
                    </a:ext>
                  </a:extLst>
                </a:hlinkClick>
              </a:rPr>
              <a:t>www.kaggle.com</a:t>
            </a:r>
            <a:r>
              <a:rPr lang="en-US" b="0" i="0" dirty="0">
                <a:solidFill>
                  <a:schemeClr val="bg1">
                    <a:lumMod val="50000"/>
                  </a:schemeClr>
                </a:solidFill>
                <a:effectLst/>
                <a:latin typeface="Söhne"/>
                <a:hlinkClick r:id="rId3">
                  <a:extLst>
                    <a:ext uri="{A12FA001-AC4F-418D-AE19-62706E023703}">
                      <ahyp:hlinkClr xmlns:ahyp="http://schemas.microsoft.com/office/drawing/2018/hyperlinkcolor" val="tx"/>
                    </a:ext>
                  </a:extLst>
                </a:hlinkClick>
              </a:rPr>
              <a:t>/datasets/</a:t>
            </a:r>
            <a:r>
              <a:rPr lang="en-US" b="0" i="0" dirty="0" err="1">
                <a:solidFill>
                  <a:schemeClr val="bg1">
                    <a:lumMod val="50000"/>
                  </a:schemeClr>
                </a:solidFill>
                <a:effectLst/>
                <a:latin typeface="Söhne"/>
                <a:hlinkClick r:id="rId3">
                  <a:extLst>
                    <a:ext uri="{A12FA001-AC4F-418D-AE19-62706E023703}">
                      <ahyp:hlinkClr xmlns:ahyp="http://schemas.microsoft.com/office/drawing/2018/hyperlinkcolor" val="tx"/>
                    </a:ext>
                  </a:extLst>
                </a:hlinkClick>
              </a:rPr>
              <a:t>fedesoriano</a:t>
            </a:r>
            <a:r>
              <a:rPr lang="en-US" b="0" i="0" dirty="0">
                <a:solidFill>
                  <a:schemeClr val="bg1">
                    <a:lumMod val="50000"/>
                  </a:schemeClr>
                </a:solidFill>
                <a:effectLst/>
                <a:latin typeface="Söhne"/>
                <a:hlinkClick r:id="rId3">
                  <a:extLst>
                    <a:ext uri="{A12FA001-AC4F-418D-AE19-62706E023703}">
                      <ahyp:hlinkClr xmlns:ahyp="http://schemas.microsoft.com/office/drawing/2018/hyperlinkcolor" val="tx"/>
                    </a:ext>
                  </a:extLst>
                </a:hlinkClick>
              </a:rPr>
              <a:t>/heart-failure-prediction/discussion/412800</a:t>
            </a:r>
            <a:endParaRPr lang="en-US" dirty="0">
              <a:solidFill>
                <a:schemeClr val="bg1">
                  <a:lumMod val="50000"/>
                </a:schemeClr>
              </a:solidFill>
            </a:endParaRPr>
          </a:p>
        </p:txBody>
      </p:sp>
      <p:sp>
        <p:nvSpPr>
          <p:cNvPr id="362" name="Google Shape;362;p34"/>
          <p:cNvSpPr txBox="1">
            <a:spLocks noGrp="1"/>
          </p:cNvSpPr>
          <p:nvPr>
            <p:ph type="subTitle" idx="3"/>
          </p:nvPr>
        </p:nvSpPr>
        <p:spPr>
          <a:xfrm>
            <a:off x="485379" y="1261613"/>
            <a:ext cx="27291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Dataset:</a:t>
            </a:r>
          </a:p>
        </p:txBody>
      </p:sp>
      <p:sp>
        <p:nvSpPr>
          <p:cNvPr id="5" name="Google Shape;361;p34">
            <a:extLst>
              <a:ext uri="{FF2B5EF4-FFF2-40B4-BE49-F238E27FC236}">
                <a16:creationId xmlns:a16="http://schemas.microsoft.com/office/drawing/2014/main" id="{7F572D37-914E-4A86-802F-55CB2521552E}"/>
              </a:ext>
            </a:extLst>
          </p:cNvPr>
          <p:cNvSpPr txBox="1">
            <a:spLocks/>
          </p:cNvSpPr>
          <p:nvPr/>
        </p:nvSpPr>
        <p:spPr>
          <a:xfrm>
            <a:off x="2370587" y="1933282"/>
            <a:ext cx="6053413" cy="854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285750" lvl="0" indent="-285750" algn="l" rtl="0">
              <a:spcBef>
                <a:spcPts val="0"/>
              </a:spcBef>
              <a:spcAft>
                <a:spcPts val="0"/>
              </a:spcAft>
              <a:buFont typeface="Wingdings" panose="05000000000000000000" pitchFamily="2" charset="2"/>
              <a:buChar char="q"/>
            </a:pPr>
            <a:r>
              <a:rPr lang="en-IN" dirty="0">
                <a:solidFill>
                  <a:schemeClr val="bg1">
                    <a:lumMod val="50000"/>
                  </a:schemeClr>
                </a:solidFill>
                <a:latin typeface="Open Sans" panose="020B0606030504020204" pitchFamily="34" charset="0"/>
              </a:rPr>
              <a:t>918</a:t>
            </a:r>
            <a:r>
              <a:rPr lang="en-IN" sz="1200" dirty="0">
                <a:solidFill>
                  <a:schemeClr val="bg1">
                    <a:lumMod val="50000"/>
                  </a:schemeClr>
                </a:solidFill>
                <a:latin typeface="Open Sans" panose="020B0606030504020204" pitchFamily="34" charset="0"/>
              </a:rPr>
              <a:t> records and 12 variables</a:t>
            </a:r>
          </a:p>
        </p:txBody>
      </p:sp>
      <p:sp>
        <p:nvSpPr>
          <p:cNvPr id="6" name="Google Shape;361;p34">
            <a:extLst>
              <a:ext uri="{FF2B5EF4-FFF2-40B4-BE49-F238E27FC236}">
                <a16:creationId xmlns:a16="http://schemas.microsoft.com/office/drawing/2014/main" id="{C96132C3-1535-9D87-1837-10D20D3A1BD8}"/>
              </a:ext>
            </a:extLst>
          </p:cNvPr>
          <p:cNvSpPr txBox="1">
            <a:spLocks/>
          </p:cNvSpPr>
          <p:nvPr/>
        </p:nvSpPr>
        <p:spPr>
          <a:xfrm>
            <a:off x="2370587" y="2565882"/>
            <a:ext cx="6053413" cy="854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285750" lvl="0" indent="-285750" algn="l" rtl="0">
              <a:spcBef>
                <a:spcPts val="0"/>
              </a:spcBef>
              <a:spcAft>
                <a:spcPts val="0"/>
              </a:spcAft>
              <a:buFont typeface="Wingdings" panose="05000000000000000000" pitchFamily="2" charset="2"/>
              <a:buChar char="q"/>
            </a:pPr>
            <a:r>
              <a:rPr lang="en-IN" sz="1200" dirty="0">
                <a:solidFill>
                  <a:schemeClr val="bg1">
                    <a:lumMod val="50000"/>
                  </a:schemeClr>
                </a:solidFill>
                <a:latin typeface="Open Sans" panose="020B0606030504020204" pitchFamily="34" charset="0"/>
              </a:rPr>
              <a:t>Age, Sex, </a:t>
            </a:r>
            <a:r>
              <a:rPr lang="en-IN" sz="1200" dirty="0" err="1">
                <a:solidFill>
                  <a:schemeClr val="bg1">
                    <a:lumMod val="50000"/>
                  </a:schemeClr>
                </a:solidFill>
                <a:latin typeface="Open Sans" panose="020B0606030504020204" pitchFamily="34" charset="0"/>
              </a:rPr>
              <a:t>ChestPainType</a:t>
            </a:r>
            <a:r>
              <a:rPr lang="en-IN" sz="1200" dirty="0">
                <a:solidFill>
                  <a:schemeClr val="bg1">
                    <a:lumMod val="50000"/>
                  </a:schemeClr>
                </a:solidFill>
                <a:latin typeface="Open Sans" panose="020B0606030504020204" pitchFamily="34" charset="0"/>
              </a:rPr>
              <a:t>, </a:t>
            </a:r>
            <a:r>
              <a:rPr lang="en-IN" sz="1200" dirty="0" err="1">
                <a:solidFill>
                  <a:schemeClr val="bg1">
                    <a:lumMod val="50000"/>
                  </a:schemeClr>
                </a:solidFill>
                <a:latin typeface="Open Sans" panose="020B0606030504020204" pitchFamily="34" charset="0"/>
              </a:rPr>
              <a:t>RestingBP</a:t>
            </a:r>
            <a:r>
              <a:rPr lang="en-IN" sz="1200" dirty="0">
                <a:solidFill>
                  <a:schemeClr val="bg1">
                    <a:lumMod val="50000"/>
                  </a:schemeClr>
                </a:solidFill>
                <a:latin typeface="Open Sans" panose="020B0606030504020204" pitchFamily="34" charset="0"/>
              </a:rPr>
              <a:t>, Cholesterol, </a:t>
            </a:r>
            <a:r>
              <a:rPr lang="en-IN" sz="1200" dirty="0" err="1">
                <a:solidFill>
                  <a:schemeClr val="bg1">
                    <a:lumMod val="50000"/>
                  </a:schemeClr>
                </a:solidFill>
                <a:latin typeface="Open Sans" panose="020B0606030504020204" pitchFamily="34" charset="0"/>
              </a:rPr>
              <a:t>FastingBS</a:t>
            </a:r>
            <a:r>
              <a:rPr lang="en-IN" sz="1200" dirty="0">
                <a:solidFill>
                  <a:schemeClr val="bg1">
                    <a:lumMod val="50000"/>
                  </a:schemeClr>
                </a:solidFill>
                <a:latin typeface="Open Sans" panose="020B0606030504020204" pitchFamily="34" charset="0"/>
              </a:rPr>
              <a:t>, </a:t>
            </a:r>
            <a:r>
              <a:rPr lang="en-IN" sz="1200" dirty="0" err="1">
                <a:solidFill>
                  <a:schemeClr val="bg1">
                    <a:lumMod val="50000"/>
                  </a:schemeClr>
                </a:solidFill>
                <a:latin typeface="Open Sans" panose="020B0606030504020204" pitchFamily="34" charset="0"/>
              </a:rPr>
              <a:t>RestingECG</a:t>
            </a:r>
            <a:r>
              <a:rPr lang="en-IN" sz="1200" dirty="0">
                <a:solidFill>
                  <a:schemeClr val="bg1">
                    <a:lumMod val="50000"/>
                  </a:schemeClr>
                </a:solidFill>
                <a:latin typeface="Open Sans" panose="020B0606030504020204" pitchFamily="34" charset="0"/>
              </a:rPr>
              <a:t>, </a:t>
            </a:r>
            <a:r>
              <a:rPr lang="en-IN" sz="1200" dirty="0" err="1">
                <a:solidFill>
                  <a:schemeClr val="bg1">
                    <a:lumMod val="50000"/>
                  </a:schemeClr>
                </a:solidFill>
                <a:latin typeface="Open Sans" panose="020B0606030504020204" pitchFamily="34" charset="0"/>
              </a:rPr>
              <a:t>MaxHR</a:t>
            </a:r>
            <a:r>
              <a:rPr lang="en-IN" sz="1200" dirty="0">
                <a:solidFill>
                  <a:schemeClr val="bg1">
                    <a:lumMod val="50000"/>
                  </a:schemeClr>
                </a:solidFill>
                <a:latin typeface="Open Sans" panose="020B0606030504020204" pitchFamily="34" charset="0"/>
              </a:rPr>
              <a:t>, </a:t>
            </a:r>
            <a:r>
              <a:rPr lang="en-IN" sz="1200" dirty="0" err="1">
                <a:solidFill>
                  <a:schemeClr val="bg1">
                    <a:lumMod val="50000"/>
                  </a:schemeClr>
                </a:solidFill>
                <a:latin typeface="Open Sans" panose="020B0606030504020204" pitchFamily="34" charset="0"/>
              </a:rPr>
              <a:t>ExerciseAngina</a:t>
            </a:r>
            <a:r>
              <a:rPr lang="en-IN" sz="1200" dirty="0">
                <a:solidFill>
                  <a:schemeClr val="bg1">
                    <a:lumMod val="50000"/>
                  </a:schemeClr>
                </a:solidFill>
                <a:latin typeface="Open Sans" panose="020B0606030504020204" pitchFamily="34" charset="0"/>
              </a:rPr>
              <a:t>, </a:t>
            </a:r>
            <a:r>
              <a:rPr lang="en-IN" sz="1200" dirty="0" err="1">
                <a:solidFill>
                  <a:schemeClr val="bg1">
                    <a:lumMod val="50000"/>
                  </a:schemeClr>
                </a:solidFill>
                <a:latin typeface="Open Sans" panose="020B0606030504020204" pitchFamily="34" charset="0"/>
              </a:rPr>
              <a:t>Oldpeak</a:t>
            </a:r>
            <a:r>
              <a:rPr lang="en-IN" sz="1200" dirty="0">
                <a:solidFill>
                  <a:schemeClr val="bg1">
                    <a:lumMod val="50000"/>
                  </a:schemeClr>
                </a:solidFill>
                <a:latin typeface="Open Sans" panose="020B0606030504020204" pitchFamily="34" charset="0"/>
              </a:rPr>
              <a:t>, ST Slope, </a:t>
            </a:r>
            <a:r>
              <a:rPr lang="en-IN" sz="1200" dirty="0" err="1">
                <a:solidFill>
                  <a:schemeClr val="bg1">
                    <a:lumMod val="50000"/>
                  </a:schemeClr>
                </a:solidFill>
                <a:latin typeface="Open Sans" panose="020B0606030504020204" pitchFamily="34" charset="0"/>
              </a:rPr>
              <a:t>HeartDisease</a:t>
            </a:r>
            <a:r>
              <a:rPr lang="en-IN" sz="1200" dirty="0">
                <a:solidFill>
                  <a:schemeClr val="bg1">
                    <a:lumMod val="50000"/>
                  </a:schemeClr>
                </a:solidFill>
                <a:latin typeface="Open Sans" panose="020B0606030504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title"/>
          </p:nvPr>
        </p:nvSpPr>
        <p:spPr>
          <a:xfrm>
            <a:off x="720000" y="800625"/>
            <a:ext cx="77040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a:t>
            </a:r>
            <a:endParaRPr dirty="0"/>
          </a:p>
        </p:txBody>
      </p:sp>
      <p:sp>
        <p:nvSpPr>
          <p:cNvPr id="377" name="Google Shape;377;p35"/>
          <p:cNvSpPr txBox="1">
            <a:spLocks noGrp="1"/>
          </p:cNvSpPr>
          <p:nvPr>
            <p:ph type="subTitle" idx="1"/>
          </p:nvPr>
        </p:nvSpPr>
        <p:spPr>
          <a:xfrm>
            <a:off x="2660040" y="1262210"/>
            <a:ext cx="7275042" cy="3766989"/>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Wingdings" panose="05000000000000000000" pitchFamily="2" charset="2"/>
              <a:buChar char="q"/>
            </a:pPr>
            <a:r>
              <a:rPr lang="en-US" sz="1400" b="1" dirty="0">
                <a:solidFill>
                  <a:schemeClr val="bg1">
                    <a:lumMod val="25000"/>
                  </a:schemeClr>
                </a:solidFill>
                <a:latin typeface="Times New Roman" panose="02020603050405020304" pitchFamily="18" charset="0"/>
                <a:cs typeface="Times New Roman" panose="02020603050405020304" pitchFamily="18" charset="0"/>
              </a:rPr>
              <a:t>Develop a Predictive Model for heart failure.</a:t>
            </a:r>
          </a:p>
          <a:p>
            <a:pPr marL="285750" lvl="0" indent="-285750" algn="l" rtl="0">
              <a:lnSpc>
                <a:spcPct val="200000"/>
              </a:lnSpc>
              <a:spcBef>
                <a:spcPts val="0"/>
              </a:spcBef>
              <a:spcAft>
                <a:spcPts val="0"/>
              </a:spcAft>
              <a:buFont typeface="Wingdings" panose="05000000000000000000" pitchFamily="2" charset="2"/>
              <a:buChar char="q"/>
            </a:pPr>
            <a:r>
              <a:rPr lang="en-US" sz="1400" b="1" dirty="0">
                <a:solidFill>
                  <a:schemeClr val="bg1">
                    <a:lumMod val="25000"/>
                  </a:schemeClr>
                </a:solidFill>
                <a:latin typeface="Times New Roman" panose="02020603050405020304" pitchFamily="18" charset="0"/>
                <a:cs typeface="Times New Roman" panose="02020603050405020304" pitchFamily="18" charset="0"/>
              </a:rPr>
              <a:t>Identify Key Predictors</a:t>
            </a:r>
          </a:p>
          <a:p>
            <a:pPr marL="285750" lvl="0" indent="-285750" algn="l" rtl="0">
              <a:lnSpc>
                <a:spcPct val="200000"/>
              </a:lnSpc>
              <a:spcBef>
                <a:spcPts val="0"/>
              </a:spcBef>
              <a:spcAft>
                <a:spcPts val="0"/>
              </a:spcAft>
              <a:buFont typeface="Wingdings" panose="05000000000000000000" pitchFamily="2" charset="2"/>
              <a:buChar char="q"/>
            </a:pPr>
            <a:r>
              <a:rPr lang="en-US" sz="1400" b="1" dirty="0">
                <a:solidFill>
                  <a:schemeClr val="bg1">
                    <a:lumMod val="25000"/>
                  </a:schemeClr>
                </a:solidFill>
                <a:latin typeface="Times New Roman" panose="02020603050405020304" pitchFamily="18" charset="0"/>
                <a:cs typeface="Times New Roman" panose="02020603050405020304" pitchFamily="18" charset="0"/>
              </a:rPr>
              <a:t>Validate and evaluate model performance</a:t>
            </a:r>
          </a:p>
          <a:p>
            <a:pPr marL="285750" lvl="0" indent="-285750" algn="l" rtl="0">
              <a:lnSpc>
                <a:spcPct val="200000"/>
              </a:lnSpc>
              <a:spcBef>
                <a:spcPts val="0"/>
              </a:spcBef>
              <a:spcAft>
                <a:spcPts val="0"/>
              </a:spcAft>
              <a:buFont typeface="Wingdings" panose="05000000000000000000" pitchFamily="2" charset="2"/>
              <a:buChar char="q"/>
            </a:pPr>
            <a:r>
              <a:rPr lang="en-IN" sz="1400" b="1" dirty="0">
                <a:latin typeface="Times New Roman" panose="02020603050405020304" pitchFamily="18" charset="0"/>
                <a:ea typeface="Times New Roman" panose="02020603050405020304" pitchFamily="18" charset="0"/>
              </a:rPr>
              <a:t>C</a:t>
            </a:r>
            <a:r>
              <a:rPr lang="en-IN" sz="1400" b="1" kern="0" dirty="0">
                <a:effectLst/>
                <a:latin typeface="Times New Roman" panose="02020603050405020304" pitchFamily="18" charset="0"/>
                <a:ea typeface="Times New Roman" panose="02020603050405020304" pitchFamily="18" charset="0"/>
              </a:rPr>
              <a:t>ardiovascular health research: </a:t>
            </a:r>
            <a:endParaRPr lang="en-US" sz="1400" b="1" dirty="0">
              <a:solidFill>
                <a:schemeClr val="bg1">
                  <a:lumMod val="25000"/>
                </a:schemeClr>
              </a:solidFill>
              <a:latin typeface="Times New Roman" panose="02020603050405020304" pitchFamily="18" charset="0"/>
              <a:cs typeface="Times New Roman" panose="02020603050405020304" pitchFamily="18" charset="0"/>
            </a:endParaRPr>
          </a:p>
          <a:p>
            <a:pPr marL="285750" lvl="0" indent="-285750" algn="l" rtl="0">
              <a:lnSpc>
                <a:spcPct val="200000"/>
              </a:lnSpc>
              <a:spcBef>
                <a:spcPts val="0"/>
              </a:spcBef>
              <a:spcAft>
                <a:spcPts val="0"/>
              </a:spcAft>
              <a:buFont typeface="Wingdings" panose="05000000000000000000" pitchFamily="2" charset="2"/>
              <a:buChar char="q"/>
            </a:pPr>
            <a:r>
              <a:rPr lang="en-US" sz="1400" b="1" dirty="0">
                <a:solidFill>
                  <a:schemeClr val="bg1">
                    <a:lumMod val="25000"/>
                  </a:schemeClr>
                </a:solidFill>
                <a:latin typeface="Times New Roman" panose="02020603050405020304" pitchFamily="18" charset="0"/>
                <a:cs typeface="Times New Roman" panose="02020603050405020304" pitchFamily="18" charset="0"/>
              </a:rPr>
              <a:t>Enable early detection and intervention.</a:t>
            </a:r>
          </a:p>
          <a:p>
            <a:pPr marL="285750" lvl="0" indent="-285750" algn="l" rtl="0">
              <a:lnSpc>
                <a:spcPct val="200000"/>
              </a:lnSpc>
              <a:spcBef>
                <a:spcPts val="0"/>
              </a:spcBef>
              <a:spcAft>
                <a:spcPts val="0"/>
              </a:spcAft>
              <a:buFont typeface="Wingdings" panose="05000000000000000000" pitchFamily="2" charset="2"/>
              <a:buChar char="q"/>
            </a:pPr>
            <a:r>
              <a:rPr lang="en-US" sz="1400" b="1" dirty="0">
                <a:solidFill>
                  <a:schemeClr val="bg1">
                    <a:lumMod val="25000"/>
                  </a:schemeClr>
                </a:solidFill>
                <a:latin typeface="Times New Roman" panose="02020603050405020304" pitchFamily="18" charset="0"/>
                <a:cs typeface="Times New Roman" panose="02020603050405020304" pitchFamily="18" charset="0"/>
              </a:rPr>
              <a:t>Analyze the ratio between Male and Female.</a:t>
            </a:r>
          </a:p>
          <a:p>
            <a:pPr marL="285750" lvl="0" indent="-285750" algn="l" rtl="0">
              <a:lnSpc>
                <a:spcPct val="200000"/>
              </a:lnSpc>
              <a:spcBef>
                <a:spcPts val="0"/>
              </a:spcBef>
              <a:spcAft>
                <a:spcPts val="0"/>
              </a:spcAft>
              <a:buFont typeface="Wingdings" panose="05000000000000000000" pitchFamily="2" charset="2"/>
              <a:buChar char="q"/>
            </a:pPr>
            <a:r>
              <a:rPr lang="en-US" sz="1400" b="1" dirty="0">
                <a:solidFill>
                  <a:schemeClr val="bg1">
                    <a:lumMod val="25000"/>
                  </a:schemeClr>
                </a:solidFill>
                <a:latin typeface="Times New Roman" panose="02020603050405020304" pitchFamily="18" charset="0"/>
                <a:cs typeface="Times New Roman" panose="02020603050405020304" pitchFamily="18" charset="0"/>
              </a:rPr>
              <a:t>Heart Disease Prediction Outcomes</a:t>
            </a:r>
            <a:endParaRPr lang="en-IN" sz="1400" b="1" dirty="0">
              <a:solidFill>
                <a:schemeClr val="bg1">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E4C67E84-B3D4-FB25-DB0B-A32801C42D78}"/>
              </a:ext>
            </a:extLst>
          </p:cNvPr>
          <p:cNvPicPr>
            <a:picLocks noChangeAspect="1"/>
          </p:cNvPicPr>
          <p:nvPr/>
        </p:nvPicPr>
        <p:blipFill rotWithShape="1">
          <a:blip r:embed="rId3"/>
          <a:srcRect l="2665" t="18324" r="1742"/>
          <a:stretch/>
        </p:blipFill>
        <p:spPr>
          <a:xfrm>
            <a:off x="4758431" y="643932"/>
            <a:ext cx="4385569" cy="155197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32225E5C-9B12-8059-92A6-81D4B8AD8548}"/>
              </a:ext>
            </a:extLst>
          </p:cNvPr>
          <p:cNvPicPr>
            <a:picLocks noChangeAspect="1"/>
          </p:cNvPicPr>
          <p:nvPr/>
        </p:nvPicPr>
        <p:blipFill rotWithShape="1">
          <a:blip r:embed="rId4"/>
          <a:srcRect t="20234"/>
          <a:stretch/>
        </p:blipFill>
        <p:spPr>
          <a:xfrm>
            <a:off x="0" y="2397795"/>
            <a:ext cx="4571999" cy="1334979"/>
          </a:xfrm>
          <a:prstGeom prst="rect">
            <a:avLst/>
          </a:prstGeom>
        </p:spPr>
      </p:pic>
      <p:pic>
        <p:nvPicPr>
          <p:cNvPr id="9" name="Picture 8" descr="A screenshot of a graph&#10;&#10;Description automatically generated">
            <a:extLst>
              <a:ext uri="{FF2B5EF4-FFF2-40B4-BE49-F238E27FC236}">
                <a16:creationId xmlns:a16="http://schemas.microsoft.com/office/drawing/2014/main" id="{6697519F-2E4C-3E17-9111-AF2081C3E9D5}"/>
              </a:ext>
            </a:extLst>
          </p:cNvPr>
          <p:cNvPicPr>
            <a:picLocks noChangeAspect="1"/>
          </p:cNvPicPr>
          <p:nvPr/>
        </p:nvPicPr>
        <p:blipFill rotWithShape="1">
          <a:blip r:embed="rId5"/>
          <a:srcRect l="2118" t="21820" r="1859"/>
          <a:stretch/>
        </p:blipFill>
        <p:spPr>
          <a:xfrm>
            <a:off x="4758431" y="2402297"/>
            <a:ext cx="4385569" cy="133047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1DA2677F-E640-3DF5-5FC2-78C77919E01C}"/>
              </a:ext>
            </a:extLst>
          </p:cNvPr>
          <p:cNvPicPr>
            <a:picLocks noChangeAspect="1"/>
          </p:cNvPicPr>
          <p:nvPr/>
        </p:nvPicPr>
        <p:blipFill rotWithShape="1">
          <a:blip r:embed="rId6"/>
          <a:srcRect l="1688" t="25366"/>
          <a:stretch/>
        </p:blipFill>
        <p:spPr>
          <a:xfrm>
            <a:off x="33290" y="3847149"/>
            <a:ext cx="4538709" cy="1296351"/>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55EB3424-9775-DE05-B1C6-F0F84F02E1F1}"/>
              </a:ext>
            </a:extLst>
          </p:cNvPr>
          <p:cNvPicPr>
            <a:picLocks noChangeAspect="1"/>
          </p:cNvPicPr>
          <p:nvPr/>
        </p:nvPicPr>
        <p:blipFill rotWithShape="1">
          <a:blip r:embed="rId7"/>
          <a:srcRect l="2118" t="15630"/>
          <a:stretch/>
        </p:blipFill>
        <p:spPr>
          <a:xfrm>
            <a:off x="4758430" y="3813022"/>
            <a:ext cx="4385570" cy="1330478"/>
          </a:xfrm>
          <a:prstGeom prst="rect">
            <a:avLst/>
          </a:prstGeom>
        </p:spPr>
      </p:pic>
      <p:sp>
        <p:nvSpPr>
          <p:cNvPr id="16" name="Google Shape;374;p35">
            <a:extLst>
              <a:ext uri="{FF2B5EF4-FFF2-40B4-BE49-F238E27FC236}">
                <a16:creationId xmlns:a16="http://schemas.microsoft.com/office/drawing/2014/main" id="{801F9476-FA91-3C3D-0080-B4ABCE933ECD}"/>
              </a:ext>
            </a:extLst>
          </p:cNvPr>
          <p:cNvSpPr txBox="1">
            <a:spLocks noGrp="1"/>
          </p:cNvSpPr>
          <p:nvPr>
            <p:ph type="title"/>
          </p:nvPr>
        </p:nvSpPr>
        <p:spPr>
          <a:xfrm>
            <a:off x="2334827" y="-14700"/>
            <a:ext cx="3151573" cy="4763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Frequency Table:</a:t>
            </a:r>
            <a:endParaRPr dirty="0"/>
          </a:p>
        </p:txBody>
      </p:sp>
      <p:pic>
        <p:nvPicPr>
          <p:cNvPr id="19" name="Picture 18" descr="A screenshot of a cell phone&#10;&#10;Description automatically generated">
            <a:extLst>
              <a:ext uri="{FF2B5EF4-FFF2-40B4-BE49-F238E27FC236}">
                <a16:creationId xmlns:a16="http://schemas.microsoft.com/office/drawing/2014/main" id="{59D490B8-3242-9F82-B5BE-4D9B65C50A08}"/>
              </a:ext>
            </a:extLst>
          </p:cNvPr>
          <p:cNvPicPr>
            <a:picLocks noChangeAspect="1"/>
          </p:cNvPicPr>
          <p:nvPr/>
        </p:nvPicPr>
        <p:blipFill>
          <a:blip r:embed="rId8"/>
          <a:stretch>
            <a:fillRect/>
          </a:stretch>
        </p:blipFill>
        <p:spPr>
          <a:xfrm>
            <a:off x="-4439" y="643933"/>
            <a:ext cx="4576440" cy="15519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4" name="Picture 3" descr="A graph of a heart disease distribution&#10;&#10;Description automatically generated">
            <a:extLst>
              <a:ext uri="{FF2B5EF4-FFF2-40B4-BE49-F238E27FC236}">
                <a16:creationId xmlns:a16="http://schemas.microsoft.com/office/drawing/2014/main" id="{898E6B4B-66F6-5372-A303-6D3F0C0EA73C}"/>
              </a:ext>
            </a:extLst>
          </p:cNvPr>
          <p:cNvPicPr>
            <a:picLocks noChangeAspect="1"/>
          </p:cNvPicPr>
          <p:nvPr/>
        </p:nvPicPr>
        <p:blipFill>
          <a:blip r:embed="rId3"/>
          <a:stretch>
            <a:fillRect/>
          </a:stretch>
        </p:blipFill>
        <p:spPr>
          <a:xfrm>
            <a:off x="-1" y="0"/>
            <a:ext cx="4572000" cy="2471596"/>
          </a:xfrm>
          <a:prstGeom prst="rect">
            <a:avLst/>
          </a:prstGeom>
        </p:spPr>
      </p:pic>
      <p:pic>
        <p:nvPicPr>
          <p:cNvPr id="8" name="Picture 7" descr="A graph of heart disease distribution&#10;&#10;Description automatically generated">
            <a:extLst>
              <a:ext uri="{FF2B5EF4-FFF2-40B4-BE49-F238E27FC236}">
                <a16:creationId xmlns:a16="http://schemas.microsoft.com/office/drawing/2014/main" id="{AEF2489A-8F03-8154-FB7C-280BA5A6F944}"/>
              </a:ext>
            </a:extLst>
          </p:cNvPr>
          <p:cNvPicPr>
            <a:picLocks noChangeAspect="1"/>
          </p:cNvPicPr>
          <p:nvPr/>
        </p:nvPicPr>
        <p:blipFill>
          <a:blip r:embed="rId4"/>
          <a:stretch>
            <a:fillRect/>
          </a:stretch>
        </p:blipFill>
        <p:spPr>
          <a:xfrm>
            <a:off x="5088467" y="-1"/>
            <a:ext cx="4092068" cy="2471597"/>
          </a:xfrm>
          <a:prstGeom prst="rect">
            <a:avLst/>
          </a:prstGeom>
        </p:spPr>
      </p:pic>
      <p:pic>
        <p:nvPicPr>
          <p:cNvPr id="14" name="Picture 13" descr="A graph of a heart disease distribution&#10;&#10;Description automatically generated">
            <a:extLst>
              <a:ext uri="{FF2B5EF4-FFF2-40B4-BE49-F238E27FC236}">
                <a16:creationId xmlns:a16="http://schemas.microsoft.com/office/drawing/2014/main" id="{AE9586B4-0633-9DCF-F02C-83CF43C38E9B}"/>
              </a:ext>
            </a:extLst>
          </p:cNvPr>
          <p:cNvPicPr>
            <a:picLocks noChangeAspect="1"/>
          </p:cNvPicPr>
          <p:nvPr/>
        </p:nvPicPr>
        <p:blipFill>
          <a:blip r:embed="rId5"/>
          <a:stretch>
            <a:fillRect/>
          </a:stretch>
        </p:blipFill>
        <p:spPr>
          <a:xfrm>
            <a:off x="-2" y="2571750"/>
            <a:ext cx="4572001" cy="2571749"/>
          </a:xfrm>
          <a:prstGeom prst="rect">
            <a:avLst/>
          </a:prstGeom>
        </p:spPr>
      </p:pic>
      <p:pic>
        <p:nvPicPr>
          <p:cNvPr id="16" name="Picture 15" descr="A graph of a heart disease distribution&#10;&#10;Description automatically generated">
            <a:extLst>
              <a:ext uri="{FF2B5EF4-FFF2-40B4-BE49-F238E27FC236}">
                <a16:creationId xmlns:a16="http://schemas.microsoft.com/office/drawing/2014/main" id="{64A41E66-6CB7-D6EA-4B95-6B738C5F598D}"/>
              </a:ext>
            </a:extLst>
          </p:cNvPr>
          <p:cNvPicPr>
            <a:picLocks noChangeAspect="1"/>
          </p:cNvPicPr>
          <p:nvPr/>
        </p:nvPicPr>
        <p:blipFill>
          <a:blip r:embed="rId6"/>
          <a:stretch>
            <a:fillRect/>
          </a:stretch>
        </p:blipFill>
        <p:spPr>
          <a:xfrm>
            <a:off x="5088467" y="2571750"/>
            <a:ext cx="4055533" cy="2571749"/>
          </a:xfrm>
          <a:prstGeom prst="rect">
            <a:avLst/>
          </a:prstGeom>
        </p:spPr>
      </p:pic>
    </p:spTree>
    <p:extLst>
      <p:ext uri="{BB962C8B-B14F-4D97-AF65-F5344CB8AC3E}">
        <p14:creationId xmlns:p14="http://schemas.microsoft.com/office/powerpoint/2010/main" val="313237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6" name="Picture 5" descr="A graph of a heart disease distribution&#10;&#10;Description automatically generated">
            <a:extLst>
              <a:ext uri="{FF2B5EF4-FFF2-40B4-BE49-F238E27FC236}">
                <a16:creationId xmlns:a16="http://schemas.microsoft.com/office/drawing/2014/main" id="{B020F77F-F0E9-5C27-FC74-86C8AE2CB089}"/>
              </a:ext>
            </a:extLst>
          </p:cNvPr>
          <p:cNvPicPr>
            <a:picLocks noChangeAspect="1"/>
          </p:cNvPicPr>
          <p:nvPr/>
        </p:nvPicPr>
        <p:blipFill>
          <a:blip r:embed="rId3"/>
          <a:stretch>
            <a:fillRect/>
          </a:stretch>
        </p:blipFill>
        <p:spPr>
          <a:xfrm>
            <a:off x="2185322" y="0"/>
            <a:ext cx="4499572" cy="2236206"/>
          </a:xfrm>
          <a:prstGeom prst="rect">
            <a:avLst/>
          </a:prstGeom>
        </p:spPr>
      </p:pic>
      <p:pic>
        <p:nvPicPr>
          <p:cNvPr id="9" name="Picture 8" descr="A graph of heart disease distribution&#10;&#10;Description automatically generated">
            <a:extLst>
              <a:ext uri="{FF2B5EF4-FFF2-40B4-BE49-F238E27FC236}">
                <a16:creationId xmlns:a16="http://schemas.microsoft.com/office/drawing/2014/main" id="{8FB9C8FC-B69B-9D79-6663-7F6C92B57495}"/>
              </a:ext>
            </a:extLst>
          </p:cNvPr>
          <p:cNvPicPr>
            <a:picLocks noChangeAspect="1"/>
          </p:cNvPicPr>
          <p:nvPr/>
        </p:nvPicPr>
        <p:blipFill>
          <a:blip r:embed="rId4"/>
          <a:stretch>
            <a:fillRect/>
          </a:stretch>
        </p:blipFill>
        <p:spPr>
          <a:xfrm>
            <a:off x="0" y="2446443"/>
            <a:ext cx="4499572" cy="2697057"/>
          </a:xfrm>
          <a:prstGeom prst="rect">
            <a:avLst/>
          </a:prstGeom>
        </p:spPr>
      </p:pic>
      <p:pic>
        <p:nvPicPr>
          <p:cNvPr id="2" name="Picture 1" descr="A graph of a heart disease distribution&#10;&#10;Description automatically generated">
            <a:extLst>
              <a:ext uri="{FF2B5EF4-FFF2-40B4-BE49-F238E27FC236}">
                <a16:creationId xmlns:a16="http://schemas.microsoft.com/office/drawing/2014/main" id="{CDE339FD-FE74-F03B-EA64-A1AD966F0F0C}"/>
              </a:ext>
            </a:extLst>
          </p:cNvPr>
          <p:cNvPicPr>
            <a:picLocks noChangeAspect="1"/>
          </p:cNvPicPr>
          <p:nvPr/>
        </p:nvPicPr>
        <p:blipFill>
          <a:blip r:embed="rId5"/>
          <a:stretch>
            <a:fillRect/>
          </a:stretch>
        </p:blipFill>
        <p:spPr>
          <a:xfrm>
            <a:off x="4716854" y="2446444"/>
            <a:ext cx="4427146" cy="26970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7" name="Picture 6" descr="A table with numbers and numbers&#10;&#10;Description automatically generated">
            <a:extLst>
              <a:ext uri="{FF2B5EF4-FFF2-40B4-BE49-F238E27FC236}">
                <a16:creationId xmlns:a16="http://schemas.microsoft.com/office/drawing/2014/main" id="{E5E2368B-9923-72AE-80E1-A9B1BAC40440}"/>
              </a:ext>
            </a:extLst>
          </p:cNvPr>
          <p:cNvPicPr>
            <a:picLocks noChangeAspect="1"/>
          </p:cNvPicPr>
          <p:nvPr/>
        </p:nvPicPr>
        <p:blipFill>
          <a:blip r:embed="rId3"/>
          <a:stretch>
            <a:fillRect/>
          </a:stretch>
        </p:blipFill>
        <p:spPr>
          <a:xfrm>
            <a:off x="0" y="3137147"/>
            <a:ext cx="4447713" cy="2006353"/>
          </a:xfrm>
          <a:prstGeom prst="rect">
            <a:avLst/>
          </a:prstGeom>
        </p:spPr>
      </p:pic>
      <p:pic>
        <p:nvPicPr>
          <p:cNvPr id="9" name="Picture 8" descr="A table with numbers and lines&#10;&#10;Description automatically generated">
            <a:extLst>
              <a:ext uri="{FF2B5EF4-FFF2-40B4-BE49-F238E27FC236}">
                <a16:creationId xmlns:a16="http://schemas.microsoft.com/office/drawing/2014/main" id="{D75EF675-166B-2D41-C143-7756159D5B7B}"/>
              </a:ext>
            </a:extLst>
          </p:cNvPr>
          <p:cNvPicPr>
            <a:picLocks noChangeAspect="1"/>
          </p:cNvPicPr>
          <p:nvPr/>
        </p:nvPicPr>
        <p:blipFill>
          <a:blip r:embed="rId4"/>
          <a:stretch>
            <a:fillRect/>
          </a:stretch>
        </p:blipFill>
        <p:spPr>
          <a:xfrm>
            <a:off x="4252404" y="461639"/>
            <a:ext cx="4891596" cy="2661181"/>
          </a:xfrm>
          <a:prstGeom prst="rect">
            <a:avLst/>
          </a:prstGeom>
        </p:spPr>
      </p:pic>
      <p:sp>
        <p:nvSpPr>
          <p:cNvPr id="10" name="Google Shape;374;p35">
            <a:extLst>
              <a:ext uri="{FF2B5EF4-FFF2-40B4-BE49-F238E27FC236}">
                <a16:creationId xmlns:a16="http://schemas.microsoft.com/office/drawing/2014/main" id="{754598CB-1552-7CDE-5971-DF0C7B0D169C}"/>
              </a:ext>
            </a:extLst>
          </p:cNvPr>
          <p:cNvSpPr txBox="1">
            <a:spLocks noGrp="1"/>
          </p:cNvSpPr>
          <p:nvPr>
            <p:ph type="title"/>
          </p:nvPr>
        </p:nvSpPr>
        <p:spPr>
          <a:xfrm>
            <a:off x="537098" y="1000783"/>
            <a:ext cx="3151573" cy="4763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Correlation Matrix</a:t>
            </a:r>
            <a:endParaRPr dirty="0"/>
          </a:p>
        </p:txBody>
      </p:sp>
    </p:spTree>
    <p:extLst>
      <p:ext uri="{BB962C8B-B14F-4D97-AF65-F5344CB8AC3E}">
        <p14:creationId xmlns:p14="http://schemas.microsoft.com/office/powerpoint/2010/main" val="187315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7" name="Picture 36" descr="A table with numbers and a few black text&#10;&#10;Description automatically generated with medium confidence">
            <a:extLst>
              <a:ext uri="{FF2B5EF4-FFF2-40B4-BE49-F238E27FC236}">
                <a16:creationId xmlns:a16="http://schemas.microsoft.com/office/drawing/2014/main" id="{A05BB5E2-D727-DDEB-D4FA-331C1E06768C}"/>
              </a:ext>
            </a:extLst>
          </p:cNvPr>
          <p:cNvPicPr>
            <a:picLocks noChangeAspect="1"/>
          </p:cNvPicPr>
          <p:nvPr/>
        </p:nvPicPr>
        <p:blipFill>
          <a:blip r:embed="rId3"/>
          <a:stretch>
            <a:fillRect/>
          </a:stretch>
        </p:blipFill>
        <p:spPr>
          <a:xfrm>
            <a:off x="1" y="3570682"/>
            <a:ext cx="4785063" cy="1572818"/>
          </a:xfrm>
          <a:prstGeom prst="rect">
            <a:avLst/>
          </a:prstGeom>
        </p:spPr>
      </p:pic>
      <p:pic>
        <p:nvPicPr>
          <p:cNvPr id="39" name="Picture 38" descr="A screenshot of a calculator&#10;&#10;Description automatically generated">
            <a:extLst>
              <a:ext uri="{FF2B5EF4-FFF2-40B4-BE49-F238E27FC236}">
                <a16:creationId xmlns:a16="http://schemas.microsoft.com/office/drawing/2014/main" id="{4822C48D-E16F-F2C2-FCB3-E49FA4DF4013}"/>
              </a:ext>
            </a:extLst>
          </p:cNvPr>
          <p:cNvPicPr>
            <a:picLocks noChangeAspect="1"/>
          </p:cNvPicPr>
          <p:nvPr/>
        </p:nvPicPr>
        <p:blipFill>
          <a:blip r:embed="rId4"/>
          <a:stretch>
            <a:fillRect/>
          </a:stretch>
        </p:blipFill>
        <p:spPr>
          <a:xfrm>
            <a:off x="4902200" y="643464"/>
            <a:ext cx="2501978" cy="2680607"/>
          </a:xfrm>
          <a:prstGeom prst="rect">
            <a:avLst/>
          </a:prstGeom>
        </p:spPr>
      </p:pic>
      <p:pic>
        <p:nvPicPr>
          <p:cNvPr id="41" name="Picture 40" descr="A table with numbers and symbols&#10;&#10;Description automatically generated">
            <a:extLst>
              <a:ext uri="{FF2B5EF4-FFF2-40B4-BE49-F238E27FC236}">
                <a16:creationId xmlns:a16="http://schemas.microsoft.com/office/drawing/2014/main" id="{BC1660A1-73AE-5592-03C3-3925381A8150}"/>
              </a:ext>
            </a:extLst>
          </p:cNvPr>
          <p:cNvPicPr>
            <a:picLocks noChangeAspect="1"/>
          </p:cNvPicPr>
          <p:nvPr/>
        </p:nvPicPr>
        <p:blipFill>
          <a:blip r:embed="rId5"/>
          <a:stretch>
            <a:fillRect/>
          </a:stretch>
        </p:blipFill>
        <p:spPr>
          <a:xfrm>
            <a:off x="4902200" y="3570683"/>
            <a:ext cx="4241799" cy="1572817"/>
          </a:xfrm>
          <a:prstGeom prst="rect">
            <a:avLst/>
          </a:prstGeom>
        </p:spPr>
      </p:pic>
      <p:pic>
        <p:nvPicPr>
          <p:cNvPr id="43" name="Picture 42" descr="A table with numbers and text&#10;&#10;Description automatically generated">
            <a:extLst>
              <a:ext uri="{FF2B5EF4-FFF2-40B4-BE49-F238E27FC236}">
                <a16:creationId xmlns:a16="http://schemas.microsoft.com/office/drawing/2014/main" id="{701FC81B-F477-F6A0-4136-7A78733F8F82}"/>
              </a:ext>
            </a:extLst>
          </p:cNvPr>
          <p:cNvPicPr>
            <a:picLocks noChangeAspect="1"/>
          </p:cNvPicPr>
          <p:nvPr/>
        </p:nvPicPr>
        <p:blipFill>
          <a:blip r:embed="rId6"/>
          <a:stretch>
            <a:fillRect/>
          </a:stretch>
        </p:blipFill>
        <p:spPr>
          <a:xfrm>
            <a:off x="0" y="643464"/>
            <a:ext cx="4785064" cy="2663620"/>
          </a:xfrm>
          <a:prstGeom prst="rect">
            <a:avLst/>
          </a:prstGeom>
        </p:spPr>
      </p:pic>
      <p:sp>
        <p:nvSpPr>
          <p:cNvPr id="44" name="Google Shape;374;p35">
            <a:extLst>
              <a:ext uri="{FF2B5EF4-FFF2-40B4-BE49-F238E27FC236}">
                <a16:creationId xmlns:a16="http://schemas.microsoft.com/office/drawing/2014/main" id="{70050D16-19E8-2FCD-B16A-8A4206BF436F}"/>
              </a:ext>
            </a:extLst>
          </p:cNvPr>
          <p:cNvSpPr txBox="1">
            <a:spLocks noGrp="1"/>
          </p:cNvSpPr>
          <p:nvPr>
            <p:ph type="title"/>
          </p:nvPr>
        </p:nvSpPr>
        <p:spPr>
          <a:xfrm>
            <a:off x="-71020" y="-96473"/>
            <a:ext cx="6374166" cy="4763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High Performance Regression Model:</a:t>
            </a:r>
            <a:endParaRPr dirty="0"/>
          </a:p>
        </p:txBody>
      </p:sp>
    </p:spTree>
    <p:extLst>
      <p:ext uri="{BB962C8B-B14F-4D97-AF65-F5344CB8AC3E}">
        <p14:creationId xmlns:p14="http://schemas.microsoft.com/office/powerpoint/2010/main" val="1711996845"/>
      </p:ext>
    </p:extLst>
  </p:cSld>
  <p:clrMapOvr>
    <a:masterClrMapping/>
  </p:clrMapOvr>
</p:sld>
</file>

<file path=ppt/theme/theme1.xml><?xml version="1.0" encoding="utf-8"?>
<a:theme xmlns:a="http://schemas.openxmlformats.org/drawingml/2006/main" name="Cardiac Failure by Slidesgo">
  <a:themeElements>
    <a:clrScheme name="Simple Light">
      <a:dk1>
        <a:srgbClr val="002875"/>
      </a:dk1>
      <a:lt1>
        <a:srgbClr val="D8EFFE"/>
      </a:lt1>
      <a:dk2>
        <a:srgbClr val="BEDFF5"/>
      </a:dk2>
      <a:lt2>
        <a:srgbClr val="790A0A"/>
      </a:lt2>
      <a:accent1>
        <a:srgbClr val="E73E3E"/>
      </a:accent1>
      <a:accent2>
        <a:srgbClr val="FC7979"/>
      </a:accent2>
      <a:accent3>
        <a:srgbClr val="FDB2B2"/>
      </a:accent3>
      <a:accent4>
        <a:srgbClr val="F3D0E0"/>
      </a:accent4>
      <a:accent5>
        <a:srgbClr val="FDC9C9"/>
      </a:accent5>
      <a:accent6>
        <a:srgbClr val="FFFFFF"/>
      </a:accent6>
      <a:hlink>
        <a:srgbClr val="0028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3990</TotalTime>
  <Words>257</Words>
  <Application>Microsoft Office PowerPoint</Application>
  <PresentationFormat>On-screen Show (16:9)</PresentationFormat>
  <Paragraphs>34</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Söhne</vt:lpstr>
      <vt:lpstr>Fira Sans SemiBold</vt:lpstr>
      <vt:lpstr>Arial</vt:lpstr>
      <vt:lpstr>Open Sans</vt:lpstr>
      <vt:lpstr>Times</vt:lpstr>
      <vt:lpstr>Barlow</vt:lpstr>
      <vt:lpstr>Wingdings</vt:lpstr>
      <vt:lpstr>Raleway</vt:lpstr>
      <vt:lpstr>Times New Roman</vt:lpstr>
      <vt:lpstr>Fira Sans</vt:lpstr>
      <vt:lpstr>Cardiac Failure by Slidesgo</vt:lpstr>
      <vt:lpstr>Heart Failure Prediction</vt:lpstr>
      <vt:lpstr>Introduction</vt:lpstr>
      <vt:lpstr>Data Collection</vt:lpstr>
      <vt:lpstr>Objectives :</vt:lpstr>
      <vt:lpstr>Frequency Table:</vt:lpstr>
      <vt:lpstr>PowerPoint Presentation</vt:lpstr>
      <vt:lpstr>PowerPoint Presentation</vt:lpstr>
      <vt:lpstr>Correlation Matrix</vt:lpstr>
      <vt:lpstr>High Performance Regression Model:</vt:lpstr>
      <vt:lpstr>Decision Tree:</vt:lpstr>
      <vt:lpstr>Decision Tree:</vt:lpstr>
      <vt:lpstr>Logistic Regression Model</vt:lpstr>
      <vt:lpstr>Neural Network:</vt:lpstr>
      <vt:lpstr>Accuracy of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 Prediction</dc:title>
  <cp:lastModifiedBy>sayali pawar</cp:lastModifiedBy>
  <cp:revision>84</cp:revision>
  <dcterms:modified xsi:type="dcterms:W3CDTF">2024-04-23T16:18:49Z</dcterms:modified>
</cp:coreProperties>
</file>