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158C-4A68-42D1-8FFD-8D962EBDC41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13B6-9C83-4F1F-A04B-DC446E14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7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158C-4A68-42D1-8FFD-8D962EBDC41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13B6-9C83-4F1F-A04B-DC446E14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1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158C-4A68-42D1-8FFD-8D962EBDC41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13B6-9C83-4F1F-A04B-DC446E14496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3380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158C-4A68-42D1-8FFD-8D962EBDC41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13B6-9C83-4F1F-A04B-DC446E14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7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158C-4A68-42D1-8FFD-8D962EBDC41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13B6-9C83-4F1F-A04B-DC446E14496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1342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158C-4A68-42D1-8FFD-8D962EBDC41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13B6-9C83-4F1F-A04B-DC446E14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30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158C-4A68-42D1-8FFD-8D962EBDC41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13B6-9C83-4F1F-A04B-DC446E14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14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158C-4A68-42D1-8FFD-8D962EBDC41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13B6-9C83-4F1F-A04B-DC446E14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158C-4A68-42D1-8FFD-8D962EBDC41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13B6-9C83-4F1F-A04B-DC446E14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1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158C-4A68-42D1-8FFD-8D962EBDC41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13B6-9C83-4F1F-A04B-DC446E14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2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158C-4A68-42D1-8FFD-8D962EBDC41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13B6-9C83-4F1F-A04B-DC446E14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158C-4A68-42D1-8FFD-8D962EBDC41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13B6-9C83-4F1F-A04B-DC446E14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6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158C-4A68-42D1-8FFD-8D962EBDC41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13B6-9C83-4F1F-A04B-DC446E14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7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158C-4A68-42D1-8FFD-8D962EBDC41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13B6-9C83-4F1F-A04B-DC446E14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8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158C-4A68-42D1-8FFD-8D962EBDC41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13B6-9C83-4F1F-A04B-DC446E14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158C-4A68-42D1-8FFD-8D962EBDC41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13B6-9C83-4F1F-A04B-DC446E14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0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E158C-4A68-42D1-8FFD-8D962EBDC41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3513B6-9C83-4F1F-A04B-DC446E14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C257-9AB5-1449-B221-A8E96A04C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137" y="732141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Architecture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the Components and Execution Flow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3C1223-C278-31DB-2F0F-007300C1D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650" y="3529013"/>
            <a:ext cx="2555462" cy="259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28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E0388-0696-309E-35B6-488C70FFF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947" y="2768600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0937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FEAA-7D1B-D771-EF69-843C16283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1938" y="142875"/>
            <a:ext cx="9144000" cy="82391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Java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DB83C-A1AA-70DB-EAC5-49D4280C7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344" y="1185861"/>
            <a:ext cx="10501312" cy="545306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is a platform-independent, object-oriented programming language.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architecture is designed to ensure "write once, run anywhere" functionality.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main components: JDK (Java Development Kit), JRE (Java Runtime 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Environment), JVM (Java Virtual Machine).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7878F8-F495-5DF8-27D3-72C0AE0CD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090" y="2996070"/>
            <a:ext cx="5401269" cy="371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2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FD00A-73BB-004B-3D5E-9F0AC48D8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76300" y="400050"/>
            <a:ext cx="9144000" cy="69532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Development Kit (JDK)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25D96-5967-1D47-B7D1-3A813B393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28787"/>
            <a:ext cx="9144000" cy="414337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Tools and libraries for Java application development.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</a:p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(compiler) : Transforms Java code into bytecode.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java (launcher) : Runs Java applications.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tools: </a:t>
            </a:r>
          </a:p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javadoc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jconsole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debugging tools.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Role:</a:t>
            </a:r>
          </a:p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for development, not needed solely for execution.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09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C125B-00FB-9E5C-BF9A-B96EBDE8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021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Runtime Environment (JRE)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6337A-578A-1411-24B0-29D27BAE0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Executes Java applications.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Core libraries and APIs.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JVM, which interprets/compiles bytecode.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Role: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For running Java programs, providing runtime libraries and JVM.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89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A3EA-C8DA-4B2A-F308-3F747DFC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7663" y="3857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Virtual Machine (JVM)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5C93A-44E5-E0F5-AB07-DAABB5DB9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37" y="1711325"/>
            <a:ext cx="10515600" cy="4351338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bytecode into machine-specific code, enabling platform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independence.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 of JVM: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Class Loader: Loads classes into memory.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Runtime Data Area: Manages memory for code, data, and execution.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Execution Engine: Interprets or JIT-compiles bytecode for execution.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Feature: 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Java platform-independent.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5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7F4B-C60D-E8FB-9105-0589BA8C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63" y="407988"/>
            <a:ext cx="11272837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Program Flow - Compilation 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and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5A552-96FE-8BCF-897A-D8A3AE4BB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200"/>
            <a:ext cx="10515600" cy="4351338"/>
          </a:xfrm>
        </p:spPr>
        <p:txBody>
          <a:bodyPr/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Flow: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Write Source Code (.java file).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Compilation to bytecode (.class file) 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Execution by JVM, interpreting or JIT-compiling bytecode.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Independence: 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Bytecode can run on any machine with JVM.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83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8B299-6442-3637-E05A-6873FDE82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Compilation vs. Interpretation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1214B-48F4-30D7-B190-B57678F24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8950"/>
            <a:ext cx="10515600" cy="4584700"/>
          </a:xfrm>
        </p:spPr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Compilation: Source code (.java) is compiled into platform-independent bytecode (.class).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JVM interprets bytecode into machine code.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Just-In-Time (JIT) Compilation: Optimizes frequently used code segments into machine code for better performance.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8406FD-D739-BCCB-D212-43C54E9C4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789" y="4060567"/>
            <a:ext cx="5200846" cy="228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01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45590-2BB7-54FD-5C44-82CEF31F9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6673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Java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5415-050F-0209-351C-F819FB657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2601"/>
            <a:ext cx="10515600" cy="4351338"/>
          </a:xfrm>
        </p:spPr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Independence: "Write once, run anywhere" capability.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Security: Sandboxed environment and secure class loading.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Robustness: Built-in garbage collection, exception handling.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Performance: JIT compilation and efficient memory management enhance speed.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88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360AA-ABCD-E2A4-C1F2-C8198DE91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197" y="64769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Applications of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B48C1-1641-1A6E-1109-7E65B3C02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863" y="1724026"/>
            <a:ext cx="10167937" cy="4486275"/>
          </a:xfrm>
        </p:spPr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 Applications: Banking and large-scale e-commerce.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Development: Core of Android application development.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Applications: Used in big data and machine learning.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Development: Popular frameworks (e.g., Spring, Hibernate).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5985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Words>431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Trebuchet MS</vt:lpstr>
      <vt:lpstr>Wingdings 3</vt:lpstr>
      <vt:lpstr>Facet</vt:lpstr>
      <vt:lpstr>Java Architecture Exploring the Components and Execution Flow</vt:lpstr>
      <vt:lpstr>Introduction to Java Architecture</vt:lpstr>
      <vt:lpstr>Java Development Kit (JDK)</vt:lpstr>
      <vt:lpstr>Java Runtime Environment (JRE)</vt:lpstr>
      <vt:lpstr>Java Virtual Machine (JVM)</vt:lpstr>
      <vt:lpstr>Java Program Flow - Compilation                        and Execution</vt:lpstr>
      <vt:lpstr>Compilation vs. Interpretation in Java</vt:lpstr>
      <vt:lpstr>Advantages of Java Architecture</vt:lpstr>
      <vt:lpstr>Real-World Applications of Java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Divya D P</dc:creator>
  <cp:lastModifiedBy>Divya D P</cp:lastModifiedBy>
  <cp:revision>13</cp:revision>
  <dcterms:created xsi:type="dcterms:W3CDTF">2024-10-31T13:27:33Z</dcterms:created>
  <dcterms:modified xsi:type="dcterms:W3CDTF">2024-10-31T14:14:25Z</dcterms:modified>
</cp:coreProperties>
</file>