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0" name="Google Shape;50;p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2" name="Google Shape;7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6" name="Google Shape;8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ctrTitle"/>
          </p:nvPr>
        </p:nvSpPr>
        <p:spPr>
          <a:xfrm>
            <a:off x="0" y="1716300"/>
            <a:ext cx="9144000" cy="85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u="sng"/>
              <a:t>DATA ANALYTICS </a:t>
            </a:r>
            <a:endParaRPr b="1" u="sng"/>
          </a:p>
        </p:txBody>
      </p:sp>
      <p:sp>
        <p:nvSpPr>
          <p:cNvPr id="133" name="Google Shape;133;p12"/>
          <p:cNvSpPr txBox="1"/>
          <p:nvPr>
            <p:ph idx="1" type="subTitle"/>
          </p:nvPr>
        </p:nvSpPr>
        <p:spPr>
          <a:xfrm>
            <a:off x="6158987" y="3941429"/>
            <a:ext cx="2985000" cy="120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/>
              <a:t>By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/>
              <a:t>Divya darshini.D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/>
          <p:nvPr/>
        </p:nvSpPr>
        <p:spPr>
          <a:xfrm>
            <a:off x="867102" y="1461494"/>
            <a:ext cx="571237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 Takeaways: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analytics is essential for modern businesses.</a:t>
            </a:r>
            <a:endParaRPr/>
          </a:p>
          <a:p>
            <a:pPr indent="-171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Provides actionable insights that drive growth and efficiency.</a:t>
            </a:r>
            <a:endParaRPr/>
          </a:p>
          <a:p>
            <a:pPr indent="-1714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Continuous advancements in technology are shaping the future of analytics.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017987" y="574616"/>
            <a:ext cx="7052441" cy="547095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rgbClr val="090B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2196663" y="660661"/>
            <a:ext cx="27431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823849" y="866775"/>
            <a:ext cx="5009391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6000">
                <a:latin typeface="Lato"/>
                <a:ea typeface="Lato"/>
                <a:cs typeface="Lato"/>
                <a:sym typeface="Lato"/>
              </a:rPr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/>
        </p:nvSpPr>
        <p:spPr>
          <a:xfrm flipH="1">
            <a:off x="1863300" y="653238"/>
            <a:ext cx="72807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Data Analytics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132185" y="1759273"/>
            <a:ext cx="9144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Data Analytics?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✓ The process of examining raw data to find trends, patterns, and insights.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✓ Key for making informed decisions in various industries</a:t>
            </a:r>
            <a:r>
              <a:rPr b="0" i="0" lang="en-US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147145" y="1634877"/>
            <a:ext cx="8860221" cy="3508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Why is Data Analytics Important?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✓ Helps in understanding customer behavior.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✓ Supports evidence-based decision-making.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✓ Identifies business opportunities and risks.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✓ Enhances operational efficiency.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118900" y="719823"/>
            <a:ext cx="7025100" cy="55396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Importance of Data Analytics</a:t>
            </a:r>
            <a:endParaRPr b="1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697247" y="702347"/>
            <a:ext cx="4372304" cy="641131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711289" y="752548"/>
            <a:ext cx="65794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Data Analytics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746235" y="1765738"/>
            <a:ext cx="1366343" cy="825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532992" y="1776248"/>
            <a:ext cx="1429408" cy="8145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4723058" y="1765738"/>
            <a:ext cx="1457026" cy="82506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737131" y="1776248"/>
            <a:ext cx="1324304" cy="81455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872361" y="1916659"/>
            <a:ext cx="11035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Descriptive Analytics</a:t>
            </a:r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2697247" y="1921914"/>
            <a:ext cx="11246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Diagnostic Analytics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6810703" y="1921914"/>
            <a:ext cx="11561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Prescriptive Analytics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4793331" y="1921914"/>
            <a:ext cx="13164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Predictive Analytics</a:t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599090" y="2921876"/>
            <a:ext cx="1587062" cy="201798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2510077" y="2921876"/>
            <a:ext cx="1759019" cy="201798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4570104" y="2921876"/>
            <a:ext cx="1755228" cy="201798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653048" y="2921876"/>
            <a:ext cx="1702676" cy="201798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3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641133" y="3238370"/>
            <a:ext cx="156604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happened?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Examples: Sales reports, website traffic summaries</a:t>
            </a:r>
            <a:r>
              <a:rPr b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 flipH="1">
            <a:off x="2531098" y="3262019"/>
            <a:ext cx="175712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Why did it happen?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Examples: Root cause analysis, correlation studies.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4719144" y="3251490"/>
            <a:ext cx="153970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might happened?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Examples: Sales forecasting, risk assessment.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6335844" y="3174546"/>
            <a:ext cx="201987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should we do?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Examples: Optimization models, recommendation systems.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/>
          <p:nvPr/>
        </p:nvSpPr>
        <p:spPr>
          <a:xfrm>
            <a:off x="1986455" y="478702"/>
            <a:ext cx="7157545" cy="572419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rgbClr val="090B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36332" y="1357848"/>
            <a:ext cx="775663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Data Collection: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Gathering data from various sources.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Tools: Surveys, sensors, databases.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Data Cleaning: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Removing errors and inconsistencies.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Techniques: Filtering, deduplication.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Data Analysis: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Applying statistical and machine learning techniques.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Tools: Excel, Python, R, SQL.</a:t>
            </a:r>
            <a:endParaRPr/>
          </a:p>
          <a:p>
            <a:pPr indent="-1841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Data Visualization:</a:t>
            </a:r>
            <a:endParaRPr b="0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Presenting data insights through charts and graphs.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Tools: Tableau, Power BI, Matplotlib.</a:t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171349" y="534078"/>
            <a:ext cx="33938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Analytics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/>
          <p:nvPr/>
        </p:nvSpPr>
        <p:spPr>
          <a:xfrm>
            <a:off x="888123" y="1293329"/>
            <a:ext cx="571237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Programming Languages: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Python, R, SQL.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Data Visualization Tools: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Tableau, Power BI, D3.js.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Big Data Technologies: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Hadoop, Spark.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Machine Learning Platforms: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Tensor Flow, Sci kit-learn.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rgbClr val="090B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091559" y="705540"/>
            <a:ext cx="58865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and Technologies in Data Analytics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804041" y="1556088"/>
            <a:ext cx="5712374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Market analysis, customer segmentation.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Healthcare: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Patient diagnostics, personalized treatment plans.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Finance: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Fraud detection, risk management.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Retail: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Inventory management, personalized marketing.</a:t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rgbClr val="090B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2091559" y="705540"/>
            <a:ext cx="44342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Applications of Data Analytics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/>
          <p:nvPr/>
        </p:nvSpPr>
        <p:spPr>
          <a:xfrm>
            <a:off x="867102" y="1461494"/>
            <a:ext cx="5712374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Data Quality Issues: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Incomplete or inaccurate data.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 Data Security and Privacy: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Protecting sensitive 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3. Complexity of Data: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Dealing with large and unstructured datasets.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 Skilled Workforce: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Need for trained data analysts and data scientists.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rgbClr val="090B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091559" y="705540"/>
            <a:ext cx="43909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Challenges in Data Analytics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2091559" y="620110"/>
            <a:ext cx="7052441" cy="547095"/>
          </a:xfrm>
          <a:prstGeom prst="rect">
            <a:avLst/>
          </a:prstGeom>
          <a:solidFill>
            <a:srgbClr val="090B0F"/>
          </a:solidFill>
          <a:ln cap="flat" cmpd="sng" w="25400">
            <a:solidFill>
              <a:srgbClr val="090B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091559" y="705540"/>
            <a:ext cx="37240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of Data Analytics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924910" y="1742619"/>
            <a:ext cx="6547945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Trends to Watch: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Increased use of AI and Machine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Learning.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Growth of real-time analytics.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Enhanced data privacy regulations.</a:t>
            </a:r>
            <a:endParaRPr/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rise of self-service analytics tools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