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GB" sz="1050" b="0" i="0" u="none" strike="noStrike" cap="none" dirty="0" err="1">
                <a:solidFill>
                  <a:schemeClr val="tx1"/>
                </a:solidFill>
                <a:latin typeface="Arial"/>
                <a:ea typeface="Arial"/>
                <a:cs typeface="Arial"/>
                <a:sym typeface="Arial"/>
              </a:rPr>
              <a:t>Divya.T</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dirty="0">
                <a:solidFill>
                  <a:schemeClr val="tx1"/>
                </a:solidFill>
              </a:rPr>
              <a:t>053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01EF1D0A-688F-ED99-B6FB-376CA5FC3A1E}"/>
              </a:ext>
            </a:extLst>
          </p:cNvPr>
          <p:cNvPicPr>
            <a:picLocks noChangeAspect="1"/>
          </p:cNvPicPr>
          <p:nvPr/>
        </p:nvPicPr>
        <p:blipFill>
          <a:blip r:embed="rId2"/>
          <a:stretch>
            <a:fillRect/>
          </a:stretch>
        </p:blipFill>
        <p:spPr>
          <a:xfrm>
            <a:off x="231545" y="1222311"/>
            <a:ext cx="8756605"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7D465A06-D85F-1B57-3A8F-1A289140DDDE}"/>
              </a:ext>
            </a:extLst>
          </p:cNvPr>
          <p:cNvPicPr>
            <a:picLocks noChangeAspect="1"/>
          </p:cNvPicPr>
          <p:nvPr/>
        </p:nvPicPr>
        <p:blipFill>
          <a:blip r:embed="rId2"/>
          <a:stretch>
            <a:fillRect/>
          </a:stretch>
        </p:blipFill>
        <p:spPr>
          <a:xfrm>
            <a:off x="1632633" y="1267649"/>
            <a:ext cx="6096000" cy="340390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FA1182BA-2F5E-3A2D-018C-A289966B6DD7}"/>
              </a:ext>
            </a:extLst>
          </p:cNvPr>
          <p:cNvPicPr>
            <a:picLocks noChangeAspect="1"/>
          </p:cNvPicPr>
          <p:nvPr/>
        </p:nvPicPr>
        <p:blipFill>
          <a:blip r:embed="rId2"/>
          <a:stretch>
            <a:fillRect/>
          </a:stretch>
        </p:blipFill>
        <p:spPr>
          <a:xfrm>
            <a:off x="1632857" y="1387929"/>
            <a:ext cx="6096000" cy="312057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99113CB1-B278-1B7A-ACCE-15D41569D9FE}"/>
              </a:ext>
            </a:extLst>
          </p:cNvPr>
          <p:cNvPicPr>
            <a:picLocks noChangeAspect="1"/>
          </p:cNvPicPr>
          <p:nvPr/>
        </p:nvPicPr>
        <p:blipFill>
          <a:blip r:embed="rId2"/>
          <a:stretch>
            <a:fillRect/>
          </a:stretch>
        </p:blipFill>
        <p:spPr>
          <a:xfrm>
            <a:off x="1523775" y="1267649"/>
            <a:ext cx="6096000" cy="323238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54CA6C32-2429-EAA0-A64E-57C7D17A92F4}"/>
              </a:ext>
            </a:extLst>
          </p:cNvPr>
          <p:cNvPicPr>
            <a:picLocks noChangeAspect="1"/>
          </p:cNvPicPr>
          <p:nvPr/>
        </p:nvPicPr>
        <p:blipFill>
          <a:blip r:embed="rId2"/>
          <a:stretch>
            <a:fillRect/>
          </a:stretch>
        </p:blipFill>
        <p:spPr>
          <a:xfrm>
            <a:off x="1523775" y="1376506"/>
            <a:ext cx="6096000" cy="33274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19</cp:revision>
  <dcterms:modified xsi:type="dcterms:W3CDTF">2024-04-10T09:22:00Z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