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4660"/>
  </p:normalViewPr>
  <p:slideViewPr>
    <p:cSldViewPr>
      <p:cViewPr varScale="1">
        <p:scale>
          <a:sx n="78" d="100"/>
          <a:sy n="78" d="100"/>
        </p:scale>
        <p:origin x="715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990600" y="3055277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 : DIVYA G</a:t>
            </a:r>
          </a:p>
          <a:p>
            <a:r>
              <a:rPr lang="en-US" sz="2400" dirty="0"/>
              <a:t>REGISTER NO      : 312206755</a:t>
            </a:r>
          </a:p>
          <a:p>
            <a:r>
              <a:rPr lang="en-US" sz="2400" dirty="0"/>
              <a:t>DEPARTMENT     : B.com (ACCOUNTING &amp; FINANCE)</a:t>
            </a:r>
          </a:p>
          <a:p>
            <a:r>
              <a:rPr lang="en-US" sz="2400" dirty="0"/>
              <a:t>COLLEGE              : AM JAIN COLLEG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37C67F-4DDF-0932-40FC-985EE1036C82}"/>
              </a:ext>
            </a:extLst>
          </p:cNvPr>
          <p:cNvSpPr txBox="1"/>
          <p:nvPr/>
        </p:nvSpPr>
        <p:spPr>
          <a:xfrm>
            <a:off x="609600" y="1828800"/>
            <a:ext cx="75438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ctr"/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Employee performance analysis models can help organizations evaluate employee performance, set goals, and promote development. Some models to consider include: </a:t>
            </a:r>
          </a:p>
          <a:p>
            <a:pPr algn="l" fontAlgn="ctr"/>
            <a:endParaRPr lang="en-US" b="0" i="0" dirty="0">
              <a:solidFill>
                <a:srgbClr val="001D35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Performance Management Model (PCER)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1D35"/>
                </a:solidFill>
                <a:effectLst/>
                <a:latin typeface="Google Sans"/>
              </a:rPr>
              <a:t>Nine Box Matrix</a:t>
            </a:r>
            <a:endParaRPr lang="en-US" dirty="0">
              <a:solidFill>
                <a:srgbClr val="001D35"/>
              </a:solidFill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1D35"/>
                </a:solidFill>
                <a:effectLst/>
                <a:latin typeface="Google Sans"/>
              </a:rPr>
              <a:t>Machine learning</a:t>
            </a:r>
            <a:endParaRPr lang="en-US" dirty="0">
              <a:solidFill>
                <a:srgbClr val="001D35"/>
              </a:solidFill>
              <a:latin typeface="Google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2DE060-8A10-8A14-E392-25FBBD0D945F}"/>
              </a:ext>
            </a:extLst>
          </p:cNvPr>
          <p:cNvSpPr txBox="1"/>
          <p:nvPr/>
        </p:nvSpPr>
        <p:spPr>
          <a:xfrm>
            <a:off x="685800" y="2133601"/>
            <a:ext cx="73152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ctr"/>
            <a:r>
              <a:rPr lang="en-US" b="0" i="0" dirty="0">
                <a:solidFill>
                  <a:srgbClr val="001C3B"/>
                </a:solidFill>
                <a:effectLst/>
                <a:latin typeface="Google Sans"/>
              </a:rPr>
              <a:t>Employee performance analysis can help identify top performers, improve productivity, and create a better company culture. Here are some ways to analyze employee performance: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1C3B"/>
                </a:solidFill>
                <a:effectLst/>
                <a:latin typeface="Google Sans"/>
              </a:rPr>
              <a:t>Performance reviews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1C3B"/>
                </a:solidFill>
                <a:effectLst/>
                <a:latin typeface="Google Sans"/>
              </a:rPr>
              <a:t>These reviews assess an employee's performance based on criteria like their job description. They can include evaluations of an employee's work, productivity, accomplishments, skills, and more.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99F76C-3320-3C42-F6AD-159E8D70B063}"/>
              </a:ext>
            </a:extLst>
          </p:cNvPr>
          <p:cNvSpPr txBox="1"/>
          <p:nvPr/>
        </p:nvSpPr>
        <p:spPr>
          <a:xfrm>
            <a:off x="685800" y="1981200"/>
            <a:ext cx="7315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A conclusion for an employee performance analysis can include a summary of the employee's performance, their strengths, and areas for improvement. It can also include recommendations for the employee's development.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6BE7EF-6BAF-1AEE-8868-15197C34CA0B}"/>
              </a:ext>
            </a:extLst>
          </p:cNvPr>
          <p:cNvSpPr txBox="1"/>
          <p:nvPr/>
        </p:nvSpPr>
        <p:spPr>
          <a:xfrm>
            <a:off x="762000" y="2055674"/>
            <a:ext cx="670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Employee Performance Evaluations can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help you easily know about the good work and efforts of the top performers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. 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You will be able to provide positive reinforcements for carrying out tasks properly. 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Positive reinforcements are crucial for boosting workplace morale and the good performance of the employees.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EC8DD2-05D4-DE85-7B2D-F380B39AF408}"/>
              </a:ext>
            </a:extLst>
          </p:cNvPr>
          <p:cNvSpPr txBox="1"/>
          <p:nvPr/>
        </p:nvSpPr>
        <p:spPr>
          <a:xfrm>
            <a:off x="739775" y="2286000"/>
            <a:ext cx="64230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Employee performance analysis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involves evaluating various metrics such as productivity, efficiency, and output quality to assess individual and team performance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. 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By leveraging data analytics, organizations can identify top performers, areas for improvement, and potential training needs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1C9E20-1DFB-AE8E-3CE4-2A28D1DC2BBC}"/>
              </a:ext>
            </a:extLst>
          </p:cNvPr>
          <p:cNvSpPr txBox="1"/>
          <p:nvPr/>
        </p:nvSpPr>
        <p:spPr>
          <a:xfrm>
            <a:off x="723900" y="2019300"/>
            <a:ext cx="7048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The end users of employee performance analysis are both </a:t>
            </a:r>
            <a:r>
              <a:rPr lang="en-US" dirty="0"/>
              <a:t>employees and managers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, and the process can also involve other stakeholders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AED958-8997-BBA3-439B-E11FED6A1126}"/>
              </a:ext>
            </a:extLst>
          </p:cNvPr>
          <p:cNvSpPr txBox="1"/>
          <p:nvPr/>
        </p:nvSpPr>
        <p:spPr>
          <a:xfrm>
            <a:off x="3124200" y="2362200"/>
            <a:ext cx="5943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474747"/>
                </a:solidFill>
                <a:effectLst/>
                <a:latin typeface="Google Sans"/>
              </a:rPr>
              <a:t>An employee value proposition (EVP) is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the value a company offers to employees in return for the value they bring to the organization</a:t>
            </a:r>
            <a:r>
              <a:rPr lang="en-US" b="0" i="0" dirty="0">
                <a:solidFill>
                  <a:srgbClr val="474747"/>
                </a:solidFill>
                <a:effectLst/>
                <a:latin typeface="Google Sans"/>
              </a:rPr>
              <a:t>. It's the benefits and rewards offered to employees in return for their commitment, as well as the skills and capabilities they bring to the table.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968219-38B5-5C62-3964-5DDF2A992E08}"/>
              </a:ext>
            </a:extLst>
          </p:cNvPr>
          <p:cNvSpPr txBox="1"/>
          <p:nvPr/>
        </p:nvSpPr>
        <p:spPr>
          <a:xfrm>
            <a:off x="685800" y="1752600"/>
            <a:ext cx="708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474747"/>
                </a:solidFill>
                <a:effectLst/>
                <a:latin typeface="Google Sans"/>
              </a:rPr>
              <a:t>Performance Analysis is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a specialist discipline involving systematic observations to enhance performance and improve decision making</a:t>
            </a:r>
            <a:r>
              <a:rPr lang="en-US" b="0" i="0" dirty="0">
                <a:solidFill>
                  <a:srgbClr val="474747"/>
                </a:solidFill>
                <a:effectLst/>
                <a:latin typeface="Google Sans"/>
              </a:rPr>
              <a:t>, primarily delivered through the provision of objective statistical (Data Analysis) and visual feedback (Video Analysis).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F09C28-EE34-CD8C-6056-FD0C08C1EF98}"/>
              </a:ext>
            </a:extLst>
          </p:cNvPr>
          <p:cNvSpPr txBox="1"/>
          <p:nvPr/>
        </p:nvSpPr>
        <p:spPr>
          <a:xfrm>
            <a:off x="2743200" y="2590800"/>
            <a:ext cx="6019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474747"/>
                </a:solidFill>
                <a:effectLst/>
                <a:latin typeface="Google Sans"/>
              </a:rPr>
              <a:t>Evaluating an employee's performance through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360 reviews</a:t>
            </a:r>
            <a:r>
              <a:rPr lang="en-US" b="0" i="0" dirty="0">
                <a:solidFill>
                  <a:srgbClr val="474747"/>
                </a:solidFill>
                <a:effectLst/>
                <a:latin typeface="Google Sans"/>
              </a:rPr>
              <a:t> involves collecting feedback from various sources, including supervisors, peers, subordinates, and even external stakeholders.</a:t>
            </a:r>
          </a:p>
          <a:p>
            <a:r>
              <a:rPr lang="en-US" b="0" i="0" dirty="0">
                <a:solidFill>
                  <a:srgbClr val="474747"/>
                </a:solidFill>
                <a:effectLst/>
                <a:latin typeface="Google Sans"/>
              </a:rPr>
              <a:t>Working closely together every day, this is one of the most effective ways to gather qualitative performance data and feedback.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</TotalTime>
  <Words>485</Words>
  <Application>Microsoft Office PowerPoint</Application>
  <PresentationFormat>Widescreen</PresentationFormat>
  <Paragraphs>60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Google Sans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divya31102004@gmail.com</cp:lastModifiedBy>
  <cp:revision>13</cp:revision>
  <dcterms:created xsi:type="dcterms:W3CDTF">2024-03-29T15:07:22Z</dcterms:created>
  <dcterms:modified xsi:type="dcterms:W3CDTF">2024-10-01T14:40:48Z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