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0D7-B9D3-D8FE-AB39-E6A2F5D1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 Vegas strip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81EF-4DAA-2533-2833-BF161C33D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454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ED8E-1791-A9B5-D1F4-3C836CCA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59" y="84892"/>
            <a:ext cx="10208472" cy="221638"/>
          </a:xfrm>
        </p:spPr>
        <p:txBody>
          <a:bodyPr>
            <a:noAutofit/>
          </a:bodyPr>
          <a:lstStyle/>
          <a:p>
            <a:endParaRPr lang="en-SG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702C5-B650-7CA4-8F3C-BE1BD072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4" y="3469981"/>
            <a:ext cx="8270693" cy="2511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2F2CF9-BC77-61DB-7612-270A8743E6BE}"/>
              </a:ext>
            </a:extLst>
          </p:cNvPr>
          <p:cNvSpPr txBox="1"/>
          <p:nvPr/>
        </p:nvSpPr>
        <p:spPr>
          <a:xfrm>
            <a:off x="1745374" y="3162204"/>
            <a:ext cx="827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Total Number of Hotels with Casino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7FC7E1-8D3D-B0E5-4934-B4417F26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530"/>
            <a:ext cx="4893731" cy="28095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06014-DEFC-CB83-0834-FF57EDA2E29B}"/>
              </a:ext>
            </a:extLst>
          </p:cNvPr>
          <p:cNvSpPr txBox="1"/>
          <p:nvPr/>
        </p:nvSpPr>
        <p:spPr>
          <a:xfrm>
            <a:off x="6426200" y="0"/>
            <a:ext cx="446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Distribution of Hotel Rooms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AB11-D1CB-4A4B-CCB0-D2B1AB55B171}"/>
              </a:ext>
            </a:extLst>
          </p:cNvPr>
          <p:cNvSpPr txBox="1"/>
          <p:nvPr/>
        </p:nvSpPr>
        <p:spPr>
          <a:xfrm>
            <a:off x="818748" y="-39720"/>
            <a:ext cx="453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Hotels Listing across Continents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751E66-7A32-49EF-9642-20DCFF09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9" y="352669"/>
            <a:ext cx="4901058" cy="2756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F9F929-649C-59A7-1952-3A328E3A3CF0}"/>
              </a:ext>
            </a:extLst>
          </p:cNvPr>
          <p:cNvSpPr txBox="1"/>
          <p:nvPr/>
        </p:nvSpPr>
        <p:spPr>
          <a:xfrm>
            <a:off x="393700" y="6055334"/>
            <a:ext cx="114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Observation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i="1" dirty="0"/>
              <a:t>Most of the hotels are located in North America.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i="1" dirty="0"/>
              <a:t>Most the Hotels located across all continents having Casino Facility except Wyndham Grand Desert and Hilton Grand Vacations at the Flamingo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i="1" dirty="0"/>
              <a:t>The venetian Las Vegas Hotel having the more number of rooms compared to all other hotels</a:t>
            </a:r>
          </a:p>
        </p:txBody>
      </p:sp>
    </p:spTree>
    <p:extLst>
      <p:ext uri="{BB962C8B-B14F-4D97-AF65-F5344CB8AC3E}">
        <p14:creationId xmlns:p14="http://schemas.microsoft.com/office/powerpoint/2010/main" val="26800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4C59-85AF-0CEC-85E1-D844349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617440" y="367028"/>
            <a:ext cx="296335" cy="251490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DF815-945E-921E-B8E8-D61DDA6906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9373" y="316310"/>
            <a:ext cx="8831359" cy="28556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EC06E-0407-D47E-34FF-3BECF95E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0" y="3613848"/>
            <a:ext cx="3561476" cy="3097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DB674-B1E8-9509-5378-85BB0CEB8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1" y="3613848"/>
            <a:ext cx="3828437" cy="3118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2BFD2-5E56-0677-9696-40F3FE52F1AD}"/>
              </a:ext>
            </a:extLst>
          </p:cNvPr>
          <p:cNvSpPr txBox="1"/>
          <p:nvPr/>
        </p:nvSpPr>
        <p:spPr>
          <a:xfrm>
            <a:off x="1269373" y="59250"/>
            <a:ext cx="868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Total Reviews and Helpful Votes of all Hotels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EF1F2-BDAE-22FA-EF56-532A68BE3199}"/>
              </a:ext>
            </a:extLst>
          </p:cNvPr>
          <p:cNvSpPr txBox="1"/>
          <p:nvPr/>
        </p:nvSpPr>
        <p:spPr>
          <a:xfrm>
            <a:off x="617441" y="3423430"/>
            <a:ext cx="356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Classification based on </a:t>
            </a:r>
            <a:r>
              <a:rPr lang="en-SG" sz="1400" dirty="0" err="1"/>
              <a:t>Travaller</a:t>
            </a:r>
            <a:r>
              <a:rPr lang="en-SG" sz="1400" dirty="0"/>
              <a:t>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6E63D-AB61-E9C1-E751-EF6E57D424AC}"/>
              </a:ext>
            </a:extLst>
          </p:cNvPr>
          <p:cNvSpPr txBox="1"/>
          <p:nvPr/>
        </p:nvSpPr>
        <p:spPr>
          <a:xfrm>
            <a:off x="4368800" y="3142647"/>
            <a:ext cx="382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Circus </a:t>
            </a:r>
            <a:r>
              <a:rPr lang="en-US" sz="1400" dirty="0" err="1"/>
              <a:t>Circus</a:t>
            </a:r>
            <a:r>
              <a:rPr lang="en-US" sz="1400" dirty="0"/>
              <a:t> Hotel &amp; Casino Las Vegas Hotels by Country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7156F-C89A-E42F-404F-EB016F4CFF78}"/>
              </a:ext>
            </a:extLst>
          </p:cNvPr>
          <p:cNvSpPr txBox="1"/>
          <p:nvPr/>
        </p:nvSpPr>
        <p:spPr>
          <a:xfrm>
            <a:off x="8492065" y="3900552"/>
            <a:ext cx="32173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i="1" dirty="0"/>
              <a:t>Hilton Grand vacations on the Boulevard having more number of reviews and also helpful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i="1" dirty="0"/>
              <a:t>Based on the classification of Traveller type, can see more number of couples were travelled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i="1" dirty="0"/>
              <a:t>Distribution of Circus Hotel by country level shows more number of hotels located in USA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82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C24A-0EB1-09F4-8F8A-F31791DC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68055" y="482991"/>
            <a:ext cx="757544" cy="558408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922DF6-CE92-F556-55F4-536A07B6D8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543" y="3315231"/>
            <a:ext cx="6566562" cy="27807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C16A3-CE83-D728-E192-77C8647E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80" y="453623"/>
            <a:ext cx="6882919" cy="2388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18B6E-02A0-BDE4-9B7D-EFC80519689D}"/>
              </a:ext>
            </a:extLst>
          </p:cNvPr>
          <p:cNvSpPr txBox="1"/>
          <p:nvPr/>
        </p:nvSpPr>
        <p:spPr>
          <a:xfrm>
            <a:off x="2311400" y="175215"/>
            <a:ext cx="657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Number of Hotels located across continents based on Hotel Stars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A5798-80FD-5DFB-19D1-DB5DBFB101A9}"/>
              </a:ext>
            </a:extLst>
          </p:cNvPr>
          <p:cNvSpPr txBox="1"/>
          <p:nvPr/>
        </p:nvSpPr>
        <p:spPr>
          <a:xfrm>
            <a:off x="67543" y="3124200"/>
            <a:ext cx="6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Top 5 Hotels count with Rating “5”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13D8B3-590D-B18C-1913-0928D652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24" y="3007110"/>
            <a:ext cx="4463875" cy="3083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B818EE-AAA2-ED7C-78F1-168E45F17013}"/>
              </a:ext>
            </a:extLst>
          </p:cNvPr>
          <p:cNvSpPr txBox="1"/>
          <p:nvPr/>
        </p:nvSpPr>
        <p:spPr>
          <a:xfrm>
            <a:off x="143933" y="6152290"/>
            <a:ext cx="11209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i="1" dirty="0"/>
              <a:t>Most of the Top rated Hotels are located first in North America and then Europe have second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i="1" dirty="0"/>
              <a:t>More number of Top rating (Rating ‘5’) hotel is ‘Wynn Las Vegas’ and having more ‘Couples’ traveller type</a:t>
            </a:r>
          </a:p>
        </p:txBody>
      </p:sp>
    </p:spTree>
    <p:extLst>
      <p:ext uri="{BB962C8B-B14F-4D97-AF65-F5344CB8AC3E}">
        <p14:creationId xmlns:p14="http://schemas.microsoft.com/office/powerpoint/2010/main" val="14795168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345</TotalTime>
  <Words>204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Las Vegas strip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strip</dc:title>
  <dc:creator>Ranjith Kumar</dc:creator>
  <cp:lastModifiedBy>Ranjith Kumar</cp:lastModifiedBy>
  <cp:revision>6</cp:revision>
  <dcterms:created xsi:type="dcterms:W3CDTF">2023-06-23T17:06:33Z</dcterms:created>
  <dcterms:modified xsi:type="dcterms:W3CDTF">2023-06-23T22:51:45Z</dcterms:modified>
</cp:coreProperties>
</file>