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92C6-F6B9-4BF1-9B16-BEBCC97B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87745-6DB3-40BA-A9BD-CE67384B3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0F05-3E3D-4D8E-A598-17A14D3A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9C01-990B-430F-A626-E602E5AA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CDB0-DDBF-4174-B773-0656F55F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FA31-E409-49D4-B90C-537D2F0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ADB3-6955-4962-B7B6-239E9ACF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F65F-1DB1-44DA-AB45-6B4465A8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7E1A-AE2C-4AC1-A091-683E7FBD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E1F3-EF10-4C7F-80BD-59EA1055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62683-7594-4B6B-B834-3010E15D3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82143-5C25-45AF-8ECC-79E72291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E44A-7F68-4BB3-979E-8817E79E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FCEB-8C5D-4B64-92D4-07DDE1B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621E-F9F4-4586-B11D-8EB99A7F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859-C77A-4530-B3DC-A092B78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6987-644B-435D-A534-A6663910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3E52-F758-42D9-9213-D798BD0D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C306-019A-44F4-97C4-238308D9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85CE-1C4A-4148-8E47-9822873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7324-591D-412B-8BEE-CEC1924D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C4A9-9282-4848-8BD0-FD9F2AFD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47FB-2E3B-4F8E-A5D7-231B89C5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64FB-3301-429D-907F-96BCD478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5C74-306D-4B15-99A1-35FA22F3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0115-9859-491F-A1BD-B429513C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1619-CAB0-49AC-95AC-DECE1BD58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E9D8E-31FE-41B7-A6C7-8ACB32B9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15C22-34A3-4E71-9D1F-74A89256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1D047-6FD9-41C5-B734-0548C4FE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50677-787F-43EA-A24E-D99CE1BD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73C-A301-4C66-B2B0-C2237065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9379E-9F8B-4BFF-97F4-DCBA2578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B5B0-D7CD-4578-9110-E1DFFAE6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30A74-BCD0-4359-9E26-8EDF164A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0DB34-EFD3-4994-8947-084F1BDD0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9DC23-9134-41D3-BFA6-34D23AC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4D7A-EB22-4306-BA50-D5FD3E19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D274C-B447-4A34-B27F-A3708E75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9AC7-4C64-4E31-81F5-CEDE095F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70B59-7F99-4CA5-B915-17CFBF4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44255-A008-4635-9E32-B545A6FD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9094-B46F-4E24-A3E4-33714F20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71E82-A260-41CC-A732-0F703521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374AD-DFA2-43D5-B753-36777B3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AD6B-1C23-4C26-B110-4D700951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4037-A0EA-4AAF-8961-4A2C1F3F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6789-B691-476A-BE3E-3CBEAB1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625D4-EFFB-4DC2-A47F-67A74136E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D8416-8211-4D7C-BC0A-2D6EC4EE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9283-087B-4D3B-8F18-AC484F08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DD13-3639-4144-9E46-5187A75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74AA-DEF6-475C-9F18-7DBB61EF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984C-B973-4B6C-A567-950DB69B3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D12E-8A6D-4AFA-AFFC-55F6A707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A1A8C-72FE-4E8A-80CB-E62B8800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53D8-AD0F-4EAF-97E0-F4329C18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CEC66-B9BB-4AC6-A429-9597EA0E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0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82565-AE9B-4780-B7E4-A196DC5C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F12A-932B-4DFC-85AF-EA4FBD30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D30B-89F2-4F56-92ED-11C7F38E2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7E53-41F7-41E6-AF73-5CCADE7A699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AFB3-DBBA-4196-980C-2AF8150C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4827-3B5B-40DC-B802-C0C7F3DFA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DC90-A180-4100-A606-B824D179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103A-D65B-4E02-A2D7-5622E7F4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Features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B3AD5-73B7-46B3-836A-533A23C22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Thakur</a:t>
            </a:r>
          </a:p>
        </p:txBody>
      </p:sp>
    </p:spTree>
    <p:extLst>
      <p:ext uri="{BB962C8B-B14F-4D97-AF65-F5344CB8AC3E}">
        <p14:creationId xmlns:p14="http://schemas.microsoft.com/office/powerpoint/2010/main" val="157462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C49C-6B14-4687-A937-35F8646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7178-32D2-434E-B743-7D476ADC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level annotation to inform compiler to perform check on the interface if the given interface is a functional interface.</a:t>
            </a:r>
          </a:p>
          <a:p>
            <a:endParaRPr lang="en-US" dirty="0"/>
          </a:p>
          <a:p>
            <a:r>
              <a:rPr lang="en-US" dirty="0"/>
              <a:t>If a super interface is a functional interface and sub interface extends this interface having no SAM then sub interface is a functional interface</a:t>
            </a:r>
          </a:p>
          <a:p>
            <a:endParaRPr lang="en-US" dirty="0"/>
          </a:p>
          <a:p>
            <a:r>
              <a:rPr lang="en-US" dirty="0"/>
              <a:t>Sub interface extends from functional interface and introduces a new abstract method but does write @FunctionalInterface its valid</a:t>
            </a:r>
          </a:p>
        </p:txBody>
      </p:sp>
    </p:spTree>
    <p:extLst>
      <p:ext uri="{BB962C8B-B14F-4D97-AF65-F5344CB8AC3E}">
        <p14:creationId xmlns:p14="http://schemas.microsoft.com/office/powerpoint/2010/main" val="38295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BA10-B49E-448C-8B22-01478B0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methods inside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E3D9-95C9-49CA-8FA8-C085641D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methods were introduced to provide backward compatibility so that existing interfaces can use the lambda expressions without implementing the methods in the implementation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Default methods are also known as defender methods or virtual extension methods.</a:t>
            </a:r>
          </a:p>
        </p:txBody>
      </p:sp>
    </p:spTree>
    <p:extLst>
      <p:ext uri="{BB962C8B-B14F-4D97-AF65-F5344CB8AC3E}">
        <p14:creationId xmlns:p14="http://schemas.microsoft.com/office/powerpoint/2010/main" val="180721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05C3-FA7A-4EF9-A4E8-D1BAA132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 inside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2EE8-AEFE-4086-A758-D6F8754B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those methods which are defined in the interface with the keyword static.</a:t>
            </a:r>
          </a:p>
          <a:p>
            <a:endParaRPr lang="en-US" dirty="0"/>
          </a:p>
          <a:p>
            <a:r>
              <a:rPr lang="en-US" dirty="0"/>
              <a:t>They contain complete definition of the function and since the definition is complete and the method is static, therefore these methods cannot be overridden or changed in the implementation class</a:t>
            </a:r>
          </a:p>
          <a:p>
            <a:endParaRPr lang="en-US" dirty="0"/>
          </a:p>
          <a:p>
            <a:r>
              <a:rPr lang="en-US" dirty="0"/>
              <a:t>For invocation you must use Interface name with static method.</a:t>
            </a:r>
          </a:p>
        </p:txBody>
      </p:sp>
    </p:spTree>
    <p:extLst>
      <p:ext uri="{BB962C8B-B14F-4D97-AF65-F5344CB8AC3E}">
        <p14:creationId xmlns:p14="http://schemas.microsoft.com/office/powerpoint/2010/main" val="142302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4FD-848C-4EB0-AEFC-371C005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 and Constructor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FF0D-0AF3-4970-8C4F-FB2333DF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Method reference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refer method of functional interface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compact and easy form of lambda expression. 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Constructor Reference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refer to a constructor without instantiating the named class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can pass references to constructors as arguments or assign to a target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5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0021-9535-4604-B88F-12BA2C00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A04A-FD35-4EAC-8B48-053AE182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 A lambda expression is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 short block of code which takes in parameters and returns a value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Lambda expressions are similar to methods, but they do not need a name and they can be implemented right in the body of a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54D5-1372-4A9A-B041-778F074A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6F7B-345C-4D5D-BF2F-AB67C9DB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Consumer</a:t>
            </a:r>
          </a:p>
          <a:p>
            <a:r>
              <a:rPr lang="en-US" dirty="0"/>
              <a:t>Supplier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1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Java 8 Features contd…</vt:lpstr>
      <vt:lpstr>@Functional Interface</vt:lpstr>
      <vt:lpstr>Default methods inside interface</vt:lpstr>
      <vt:lpstr>Static method inside interface</vt:lpstr>
      <vt:lpstr>Method reference and Constructor reference</vt:lpstr>
      <vt:lpstr>Lambda expression</vt:lpstr>
      <vt:lpstr>Predefined Functional Interfaces</vt:lpstr>
    </vt:vector>
  </TitlesOfParts>
  <Company>Citiustech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Features contd…</dc:title>
  <dc:creator>Akash Thakur</dc:creator>
  <cp:lastModifiedBy>Akash Thakur</cp:lastModifiedBy>
  <cp:revision>7</cp:revision>
  <dcterms:created xsi:type="dcterms:W3CDTF">2022-05-04T18:06:44Z</dcterms:created>
  <dcterms:modified xsi:type="dcterms:W3CDTF">2022-05-04T19:02:14Z</dcterms:modified>
</cp:coreProperties>
</file>