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5" r:id="rId4"/>
    <p:sldId id="276" r:id="rId5"/>
    <p:sldId id="278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ECCC8-C617-4399-B012-B656F8E7406C}">
          <p14:sldIdLst>
            <p14:sldId id="256"/>
            <p14:sldId id="260"/>
            <p14:sldId id="275"/>
            <p14:sldId id="276"/>
            <p14:sldId id="278"/>
          </p14:sldIdLst>
        </p14:section>
        <p14:section name="Untitled Section" id="{5BE5552A-75E2-4E58-B2D3-C2545580F92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4/5/2017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dirty="0" smtClean="0"/>
              <a:t>U.S. </a:t>
            </a:r>
            <a:r>
              <a:rPr lang="en-US" dirty="0" err="1" smtClean="0"/>
              <a:t>BasketBall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10835640" cy="1944199"/>
          </a:xfrm>
        </p:spPr>
        <p:txBody>
          <a:bodyPr>
            <a:normAutofit/>
          </a:bodyPr>
          <a:lstStyle/>
          <a:p>
            <a:r>
              <a:rPr lang="en-US" dirty="0" smtClean="0"/>
              <a:t>Divya Jayaprakash - </a:t>
            </a:r>
            <a:r>
              <a:rPr lang="en-IN" dirty="0"/>
              <a:t>dxj160830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1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42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/>
              <a:t>Player </a:t>
            </a:r>
            <a:r>
              <a:rPr lang="en-US" sz="4000" dirty="0" err="1" smtClean="0"/>
              <a:t>ANalysis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754" y="1407991"/>
            <a:ext cx="11531065" cy="476879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Visually, On an average,</a:t>
            </a:r>
          </a:p>
          <a:p>
            <a:pPr marL="0" indent="0">
              <a:buNone/>
            </a:pPr>
            <a:r>
              <a:rPr lang="en-US" b="1" dirty="0" smtClean="0"/>
              <a:t>Field Goal Success% = Field goals made/Field goals attempted =  </a:t>
            </a:r>
            <a:r>
              <a:rPr lang="en-US" b="1" dirty="0" smtClean="0">
                <a:solidFill>
                  <a:srgbClr val="C00000"/>
                </a:solidFill>
              </a:rPr>
              <a:t>45%</a:t>
            </a:r>
          </a:p>
          <a:p>
            <a:pPr marL="0" indent="0">
              <a:buNone/>
            </a:pPr>
            <a:r>
              <a:rPr lang="en-US" b="1" dirty="0" smtClean="0"/>
              <a:t>Free Throws </a:t>
            </a:r>
            <a:r>
              <a:rPr lang="en-US" b="1" dirty="0"/>
              <a:t>Success% = </a:t>
            </a:r>
            <a:r>
              <a:rPr lang="en-US" b="1" dirty="0" smtClean="0"/>
              <a:t>Free Throw made/Free Throw </a:t>
            </a:r>
            <a:r>
              <a:rPr lang="en-US" b="1" dirty="0"/>
              <a:t>attempted =  </a:t>
            </a:r>
            <a:r>
              <a:rPr lang="en-US" b="1" dirty="0">
                <a:solidFill>
                  <a:srgbClr val="C00000"/>
                </a:solidFill>
              </a:rPr>
              <a:t>7</a:t>
            </a:r>
            <a:r>
              <a:rPr lang="en-US" b="1" dirty="0" smtClean="0">
                <a:solidFill>
                  <a:srgbClr val="C00000"/>
                </a:solidFill>
              </a:rPr>
              <a:t>5%</a:t>
            </a:r>
          </a:p>
          <a:p>
            <a:pPr marL="0" indent="0">
              <a:buNone/>
            </a:pPr>
            <a:r>
              <a:rPr lang="en-US" b="1" dirty="0" smtClean="0"/>
              <a:t>Three Pointers Success% = </a:t>
            </a:r>
            <a:r>
              <a:rPr lang="en-US" b="1" dirty="0"/>
              <a:t>Three </a:t>
            </a:r>
            <a:r>
              <a:rPr lang="en-US" b="1" dirty="0" smtClean="0"/>
              <a:t>Pointers Made/</a:t>
            </a:r>
            <a:r>
              <a:rPr lang="en-US" b="1" dirty="0"/>
              <a:t> Three </a:t>
            </a:r>
            <a:r>
              <a:rPr lang="en-US" b="1" dirty="0" smtClean="0"/>
              <a:t>Pointers attempted </a:t>
            </a:r>
            <a:r>
              <a:rPr lang="en-US" b="1" dirty="0" smtClean="0">
                <a:solidFill>
                  <a:srgbClr val="C00000"/>
                </a:solidFill>
              </a:rPr>
              <a:t>= 35%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42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/>
              <a:t>Coach </a:t>
            </a:r>
            <a:r>
              <a:rPr lang="en-US" sz="4000" dirty="0" err="1" smtClean="0"/>
              <a:t>ANalysis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754" y="1407991"/>
            <a:ext cx="11531065" cy="476879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Visually, The Coaches with high seasonal wins under  their tenure,</a:t>
            </a:r>
          </a:p>
          <a:p>
            <a:pPr marL="0" indent="0">
              <a:buNone/>
            </a:pPr>
            <a:r>
              <a:rPr lang="en-US" b="1" dirty="0" smtClean="0"/>
              <a:t>John</a:t>
            </a:r>
          </a:p>
          <a:p>
            <a:pPr marL="0" indent="0">
              <a:buNone/>
            </a:pPr>
            <a:r>
              <a:rPr lang="en-US" b="1" dirty="0" smtClean="0"/>
              <a:t>Herald</a:t>
            </a:r>
          </a:p>
          <a:p>
            <a:pPr marL="0" indent="0">
              <a:buNone/>
            </a:pPr>
            <a:r>
              <a:rPr lang="en-US" b="1" dirty="0" smtClean="0"/>
              <a:t>Dutch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They all have increasing and high seasonal wins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42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/>
              <a:t> Team </a:t>
            </a:r>
            <a:r>
              <a:rPr lang="en-US" sz="4000" dirty="0" err="1" smtClean="0"/>
              <a:t>ANalysis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754" y="1407991"/>
            <a:ext cx="11531065" cy="476879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b="1" u="sng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Visually, The team with offensive and defensive fouls is </a:t>
            </a: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u="sng" dirty="0"/>
              <a:t> </a:t>
            </a:r>
            <a:r>
              <a:rPr lang="en-US" b="1" u="sng" dirty="0" smtClean="0"/>
              <a:t> Hawks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913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204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 </a:t>
            </a:r>
            <a:r>
              <a:rPr lang="en-IN" sz="4000" dirty="0"/>
              <a:t>Problems Faced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/>
          <a:p>
            <a:r>
              <a:rPr lang="en-IN" dirty="0" smtClean="0"/>
              <a:t>Tool Exploration consumed time</a:t>
            </a:r>
          </a:p>
          <a:p>
            <a:r>
              <a:rPr lang="en-IN" dirty="0" smtClean="0"/>
              <a:t>Everything </a:t>
            </a:r>
            <a:r>
              <a:rPr lang="en-IN" dirty="0" smtClean="0"/>
              <a:t>is associative – Top 5 candidates graph changes on other selections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36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 </a:t>
            </a:r>
            <a:r>
              <a:rPr lang="en-IN" sz="4000" dirty="0" smtClean="0"/>
              <a:t>Executive Summary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3048000" cy="2033016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20624" y="1838960"/>
            <a:ext cx="9926534" cy="5110480"/>
          </a:xfrm>
        </p:spPr>
        <p:txBody>
          <a:bodyPr>
            <a:normAutofit/>
          </a:bodyPr>
          <a:lstStyle/>
          <a:p>
            <a:r>
              <a:rPr lang="en-IN" sz="1800" dirty="0"/>
              <a:t>Best Team = ATL</a:t>
            </a:r>
          </a:p>
          <a:p>
            <a:r>
              <a:rPr lang="en-IN" sz="1800" dirty="0"/>
              <a:t>Best coach = Richie</a:t>
            </a:r>
          </a:p>
          <a:p>
            <a:r>
              <a:rPr lang="en-IN" sz="1800" dirty="0" smtClean="0"/>
              <a:t>Experienced Player = Karl</a:t>
            </a:r>
          </a:p>
          <a:p>
            <a:endParaRPr lang="en-IN" sz="1800" dirty="0"/>
          </a:p>
          <a:p>
            <a:r>
              <a:rPr lang="en-IN" sz="1800" dirty="0" smtClean="0"/>
              <a:t>With all these combination , if a team is formed, the team is sure to win in the next season</a:t>
            </a:r>
            <a:endParaRPr lang="en-IN" sz="1800" dirty="0"/>
          </a:p>
          <a:p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85" y="5958940"/>
            <a:ext cx="2054994" cy="8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725</TotalTime>
  <Words>152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U.S. BasketBall analysis</vt:lpstr>
      <vt:lpstr>Player ANalysis</vt:lpstr>
      <vt:lpstr>Coach ANalysis</vt:lpstr>
      <vt:lpstr> Team ANalysis</vt:lpstr>
      <vt:lpstr>PowerPoint Presentation</vt:lpstr>
      <vt:lpstr> 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– using SAs</dc:title>
  <dc:creator>Akshay Venkatesh</dc:creator>
  <cp:lastModifiedBy>Divya</cp:lastModifiedBy>
  <cp:revision>142</cp:revision>
  <dcterms:created xsi:type="dcterms:W3CDTF">2017-02-27T02:28:37Z</dcterms:created>
  <dcterms:modified xsi:type="dcterms:W3CDTF">2017-04-06T04:07:40Z</dcterms:modified>
</cp:coreProperties>
</file>