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3A5CF-B067-49B8-BD9E-3A0B626AE6E1}" v="144" dt="2017-09-21T01:00:15.977"/>
    <p1510:client id="{D23E42F9-A2D7-465A-9143-65FBF0922E29}" v="5" dt="2017-09-21T01:01:21.342"/>
    <p1510:client id="{9A5135BF-7C8C-4A8C-A6E8-8DE6B4AAFCCE}" v="2" dt="2017-09-21T01:28:35.320"/>
    <p1510:client id="{ED7CEB02-33F5-4AB0-9EBC-5CC3EC6C59EB}" v="2" dt="2017-09-21T01:46:35.533"/>
    <p1510:client id="{45F88821-8D24-4211-AF04-E8CA8CEFFDFB}" v="205" dt="2017-09-21T01:52:17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, Niha" userId="1a2f824e-c19d-4036-b4d1-ba7ed472da8c" providerId="ADAL" clId="{BEB4E811-489E-492E-81F9-224158CBD7CC}"/>
    <pc:docChg chg="custSel modSld">
      <pc:chgData name="Khan, Niha" userId="1a2f824e-c19d-4036-b4d1-ba7ed472da8c" providerId="ADAL" clId="{BEB4E811-489E-492E-81F9-224158CBD7CC}" dt="2017-09-20T18:21:58.962" v="865" actId="20577"/>
      <pc:docMkLst>
        <pc:docMk/>
      </pc:docMkLst>
      <pc:sldChg chg="addSp modSp">
        <pc:chgData name="Khan, Niha" userId="1a2f824e-c19d-4036-b4d1-ba7ed472da8c" providerId="ADAL" clId="{BEB4E811-489E-492E-81F9-224158CBD7CC}" dt="2017-09-20T18:21:21.329" v="857" actId="20577"/>
        <pc:sldMkLst>
          <pc:docMk/>
          <pc:sldMk cId="1274285921" sldId="257"/>
        </pc:sldMkLst>
        <pc:spChg chg="add mod">
          <ac:chgData name="Khan, Niha" userId="1a2f824e-c19d-4036-b4d1-ba7ed472da8c" providerId="ADAL" clId="{BEB4E811-489E-492E-81F9-224158CBD7CC}" dt="2017-09-20T18:21:21.329" v="857" actId="20577"/>
          <ac:spMkLst>
            <pc:docMk/>
            <pc:sldMk cId="1274285921" sldId="257"/>
            <ac:spMk id="3" creationId="{A4E351AE-6BAC-4EAB-9AA3-09547CB3241B}"/>
          </ac:spMkLst>
        </pc:spChg>
        <pc:picChg chg="mod">
          <ac:chgData name="Khan, Niha" userId="1a2f824e-c19d-4036-b4d1-ba7ed472da8c" providerId="ADAL" clId="{BEB4E811-489E-492E-81F9-224158CBD7CC}" dt="2017-09-20T17:43:06.353" v="825" actId="14100"/>
          <ac:picMkLst>
            <pc:docMk/>
            <pc:sldMk cId="1274285921" sldId="257"/>
            <ac:picMk id="5" creationId="{00000000-0000-0000-0000-000000000000}"/>
          </ac:picMkLst>
        </pc:picChg>
      </pc:sldChg>
      <pc:sldChg chg="addSp delSp modSp">
        <pc:chgData name="Khan, Niha" userId="1a2f824e-c19d-4036-b4d1-ba7ed472da8c" providerId="ADAL" clId="{BEB4E811-489E-492E-81F9-224158CBD7CC}" dt="2017-09-20T18:21:58.962" v="865" actId="20577"/>
        <pc:sldMkLst>
          <pc:docMk/>
          <pc:sldMk cId="3941747626" sldId="258"/>
        </pc:sldMkLst>
        <pc:spChg chg="add mod">
          <ac:chgData name="Khan, Niha" userId="1a2f824e-c19d-4036-b4d1-ba7ed472da8c" providerId="ADAL" clId="{BEB4E811-489E-492E-81F9-224158CBD7CC}" dt="2017-09-20T18:21:58.962" v="865" actId="20577"/>
          <ac:spMkLst>
            <pc:docMk/>
            <pc:sldMk cId="3941747626" sldId="258"/>
            <ac:spMk id="4" creationId="{4138D68D-1223-4712-90FF-4D056D1BD8E2}"/>
          </ac:spMkLst>
        </pc:spChg>
        <pc:picChg chg="del mod">
          <ac:chgData name="Khan, Niha" userId="1a2f824e-c19d-4036-b4d1-ba7ed472da8c" providerId="ADAL" clId="{BEB4E811-489E-492E-81F9-224158CBD7CC}" dt="2017-09-20T18:08:27.929" v="826" actId="478"/>
          <ac:picMkLst>
            <pc:docMk/>
            <pc:sldMk cId="3941747626" sldId="258"/>
            <ac:picMk id="3" creationId="{00000000-0000-0000-0000-000000000000}"/>
          </ac:picMkLst>
        </pc:picChg>
        <pc:picChg chg="add mod">
          <ac:chgData name="Khan, Niha" userId="1a2f824e-c19d-4036-b4d1-ba7ed472da8c" providerId="ADAL" clId="{BEB4E811-489E-492E-81F9-224158CBD7CC}" dt="2017-09-20T18:08:48.276" v="832" actId="14100"/>
          <ac:picMkLst>
            <pc:docMk/>
            <pc:sldMk cId="3941747626" sldId="258"/>
            <ac:picMk id="5" creationId="{1A85FEFE-BEBF-4DEF-9A45-F9DF5A9D6055}"/>
          </ac:picMkLst>
        </pc:picChg>
      </pc:sldChg>
      <pc:sldChg chg="addSp modSp">
        <pc:chgData name="Khan, Niha" userId="1a2f824e-c19d-4036-b4d1-ba7ed472da8c" providerId="ADAL" clId="{BEB4E811-489E-492E-81F9-224158CBD7CC}" dt="2017-09-20T17:41:41.659" v="822" actId="20577"/>
        <pc:sldMkLst>
          <pc:docMk/>
          <pc:sldMk cId="3662494008" sldId="259"/>
        </pc:sldMkLst>
        <pc:spChg chg="add mod">
          <ac:chgData name="Khan, Niha" userId="1a2f824e-c19d-4036-b4d1-ba7ed472da8c" providerId="ADAL" clId="{BEB4E811-489E-492E-81F9-224158CBD7CC}" dt="2017-09-20T17:41:41.659" v="822" actId="20577"/>
          <ac:spMkLst>
            <pc:docMk/>
            <pc:sldMk cId="3662494008" sldId="259"/>
            <ac:spMk id="4" creationId="{0D2C391A-C39A-45DB-B0BA-268B2D3CC374}"/>
          </ac:spMkLst>
        </pc:spChg>
        <pc:picChg chg="mod">
          <ac:chgData name="Khan, Niha" userId="1a2f824e-c19d-4036-b4d1-ba7ed472da8c" providerId="ADAL" clId="{BEB4E811-489E-492E-81F9-224158CBD7CC}" dt="2017-09-20T17:37:46.312" v="502" actId="1076"/>
          <ac:picMkLst>
            <pc:docMk/>
            <pc:sldMk cId="3662494008" sldId="259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5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12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45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7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50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2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5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0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0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3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5840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Slide 1: Lattice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1A7D7-986B-4B5E-8D2C-117DE90B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216" y="1259315"/>
            <a:ext cx="8441618" cy="5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8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983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Slide 2: USA Choropleth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B3ED2-28BE-4E04-82AA-7F34564DF7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23" y="1329394"/>
            <a:ext cx="8223863" cy="50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4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75" y="247650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Slide 3: Anaconda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6BD8C-94A0-440B-BD85-0332D548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70" y="1202713"/>
            <a:ext cx="6691532" cy="531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9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04" y="226255"/>
            <a:ext cx="7534288" cy="1325563"/>
          </a:xfrm>
        </p:spPr>
        <p:txBody>
          <a:bodyPr/>
          <a:lstStyle/>
          <a:p>
            <a:pPr algn="ctr"/>
            <a:r>
              <a:rPr lang="en-US" dirty="0"/>
              <a:t>Slide 4: New </a:t>
            </a:r>
            <a:r>
              <a:rPr lang="en-US" dirty="0" err="1"/>
              <a:t>Geom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0EB67-3D0D-4D90-8F5C-C497F693AE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96" y="1054473"/>
            <a:ext cx="8980103" cy="554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17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Slide 1: Lattice Graph</vt:lpstr>
      <vt:lpstr>Slide 2: USA Choropleth</vt:lpstr>
      <vt:lpstr>Slide 3: Anaconda</vt:lpstr>
      <vt:lpstr>Slide 4: New Geom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Histogram – Tableau</dc:title>
  <cp:lastModifiedBy>Robert</cp:lastModifiedBy>
  <cp:revision>4</cp:revision>
  <dcterms:modified xsi:type="dcterms:W3CDTF">2017-11-16T05:32:33Z</dcterms:modified>
</cp:coreProperties>
</file>