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12"/>
  </p:notesMasterIdLst>
  <p:handoutMasterIdLst>
    <p:handoutMasterId r:id="rId13"/>
  </p:handoutMasterIdLst>
  <p:sldIdLst>
    <p:sldId id="287" r:id="rId2"/>
    <p:sldId id="317" r:id="rId3"/>
    <p:sldId id="327" r:id="rId4"/>
    <p:sldId id="322" r:id="rId5"/>
    <p:sldId id="318" r:id="rId6"/>
    <p:sldId id="319" r:id="rId7"/>
    <p:sldId id="324" r:id="rId8"/>
    <p:sldId id="320" r:id="rId9"/>
    <p:sldId id="321" r:id="rId10"/>
    <p:sldId id="323" r:id="rId1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0000"/>
    <a:srgbClr val="D401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5781" autoAdjust="0"/>
  </p:normalViewPr>
  <p:slideViewPr>
    <p:cSldViewPr snapToGrid="0">
      <p:cViewPr varScale="1">
        <p:scale>
          <a:sx n="65" d="100"/>
          <a:sy n="65" d="100"/>
        </p:scale>
        <p:origin x="13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utterstock.com/search/cow-of-gir-breed?image_type=photo" TargetMode="External"/><Relationship Id="rId1" Type="http://schemas.openxmlformats.org/officeDocument/2006/relationships/hyperlink" Target="https://www.freepik.com/search?ai=excluded&amp;format=search&amp;last_filter=ai&amp;last_value=excluded&amp;query=Gir+Cow" TargetMode="Externa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utterstock.com/search/cow-of-gir-breed?image_type=photo" TargetMode="External"/><Relationship Id="rId1" Type="http://schemas.openxmlformats.org/officeDocument/2006/relationships/hyperlink" Target="https://www.freepik.com/search?ai=excluded&amp;format=search&amp;last_filter=ai&amp;last_value=excluded&amp;query=Gir+Cow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407FB-700B-4CF6-A4FC-A5DEBA5823A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DBB2C4-4D72-4192-87A4-909C4C34C2C7}">
      <dgm:prSet custT="1"/>
      <dgm:spPr/>
      <dgm:t>
        <a:bodyPr/>
        <a:lstStyle/>
        <a:p>
          <a:r>
            <a:rPr lang="en-IN" sz="3200" dirty="0"/>
            <a:t>Animal Image Validation &amp; Species Identification</a:t>
          </a:r>
          <a:endParaRPr lang="en-US" sz="3200" dirty="0"/>
        </a:p>
      </dgm:t>
    </dgm:pt>
    <dgm:pt modelId="{B97E3E6B-531F-4E58-A9AC-BCE6ED03CA03}" type="parTrans" cxnId="{0AA13F49-A90D-46FC-8127-98C3703AB0E8}">
      <dgm:prSet/>
      <dgm:spPr/>
      <dgm:t>
        <a:bodyPr/>
        <a:lstStyle/>
        <a:p>
          <a:endParaRPr lang="en-US"/>
        </a:p>
      </dgm:t>
    </dgm:pt>
    <dgm:pt modelId="{8CBBC2B0-F52E-41D5-9629-427131208FC9}" type="sibTrans" cxnId="{0AA13F49-A90D-46FC-8127-98C3703AB0E8}">
      <dgm:prSet/>
      <dgm:spPr/>
      <dgm:t>
        <a:bodyPr/>
        <a:lstStyle/>
        <a:p>
          <a:endParaRPr lang="en-US"/>
        </a:p>
      </dgm:t>
    </dgm:pt>
    <dgm:pt modelId="{B22C9565-A8E1-45DD-9E36-4CB4B85D23D2}">
      <dgm:prSet custT="1"/>
      <dgm:spPr/>
      <dgm:t>
        <a:bodyPr/>
        <a:lstStyle/>
        <a:p>
          <a:r>
            <a:rPr lang="en-US" sz="3200" dirty="0"/>
            <a:t>Part of Livestock Registration App</a:t>
          </a:r>
        </a:p>
      </dgm:t>
    </dgm:pt>
    <dgm:pt modelId="{CF7C239A-D692-461A-ADEF-688D24903026}" type="parTrans" cxnId="{862925E9-6546-4DEC-8F72-466513782BC6}">
      <dgm:prSet/>
      <dgm:spPr/>
      <dgm:t>
        <a:bodyPr/>
        <a:lstStyle/>
        <a:p>
          <a:endParaRPr lang="en-US"/>
        </a:p>
      </dgm:t>
    </dgm:pt>
    <dgm:pt modelId="{00CD82F1-BDA9-469A-83BD-986CAAEB8084}" type="sibTrans" cxnId="{862925E9-6546-4DEC-8F72-466513782BC6}">
      <dgm:prSet/>
      <dgm:spPr/>
      <dgm:t>
        <a:bodyPr/>
        <a:lstStyle/>
        <a:p>
          <a:endParaRPr lang="en-US"/>
        </a:p>
      </dgm:t>
    </dgm:pt>
    <dgm:pt modelId="{5D184D89-52C8-4CA1-A701-348C685F692A}">
      <dgm:prSet custT="1"/>
      <dgm:spPr/>
      <dgm:t>
        <a:bodyPr/>
        <a:lstStyle/>
        <a:p>
          <a:r>
            <a:rPr lang="en-US" sz="3200" dirty="0"/>
            <a:t>Used by farmers to register animals</a:t>
          </a:r>
        </a:p>
      </dgm:t>
    </dgm:pt>
    <dgm:pt modelId="{F911EE11-0ACF-4C9F-B059-EA2C0D632AB5}" type="parTrans" cxnId="{C164AD93-C3FF-4742-9F08-0B141E77E45F}">
      <dgm:prSet/>
      <dgm:spPr/>
      <dgm:t>
        <a:bodyPr/>
        <a:lstStyle/>
        <a:p>
          <a:endParaRPr lang="en-US"/>
        </a:p>
      </dgm:t>
    </dgm:pt>
    <dgm:pt modelId="{42319245-2BF1-4E8D-87AF-9FA3D9DE839C}" type="sibTrans" cxnId="{C164AD93-C3FF-4742-9F08-0B141E77E45F}">
      <dgm:prSet/>
      <dgm:spPr/>
      <dgm:t>
        <a:bodyPr/>
        <a:lstStyle/>
        <a:p>
          <a:endParaRPr lang="en-US"/>
        </a:p>
      </dgm:t>
    </dgm:pt>
    <dgm:pt modelId="{420FABA7-11D8-4FBD-9335-E11D8CB1C04E}">
      <dgm:prSet custT="1"/>
      <dgm:spPr/>
      <dgm:t>
        <a:bodyPr/>
        <a:lstStyle/>
        <a:p>
          <a:r>
            <a:rPr lang="en-US" sz="3200" dirty="0"/>
            <a:t>Domesticated animals like cattle, buffalo, goat, sheep</a:t>
          </a:r>
        </a:p>
      </dgm:t>
    </dgm:pt>
    <dgm:pt modelId="{2116D527-B921-4CA9-B74A-16BB6FFFCB8B}" type="parTrans" cxnId="{63F4D054-400A-49CB-83E6-6D507B3FFB86}">
      <dgm:prSet/>
      <dgm:spPr/>
      <dgm:t>
        <a:bodyPr/>
        <a:lstStyle/>
        <a:p>
          <a:endParaRPr lang="en-US"/>
        </a:p>
      </dgm:t>
    </dgm:pt>
    <dgm:pt modelId="{9CB77EA6-1ED0-43EA-8377-042792958890}" type="sibTrans" cxnId="{63F4D054-400A-49CB-83E6-6D507B3FFB86}">
      <dgm:prSet/>
      <dgm:spPr/>
      <dgm:t>
        <a:bodyPr/>
        <a:lstStyle/>
        <a:p>
          <a:endParaRPr lang="en-US"/>
        </a:p>
      </dgm:t>
    </dgm:pt>
    <dgm:pt modelId="{92FDFD55-9AA0-4ABC-8A97-1AACBC7292A3}" type="pres">
      <dgm:prSet presAssocID="{365407FB-700B-4CF6-A4FC-A5DEBA5823A2}" presName="root" presStyleCnt="0">
        <dgm:presLayoutVars>
          <dgm:dir/>
          <dgm:resizeHandles val="exact"/>
        </dgm:presLayoutVars>
      </dgm:prSet>
      <dgm:spPr/>
    </dgm:pt>
    <dgm:pt modelId="{4AEA2D4E-C292-4ADC-9011-EB90DAEE91EB}" type="pres">
      <dgm:prSet presAssocID="{EBDBB2C4-4D72-4192-87A4-909C4C34C2C7}" presName="compNode" presStyleCnt="0"/>
      <dgm:spPr/>
    </dgm:pt>
    <dgm:pt modelId="{5C9C356D-7F45-4F21-A77E-46C71855264D}" type="pres">
      <dgm:prSet presAssocID="{EBDBB2C4-4D72-4192-87A4-909C4C34C2C7}" presName="bgRect" presStyleLbl="bgShp" presStyleIdx="0" presStyleCnt="4"/>
      <dgm:spPr/>
    </dgm:pt>
    <dgm:pt modelId="{6899060C-A8DF-4A29-8024-F7656797CFAD}" type="pres">
      <dgm:prSet presAssocID="{EBDBB2C4-4D72-4192-87A4-909C4C34C2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245B143F-3F50-490A-8AF6-FA3734A2F9D6}" type="pres">
      <dgm:prSet presAssocID="{EBDBB2C4-4D72-4192-87A4-909C4C34C2C7}" presName="spaceRect" presStyleCnt="0"/>
      <dgm:spPr/>
    </dgm:pt>
    <dgm:pt modelId="{5366A615-0E19-479E-8246-1BEAFF68FAE8}" type="pres">
      <dgm:prSet presAssocID="{EBDBB2C4-4D72-4192-87A4-909C4C34C2C7}" presName="parTx" presStyleLbl="revTx" presStyleIdx="0" presStyleCnt="4">
        <dgm:presLayoutVars>
          <dgm:chMax val="0"/>
          <dgm:chPref val="0"/>
        </dgm:presLayoutVars>
      </dgm:prSet>
      <dgm:spPr/>
    </dgm:pt>
    <dgm:pt modelId="{280B1084-9802-4F81-955B-CD37FDE39E05}" type="pres">
      <dgm:prSet presAssocID="{8CBBC2B0-F52E-41D5-9629-427131208FC9}" presName="sibTrans" presStyleCnt="0"/>
      <dgm:spPr/>
    </dgm:pt>
    <dgm:pt modelId="{247AA5B1-6831-484E-AF0A-59CD05D639BF}" type="pres">
      <dgm:prSet presAssocID="{B22C9565-A8E1-45DD-9E36-4CB4B85D23D2}" presName="compNode" presStyleCnt="0"/>
      <dgm:spPr/>
    </dgm:pt>
    <dgm:pt modelId="{9C49D646-AF44-4AB5-9437-5FE9C3899318}" type="pres">
      <dgm:prSet presAssocID="{B22C9565-A8E1-45DD-9E36-4CB4B85D23D2}" presName="bgRect" presStyleLbl="bgShp" presStyleIdx="1" presStyleCnt="4"/>
      <dgm:spPr/>
    </dgm:pt>
    <dgm:pt modelId="{EB3E3E99-D588-479A-903F-79A67115CF5C}" type="pres">
      <dgm:prSet presAssocID="{B22C9565-A8E1-45DD-9E36-4CB4B85D23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w"/>
        </a:ext>
      </dgm:extLst>
    </dgm:pt>
    <dgm:pt modelId="{09CDB97E-019A-48A9-BABF-39F1FF77EA3A}" type="pres">
      <dgm:prSet presAssocID="{B22C9565-A8E1-45DD-9E36-4CB4B85D23D2}" presName="spaceRect" presStyleCnt="0"/>
      <dgm:spPr/>
    </dgm:pt>
    <dgm:pt modelId="{7FD4351F-9F83-4F7F-B70C-BA5225F4DF51}" type="pres">
      <dgm:prSet presAssocID="{B22C9565-A8E1-45DD-9E36-4CB4B85D23D2}" presName="parTx" presStyleLbl="revTx" presStyleIdx="1" presStyleCnt="4">
        <dgm:presLayoutVars>
          <dgm:chMax val="0"/>
          <dgm:chPref val="0"/>
        </dgm:presLayoutVars>
      </dgm:prSet>
      <dgm:spPr/>
    </dgm:pt>
    <dgm:pt modelId="{D6254BDC-F915-4D35-B920-28888C954127}" type="pres">
      <dgm:prSet presAssocID="{00CD82F1-BDA9-469A-83BD-986CAAEB8084}" presName="sibTrans" presStyleCnt="0"/>
      <dgm:spPr/>
    </dgm:pt>
    <dgm:pt modelId="{5648D018-15F1-4A6C-B1A4-6257445081E2}" type="pres">
      <dgm:prSet presAssocID="{5D184D89-52C8-4CA1-A701-348C685F692A}" presName="compNode" presStyleCnt="0"/>
      <dgm:spPr/>
    </dgm:pt>
    <dgm:pt modelId="{59CA116A-E763-490C-A524-DF3297E07395}" type="pres">
      <dgm:prSet presAssocID="{5D184D89-52C8-4CA1-A701-348C685F692A}" presName="bgRect" presStyleLbl="bgShp" presStyleIdx="2" presStyleCnt="4"/>
      <dgm:spPr/>
    </dgm:pt>
    <dgm:pt modelId="{6F4EA074-B039-445C-8A23-A6E8A37AC1CC}" type="pres">
      <dgm:prSet presAssocID="{5D184D89-52C8-4CA1-A701-348C685F69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"/>
        </a:ext>
      </dgm:extLst>
    </dgm:pt>
    <dgm:pt modelId="{C3BC0922-A74F-4DB2-BB11-C2334198E77D}" type="pres">
      <dgm:prSet presAssocID="{5D184D89-52C8-4CA1-A701-348C685F692A}" presName="spaceRect" presStyleCnt="0"/>
      <dgm:spPr/>
    </dgm:pt>
    <dgm:pt modelId="{C011484E-5328-4707-BEAB-12CBF5B8E07A}" type="pres">
      <dgm:prSet presAssocID="{5D184D89-52C8-4CA1-A701-348C685F692A}" presName="parTx" presStyleLbl="revTx" presStyleIdx="2" presStyleCnt="4">
        <dgm:presLayoutVars>
          <dgm:chMax val="0"/>
          <dgm:chPref val="0"/>
        </dgm:presLayoutVars>
      </dgm:prSet>
      <dgm:spPr/>
    </dgm:pt>
    <dgm:pt modelId="{F643C2CD-C962-46E1-9891-F9F0BABC1657}" type="pres">
      <dgm:prSet presAssocID="{42319245-2BF1-4E8D-87AF-9FA3D9DE839C}" presName="sibTrans" presStyleCnt="0"/>
      <dgm:spPr/>
    </dgm:pt>
    <dgm:pt modelId="{EE51C37E-1C40-4A80-80E5-9AFE05D986BA}" type="pres">
      <dgm:prSet presAssocID="{420FABA7-11D8-4FBD-9335-E11D8CB1C04E}" presName="compNode" presStyleCnt="0"/>
      <dgm:spPr/>
    </dgm:pt>
    <dgm:pt modelId="{C9179352-A8F8-4FA7-8098-50A515620AAB}" type="pres">
      <dgm:prSet presAssocID="{420FABA7-11D8-4FBD-9335-E11D8CB1C04E}" presName="bgRect" presStyleLbl="bgShp" presStyleIdx="3" presStyleCnt="4"/>
      <dgm:spPr/>
    </dgm:pt>
    <dgm:pt modelId="{5C1DF42F-460B-4F2C-991B-9ABCDACDB5D1}" type="pres">
      <dgm:prSet presAssocID="{420FABA7-11D8-4FBD-9335-E11D8CB1C0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ep"/>
        </a:ext>
      </dgm:extLst>
    </dgm:pt>
    <dgm:pt modelId="{40461D27-AE72-4604-9A78-5E9807504A75}" type="pres">
      <dgm:prSet presAssocID="{420FABA7-11D8-4FBD-9335-E11D8CB1C04E}" presName="spaceRect" presStyleCnt="0"/>
      <dgm:spPr/>
    </dgm:pt>
    <dgm:pt modelId="{E98D6A10-F8D7-422B-B5F8-0E708DE38448}" type="pres">
      <dgm:prSet presAssocID="{420FABA7-11D8-4FBD-9335-E11D8CB1C04E}" presName="parTx" presStyleLbl="revTx" presStyleIdx="3" presStyleCnt="4" custScaleX="104041">
        <dgm:presLayoutVars>
          <dgm:chMax val="0"/>
          <dgm:chPref val="0"/>
        </dgm:presLayoutVars>
      </dgm:prSet>
      <dgm:spPr/>
    </dgm:pt>
  </dgm:ptLst>
  <dgm:cxnLst>
    <dgm:cxn modelId="{53FB9F01-0B6F-48C2-9C1E-35D8CB756153}" type="presOf" srcId="{420FABA7-11D8-4FBD-9335-E11D8CB1C04E}" destId="{E98D6A10-F8D7-422B-B5F8-0E708DE38448}" srcOrd="0" destOrd="0" presId="urn:microsoft.com/office/officeart/2018/2/layout/IconVerticalSolidList"/>
    <dgm:cxn modelId="{479F0E17-DE8E-49D2-B140-7169C64AC013}" type="presOf" srcId="{EBDBB2C4-4D72-4192-87A4-909C4C34C2C7}" destId="{5366A615-0E19-479E-8246-1BEAFF68FAE8}" srcOrd="0" destOrd="0" presId="urn:microsoft.com/office/officeart/2018/2/layout/IconVerticalSolidList"/>
    <dgm:cxn modelId="{0AA13F49-A90D-46FC-8127-98C3703AB0E8}" srcId="{365407FB-700B-4CF6-A4FC-A5DEBA5823A2}" destId="{EBDBB2C4-4D72-4192-87A4-909C4C34C2C7}" srcOrd="0" destOrd="0" parTransId="{B97E3E6B-531F-4E58-A9AC-BCE6ED03CA03}" sibTransId="{8CBBC2B0-F52E-41D5-9629-427131208FC9}"/>
    <dgm:cxn modelId="{63F4D054-400A-49CB-83E6-6D507B3FFB86}" srcId="{365407FB-700B-4CF6-A4FC-A5DEBA5823A2}" destId="{420FABA7-11D8-4FBD-9335-E11D8CB1C04E}" srcOrd="3" destOrd="0" parTransId="{2116D527-B921-4CA9-B74A-16BB6FFFCB8B}" sibTransId="{9CB77EA6-1ED0-43EA-8377-042792958890}"/>
    <dgm:cxn modelId="{9B14867E-C94F-4DB2-9A24-934BDFCA4A9F}" type="presOf" srcId="{5D184D89-52C8-4CA1-A701-348C685F692A}" destId="{C011484E-5328-4707-BEAB-12CBF5B8E07A}" srcOrd="0" destOrd="0" presId="urn:microsoft.com/office/officeart/2018/2/layout/IconVerticalSolidList"/>
    <dgm:cxn modelId="{C164AD93-C3FF-4742-9F08-0B141E77E45F}" srcId="{365407FB-700B-4CF6-A4FC-A5DEBA5823A2}" destId="{5D184D89-52C8-4CA1-A701-348C685F692A}" srcOrd="2" destOrd="0" parTransId="{F911EE11-0ACF-4C9F-B059-EA2C0D632AB5}" sibTransId="{42319245-2BF1-4E8D-87AF-9FA3D9DE839C}"/>
    <dgm:cxn modelId="{B9AC24CD-BD1C-47FD-A113-1C7FD8E822D1}" type="presOf" srcId="{365407FB-700B-4CF6-A4FC-A5DEBA5823A2}" destId="{92FDFD55-9AA0-4ABC-8A97-1AACBC7292A3}" srcOrd="0" destOrd="0" presId="urn:microsoft.com/office/officeart/2018/2/layout/IconVerticalSolidList"/>
    <dgm:cxn modelId="{E4AA12D9-3BFF-4300-A29C-F969EF915914}" type="presOf" srcId="{B22C9565-A8E1-45DD-9E36-4CB4B85D23D2}" destId="{7FD4351F-9F83-4F7F-B70C-BA5225F4DF51}" srcOrd="0" destOrd="0" presId="urn:microsoft.com/office/officeart/2018/2/layout/IconVerticalSolidList"/>
    <dgm:cxn modelId="{862925E9-6546-4DEC-8F72-466513782BC6}" srcId="{365407FB-700B-4CF6-A4FC-A5DEBA5823A2}" destId="{B22C9565-A8E1-45DD-9E36-4CB4B85D23D2}" srcOrd="1" destOrd="0" parTransId="{CF7C239A-D692-461A-ADEF-688D24903026}" sibTransId="{00CD82F1-BDA9-469A-83BD-986CAAEB8084}"/>
    <dgm:cxn modelId="{3A675339-3461-4DBE-956D-D35C1DD2EBCB}" type="presParOf" srcId="{92FDFD55-9AA0-4ABC-8A97-1AACBC7292A3}" destId="{4AEA2D4E-C292-4ADC-9011-EB90DAEE91EB}" srcOrd="0" destOrd="0" presId="urn:microsoft.com/office/officeart/2018/2/layout/IconVerticalSolidList"/>
    <dgm:cxn modelId="{A9274F18-15C8-4B21-A1D2-F533F1D384B5}" type="presParOf" srcId="{4AEA2D4E-C292-4ADC-9011-EB90DAEE91EB}" destId="{5C9C356D-7F45-4F21-A77E-46C71855264D}" srcOrd="0" destOrd="0" presId="urn:microsoft.com/office/officeart/2018/2/layout/IconVerticalSolidList"/>
    <dgm:cxn modelId="{4F9A0848-CC50-409D-BC9D-F50AE9A0A980}" type="presParOf" srcId="{4AEA2D4E-C292-4ADC-9011-EB90DAEE91EB}" destId="{6899060C-A8DF-4A29-8024-F7656797CFAD}" srcOrd="1" destOrd="0" presId="urn:microsoft.com/office/officeart/2018/2/layout/IconVerticalSolidList"/>
    <dgm:cxn modelId="{11B9D79B-E42E-48A9-A4EC-ADF40E7D8EDD}" type="presParOf" srcId="{4AEA2D4E-C292-4ADC-9011-EB90DAEE91EB}" destId="{245B143F-3F50-490A-8AF6-FA3734A2F9D6}" srcOrd="2" destOrd="0" presId="urn:microsoft.com/office/officeart/2018/2/layout/IconVerticalSolidList"/>
    <dgm:cxn modelId="{9A9E22C6-958A-4343-AC55-611D274D1FB4}" type="presParOf" srcId="{4AEA2D4E-C292-4ADC-9011-EB90DAEE91EB}" destId="{5366A615-0E19-479E-8246-1BEAFF68FAE8}" srcOrd="3" destOrd="0" presId="urn:microsoft.com/office/officeart/2018/2/layout/IconVerticalSolidList"/>
    <dgm:cxn modelId="{16676E5C-E369-4104-86BB-6E384C38458C}" type="presParOf" srcId="{92FDFD55-9AA0-4ABC-8A97-1AACBC7292A3}" destId="{280B1084-9802-4F81-955B-CD37FDE39E05}" srcOrd="1" destOrd="0" presId="urn:microsoft.com/office/officeart/2018/2/layout/IconVerticalSolidList"/>
    <dgm:cxn modelId="{F3412363-9A48-4934-BF85-41068A32F7D0}" type="presParOf" srcId="{92FDFD55-9AA0-4ABC-8A97-1AACBC7292A3}" destId="{247AA5B1-6831-484E-AF0A-59CD05D639BF}" srcOrd="2" destOrd="0" presId="urn:microsoft.com/office/officeart/2018/2/layout/IconVerticalSolidList"/>
    <dgm:cxn modelId="{A3EC82D5-0830-4BF1-90FC-510962B5DC3C}" type="presParOf" srcId="{247AA5B1-6831-484E-AF0A-59CD05D639BF}" destId="{9C49D646-AF44-4AB5-9437-5FE9C3899318}" srcOrd="0" destOrd="0" presId="urn:microsoft.com/office/officeart/2018/2/layout/IconVerticalSolidList"/>
    <dgm:cxn modelId="{EAB94383-27A0-424B-AF59-BBEEFD57E2DC}" type="presParOf" srcId="{247AA5B1-6831-484E-AF0A-59CD05D639BF}" destId="{EB3E3E99-D588-479A-903F-79A67115CF5C}" srcOrd="1" destOrd="0" presId="urn:microsoft.com/office/officeart/2018/2/layout/IconVerticalSolidList"/>
    <dgm:cxn modelId="{7E7889D0-8D05-4A7F-8189-41D29A971306}" type="presParOf" srcId="{247AA5B1-6831-484E-AF0A-59CD05D639BF}" destId="{09CDB97E-019A-48A9-BABF-39F1FF77EA3A}" srcOrd="2" destOrd="0" presId="urn:microsoft.com/office/officeart/2018/2/layout/IconVerticalSolidList"/>
    <dgm:cxn modelId="{B4282E14-2CC3-4AB9-8EE4-00440AA251BC}" type="presParOf" srcId="{247AA5B1-6831-484E-AF0A-59CD05D639BF}" destId="{7FD4351F-9F83-4F7F-B70C-BA5225F4DF51}" srcOrd="3" destOrd="0" presId="urn:microsoft.com/office/officeart/2018/2/layout/IconVerticalSolidList"/>
    <dgm:cxn modelId="{0F1B1F1C-562D-48B7-A9B5-F7BB1B69FB72}" type="presParOf" srcId="{92FDFD55-9AA0-4ABC-8A97-1AACBC7292A3}" destId="{D6254BDC-F915-4D35-B920-28888C954127}" srcOrd="3" destOrd="0" presId="urn:microsoft.com/office/officeart/2018/2/layout/IconVerticalSolidList"/>
    <dgm:cxn modelId="{4275DF23-3313-4680-8A89-AE5D63619DD1}" type="presParOf" srcId="{92FDFD55-9AA0-4ABC-8A97-1AACBC7292A3}" destId="{5648D018-15F1-4A6C-B1A4-6257445081E2}" srcOrd="4" destOrd="0" presId="urn:microsoft.com/office/officeart/2018/2/layout/IconVerticalSolidList"/>
    <dgm:cxn modelId="{872CB9FF-67EE-4B87-96E5-24253C1D4ECB}" type="presParOf" srcId="{5648D018-15F1-4A6C-B1A4-6257445081E2}" destId="{59CA116A-E763-490C-A524-DF3297E07395}" srcOrd="0" destOrd="0" presId="urn:microsoft.com/office/officeart/2018/2/layout/IconVerticalSolidList"/>
    <dgm:cxn modelId="{5BE1DF2D-D72B-4107-B46E-B77BBFCF36C1}" type="presParOf" srcId="{5648D018-15F1-4A6C-B1A4-6257445081E2}" destId="{6F4EA074-B039-445C-8A23-A6E8A37AC1CC}" srcOrd="1" destOrd="0" presId="urn:microsoft.com/office/officeart/2018/2/layout/IconVerticalSolidList"/>
    <dgm:cxn modelId="{D54AAC3A-31CE-43C2-8913-0C655FF473B1}" type="presParOf" srcId="{5648D018-15F1-4A6C-B1A4-6257445081E2}" destId="{C3BC0922-A74F-4DB2-BB11-C2334198E77D}" srcOrd="2" destOrd="0" presId="urn:microsoft.com/office/officeart/2018/2/layout/IconVerticalSolidList"/>
    <dgm:cxn modelId="{B313C65D-04C3-4259-B41E-C284358E085F}" type="presParOf" srcId="{5648D018-15F1-4A6C-B1A4-6257445081E2}" destId="{C011484E-5328-4707-BEAB-12CBF5B8E07A}" srcOrd="3" destOrd="0" presId="urn:microsoft.com/office/officeart/2018/2/layout/IconVerticalSolidList"/>
    <dgm:cxn modelId="{EC6FABD5-A579-42D3-8940-385B59BF754B}" type="presParOf" srcId="{92FDFD55-9AA0-4ABC-8A97-1AACBC7292A3}" destId="{F643C2CD-C962-46E1-9891-F9F0BABC1657}" srcOrd="5" destOrd="0" presId="urn:microsoft.com/office/officeart/2018/2/layout/IconVerticalSolidList"/>
    <dgm:cxn modelId="{5A5B9F8A-2BE8-4930-9512-9F37FC95A4FD}" type="presParOf" srcId="{92FDFD55-9AA0-4ABC-8A97-1AACBC7292A3}" destId="{EE51C37E-1C40-4A80-80E5-9AFE05D986BA}" srcOrd="6" destOrd="0" presId="urn:microsoft.com/office/officeart/2018/2/layout/IconVerticalSolidList"/>
    <dgm:cxn modelId="{CEB864C9-3A83-4B37-962B-03F67FB1C341}" type="presParOf" srcId="{EE51C37E-1C40-4A80-80E5-9AFE05D986BA}" destId="{C9179352-A8F8-4FA7-8098-50A515620AAB}" srcOrd="0" destOrd="0" presId="urn:microsoft.com/office/officeart/2018/2/layout/IconVerticalSolidList"/>
    <dgm:cxn modelId="{7B7F6046-405A-4265-A793-1EE28331C332}" type="presParOf" srcId="{EE51C37E-1C40-4A80-80E5-9AFE05D986BA}" destId="{5C1DF42F-460B-4F2C-991B-9ABCDACDB5D1}" srcOrd="1" destOrd="0" presId="urn:microsoft.com/office/officeart/2018/2/layout/IconVerticalSolidList"/>
    <dgm:cxn modelId="{491E7F30-32B0-4D6A-BC92-ECF478CE635B}" type="presParOf" srcId="{EE51C37E-1C40-4A80-80E5-9AFE05D986BA}" destId="{40461D27-AE72-4604-9A78-5E9807504A75}" srcOrd="2" destOrd="0" presId="urn:microsoft.com/office/officeart/2018/2/layout/IconVerticalSolidList"/>
    <dgm:cxn modelId="{136A0D34-17BF-4113-8CED-97909CC768A3}" type="presParOf" srcId="{EE51C37E-1C40-4A80-80E5-9AFE05D986BA}" destId="{E98D6A10-F8D7-422B-B5F8-0E708DE384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ADE604-ACDD-4ED6-9D64-CA43D47EF1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C9E2BA-226E-4A96-B582-AA32321BF1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Farmers often upload</a:t>
          </a:r>
          <a:r>
            <a:rPr lang="en-US" sz="1900" dirty="0"/>
            <a:t>:</a:t>
          </a:r>
        </a:p>
      </dgm:t>
    </dgm:pt>
    <dgm:pt modelId="{7152E0BC-23CC-4BE7-BA2A-34777DA7B7D7}" type="parTrans" cxnId="{C2D87922-9B9C-4738-BDD2-ABF1494AD480}">
      <dgm:prSet/>
      <dgm:spPr/>
      <dgm:t>
        <a:bodyPr/>
        <a:lstStyle/>
        <a:p>
          <a:endParaRPr lang="en-US"/>
        </a:p>
      </dgm:t>
    </dgm:pt>
    <dgm:pt modelId="{BACDB384-E2A3-45A1-AA72-0F711E589CBC}" type="sibTrans" cxnId="{C2D87922-9B9C-4738-BDD2-ABF1494AD480}">
      <dgm:prSet/>
      <dgm:spPr/>
      <dgm:t>
        <a:bodyPr/>
        <a:lstStyle/>
        <a:p>
          <a:endParaRPr lang="en-US"/>
        </a:p>
      </dgm:t>
    </dgm:pt>
    <dgm:pt modelId="{D18728D2-0366-4907-90D1-B096131287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Cropped images (only legs/ears)</a:t>
          </a:r>
        </a:p>
      </dgm:t>
    </dgm:pt>
    <dgm:pt modelId="{EB0431C3-44FF-4ABD-8B44-F52622209C2F}" type="parTrans" cxnId="{838FEB36-4C5C-4B42-925C-61576FC1C594}">
      <dgm:prSet/>
      <dgm:spPr/>
      <dgm:t>
        <a:bodyPr/>
        <a:lstStyle/>
        <a:p>
          <a:endParaRPr lang="en-US"/>
        </a:p>
      </dgm:t>
    </dgm:pt>
    <dgm:pt modelId="{C4FB0E77-B404-42B0-93D4-A8CE4AC35695}" type="sibTrans" cxnId="{838FEB36-4C5C-4B42-925C-61576FC1C594}">
      <dgm:prSet/>
      <dgm:spPr/>
      <dgm:t>
        <a:bodyPr/>
        <a:lstStyle/>
        <a:p>
          <a:endParaRPr lang="en-US"/>
        </a:p>
      </dgm:t>
    </dgm:pt>
    <dgm:pt modelId="{B00E5ACF-6C57-4C66-8626-317F90A915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Blurry images</a:t>
          </a:r>
        </a:p>
      </dgm:t>
    </dgm:pt>
    <dgm:pt modelId="{3EC91408-81C7-49A7-BC36-CFEE1105B060}" type="parTrans" cxnId="{D60844C7-7376-4BAC-BDAE-049D5DA4A715}">
      <dgm:prSet/>
      <dgm:spPr/>
      <dgm:t>
        <a:bodyPr/>
        <a:lstStyle/>
        <a:p>
          <a:endParaRPr lang="en-US"/>
        </a:p>
      </dgm:t>
    </dgm:pt>
    <dgm:pt modelId="{49E36F4E-EF3C-4FCF-8C65-90068D410B7C}" type="sibTrans" cxnId="{D60844C7-7376-4BAC-BDAE-049D5DA4A715}">
      <dgm:prSet/>
      <dgm:spPr/>
      <dgm:t>
        <a:bodyPr/>
        <a:lstStyle/>
        <a:p>
          <a:endParaRPr lang="en-US"/>
        </a:p>
      </dgm:t>
    </dgm:pt>
    <dgm:pt modelId="{20C38CD1-F4D9-4335-90EC-FFBA057181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Irrelevant pictures (like surroundings or people)</a:t>
          </a:r>
        </a:p>
      </dgm:t>
    </dgm:pt>
    <dgm:pt modelId="{603C42C0-BC34-4D76-8186-B1D84E5C4E7A}" type="parTrans" cxnId="{ED26EC32-875D-4499-A8A0-2FBD0D6231C6}">
      <dgm:prSet/>
      <dgm:spPr/>
      <dgm:t>
        <a:bodyPr/>
        <a:lstStyle/>
        <a:p>
          <a:endParaRPr lang="en-US"/>
        </a:p>
      </dgm:t>
    </dgm:pt>
    <dgm:pt modelId="{DFDB187C-8500-4A16-86D8-97E333F1BB8F}" type="sibTrans" cxnId="{ED26EC32-875D-4499-A8A0-2FBD0D6231C6}">
      <dgm:prSet/>
      <dgm:spPr/>
      <dgm:t>
        <a:bodyPr/>
        <a:lstStyle/>
        <a:p>
          <a:endParaRPr lang="en-US"/>
        </a:p>
      </dgm:t>
    </dgm:pt>
    <dgm:pt modelId="{0D7AFA38-02B1-4A8D-A6E0-3EB3821A2F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Leads to data inconsistency</a:t>
          </a:r>
        </a:p>
      </dgm:t>
    </dgm:pt>
    <dgm:pt modelId="{23F3FE6B-0AE0-414B-844A-C020AF4D1CBC}" type="parTrans" cxnId="{D3BBB22A-7D0F-4DFE-834C-E38CDBBF1E52}">
      <dgm:prSet/>
      <dgm:spPr/>
      <dgm:t>
        <a:bodyPr/>
        <a:lstStyle/>
        <a:p>
          <a:endParaRPr lang="en-US"/>
        </a:p>
      </dgm:t>
    </dgm:pt>
    <dgm:pt modelId="{CFEF6FB5-BA12-436F-A154-F05C2A7CA6DC}" type="sibTrans" cxnId="{D3BBB22A-7D0F-4DFE-834C-E38CDBBF1E52}">
      <dgm:prSet/>
      <dgm:spPr/>
      <dgm:t>
        <a:bodyPr/>
        <a:lstStyle/>
        <a:p>
          <a:endParaRPr lang="en-US"/>
        </a:p>
      </dgm:t>
    </dgm:pt>
    <dgm:pt modelId="{F03A22D5-1EA7-49A3-9E72-0553C0CCB7B0}" type="pres">
      <dgm:prSet presAssocID="{E6ADE604-ACDD-4ED6-9D64-CA43D47EF1D1}" presName="root" presStyleCnt="0">
        <dgm:presLayoutVars>
          <dgm:dir/>
          <dgm:resizeHandles val="exact"/>
        </dgm:presLayoutVars>
      </dgm:prSet>
      <dgm:spPr/>
    </dgm:pt>
    <dgm:pt modelId="{2A82AC1E-0F39-4CE0-AAED-1F4B7B78AB25}" type="pres">
      <dgm:prSet presAssocID="{30C9E2BA-226E-4A96-B582-AA32321BF197}" presName="compNode" presStyleCnt="0"/>
      <dgm:spPr/>
    </dgm:pt>
    <dgm:pt modelId="{B2F0D2A9-9D4E-4B2B-BF9D-4CB03012C11A}" type="pres">
      <dgm:prSet presAssocID="{30C9E2BA-226E-4A96-B582-AA32321BF197}" presName="bgRect" presStyleLbl="bgShp" presStyleIdx="0" presStyleCnt="5"/>
      <dgm:spPr/>
    </dgm:pt>
    <dgm:pt modelId="{A29B1138-03E4-4C98-BD22-C94F15303353}" type="pres">
      <dgm:prSet presAssocID="{30C9E2BA-226E-4A96-B582-AA32321BF1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tton"/>
        </a:ext>
      </dgm:extLst>
    </dgm:pt>
    <dgm:pt modelId="{41BE4127-00C0-4501-B4E9-9A922DD206ED}" type="pres">
      <dgm:prSet presAssocID="{30C9E2BA-226E-4A96-B582-AA32321BF197}" presName="spaceRect" presStyleCnt="0"/>
      <dgm:spPr/>
    </dgm:pt>
    <dgm:pt modelId="{C8675238-8CC4-483B-A088-42ED943B06CA}" type="pres">
      <dgm:prSet presAssocID="{30C9E2BA-226E-4A96-B582-AA32321BF197}" presName="parTx" presStyleLbl="revTx" presStyleIdx="0" presStyleCnt="5">
        <dgm:presLayoutVars>
          <dgm:chMax val="0"/>
          <dgm:chPref val="0"/>
        </dgm:presLayoutVars>
      </dgm:prSet>
      <dgm:spPr/>
    </dgm:pt>
    <dgm:pt modelId="{F1A9BB38-6C4E-46B4-991C-0CAE237E6B38}" type="pres">
      <dgm:prSet presAssocID="{BACDB384-E2A3-45A1-AA72-0F711E589CBC}" presName="sibTrans" presStyleCnt="0"/>
      <dgm:spPr/>
    </dgm:pt>
    <dgm:pt modelId="{B81CC289-0D39-4720-B2F2-B6446A5EF18E}" type="pres">
      <dgm:prSet presAssocID="{D18728D2-0366-4907-90D1-B096131287DB}" presName="compNode" presStyleCnt="0"/>
      <dgm:spPr/>
    </dgm:pt>
    <dgm:pt modelId="{39350CE1-3A1B-47EF-B678-BFBBAC30E493}" type="pres">
      <dgm:prSet presAssocID="{D18728D2-0366-4907-90D1-B096131287DB}" presName="bgRect" presStyleLbl="bgShp" presStyleIdx="1" presStyleCnt="5"/>
      <dgm:spPr/>
    </dgm:pt>
    <dgm:pt modelId="{FCC22F6D-54D0-486D-8107-9627A37368A0}" type="pres">
      <dgm:prSet presAssocID="{D18728D2-0366-4907-90D1-B096131287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hoto"/>
        </a:ext>
      </dgm:extLst>
    </dgm:pt>
    <dgm:pt modelId="{E18ECEC6-8474-4931-A8A1-84CF2AB73584}" type="pres">
      <dgm:prSet presAssocID="{D18728D2-0366-4907-90D1-B096131287DB}" presName="spaceRect" presStyleCnt="0"/>
      <dgm:spPr/>
    </dgm:pt>
    <dgm:pt modelId="{E12D9AB7-C00E-4FC2-B158-70FBE277AD9C}" type="pres">
      <dgm:prSet presAssocID="{D18728D2-0366-4907-90D1-B096131287DB}" presName="parTx" presStyleLbl="revTx" presStyleIdx="1" presStyleCnt="5">
        <dgm:presLayoutVars>
          <dgm:chMax val="0"/>
          <dgm:chPref val="0"/>
        </dgm:presLayoutVars>
      </dgm:prSet>
      <dgm:spPr/>
    </dgm:pt>
    <dgm:pt modelId="{125EBBC0-A65E-49BE-A235-37799573F3BC}" type="pres">
      <dgm:prSet presAssocID="{C4FB0E77-B404-42B0-93D4-A8CE4AC35695}" presName="sibTrans" presStyleCnt="0"/>
      <dgm:spPr/>
    </dgm:pt>
    <dgm:pt modelId="{9DAF1633-439D-466C-B58D-FCF67E95B05B}" type="pres">
      <dgm:prSet presAssocID="{B00E5ACF-6C57-4C66-8626-317F90A91525}" presName="compNode" presStyleCnt="0"/>
      <dgm:spPr/>
    </dgm:pt>
    <dgm:pt modelId="{B90D989B-21B7-4946-9D93-6FB25F5D0410}" type="pres">
      <dgm:prSet presAssocID="{B00E5ACF-6C57-4C66-8626-317F90A91525}" presName="bgRect" presStyleLbl="bgShp" presStyleIdx="2" presStyleCnt="5"/>
      <dgm:spPr/>
    </dgm:pt>
    <dgm:pt modelId="{61AECE40-B475-400D-9CE6-5CE3D95F25C8}" type="pres">
      <dgm:prSet presAssocID="{B00E5ACF-6C57-4C66-8626-317F90A915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8948D5C-0F38-41B2-967D-C24289558C77}" type="pres">
      <dgm:prSet presAssocID="{B00E5ACF-6C57-4C66-8626-317F90A91525}" presName="spaceRect" presStyleCnt="0"/>
      <dgm:spPr/>
    </dgm:pt>
    <dgm:pt modelId="{B4497051-A62E-4920-9AAB-4801797B29E1}" type="pres">
      <dgm:prSet presAssocID="{B00E5ACF-6C57-4C66-8626-317F90A91525}" presName="parTx" presStyleLbl="revTx" presStyleIdx="2" presStyleCnt="5">
        <dgm:presLayoutVars>
          <dgm:chMax val="0"/>
          <dgm:chPref val="0"/>
        </dgm:presLayoutVars>
      </dgm:prSet>
      <dgm:spPr/>
    </dgm:pt>
    <dgm:pt modelId="{5278721C-B812-40EE-A77E-3A42EA02FEBF}" type="pres">
      <dgm:prSet presAssocID="{49E36F4E-EF3C-4FCF-8C65-90068D410B7C}" presName="sibTrans" presStyleCnt="0"/>
      <dgm:spPr/>
    </dgm:pt>
    <dgm:pt modelId="{95C1C890-436C-4C49-B72D-3089DBD33787}" type="pres">
      <dgm:prSet presAssocID="{20C38CD1-F4D9-4335-90EC-FFBA05718158}" presName="compNode" presStyleCnt="0"/>
      <dgm:spPr/>
    </dgm:pt>
    <dgm:pt modelId="{DD9D6B9A-0A76-4E67-A263-FF8C31AED861}" type="pres">
      <dgm:prSet presAssocID="{20C38CD1-F4D9-4335-90EC-FFBA05718158}" presName="bgRect" presStyleLbl="bgShp" presStyleIdx="3" presStyleCnt="5"/>
      <dgm:spPr/>
    </dgm:pt>
    <dgm:pt modelId="{8D867849-1B4F-4F03-AA5C-774B8A247FF5}" type="pres">
      <dgm:prSet presAssocID="{20C38CD1-F4D9-4335-90EC-FFBA0571815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bject"/>
        </a:ext>
      </dgm:extLst>
    </dgm:pt>
    <dgm:pt modelId="{6958B771-5218-4B04-9F66-DCAFE4DBA198}" type="pres">
      <dgm:prSet presAssocID="{20C38CD1-F4D9-4335-90EC-FFBA05718158}" presName="spaceRect" presStyleCnt="0"/>
      <dgm:spPr/>
    </dgm:pt>
    <dgm:pt modelId="{FE24F36B-D30D-4B82-90C2-A739C4FA39D7}" type="pres">
      <dgm:prSet presAssocID="{20C38CD1-F4D9-4335-90EC-FFBA05718158}" presName="parTx" presStyleLbl="revTx" presStyleIdx="3" presStyleCnt="5">
        <dgm:presLayoutVars>
          <dgm:chMax val="0"/>
          <dgm:chPref val="0"/>
        </dgm:presLayoutVars>
      </dgm:prSet>
      <dgm:spPr/>
    </dgm:pt>
    <dgm:pt modelId="{FE9977B8-1099-4EEF-AF2C-442A1947D3E5}" type="pres">
      <dgm:prSet presAssocID="{DFDB187C-8500-4A16-86D8-97E333F1BB8F}" presName="sibTrans" presStyleCnt="0"/>
      <dgm:spPr/>
    </dgm:pt>
    <dgm:pt modelId="{896E7546-0565-4360-A1A0-612A784CB48E}" type="pres">
      <dgm:prSet presAssocID="{0D7AFA38-02B1-4A8D-A6E0-3EB3821A2FEE}" presName="compNode" presStyleCnt="0"/>
      <dgm:spPr/>
    </dgm:pt>
    <dgm:pt modelId="{D02763BF-5CBE-4EEF-A396-223815913E07}" type="pres">
      <dgm:prSet presAssocID="{0D7AFA38-02B1-4A8D-A6E0-3EB3821A2FEE}" presName="bgRect" presStyleLbl="bgShp" presStyleIdx="4" presStyleCnt="5"/>
      <dgm:spPr/>
    </dgm:pt>
    <dgm:pt modelId="{65C4F171-5275-49C4-AB31-A77368546B5F}" type="pres">
      <dgm:prSet presAssocID="{0D7AFA38-02B1-4A8D-A6E0-3EB3821A2F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E9F5EB68-4CEB-4AC8-97CC-FF921112010C}" type="pres">
      <dgm:prSet presAssocID="{0D7AFA38-02B1-4A8D-A6E0-3EB3821A2FEE}" presName="spaceRect" presStyleCnt="0"/>
      <dgm:spPr/>
    </dgm:pt>
    <dgm:pt modelId="{E1E6A697-516C-483D-8129-F5F415326E21}" type="pres">
      <dgm:prSet presAssocID="{0D7AFA38-02B1-4A8D-A6E0-3EB3821A2FE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8D97115-13EA-486C-8C30-F23945ED524B}" type="presOf" srcId="{D18728D2-0366-4907-90D1-B096131287DB}" destId="{E12D9AB7-C00E-4FC2-B158-70FBE277AD9C}" srcOrd="0" destOrd="0" presId="urn:microsoft.com/office/officeart/2018/2/layout/IconVerticalSolidList"/>
    <dgm:cxn modelId="{C2D87922-9B9C-4738-BDD2-ABF1494AD480}" srcId="{E6ADE604-ACDD-4ED6-9D64-CA43D47EF1D1}" destId="{30C9E2BA-226E-4A96-B582-AA32321BF197}" srcOrd="0" destOrd="0" parTransId="{7152E0BC-23CC-4BE7-BA2A-34777DA7B7D7}" sibTransId="{BACDB384-E2A3-45A1-AA72-0F711E589CBC}"/>
    <dgm:cxn modelId="{D3BBB22A-7D0F-4DFE-834C-E38CDBBF1E52}" srcId="{E6ADE604-ACDD-4ED6-9D64-CA43D47EF1D1}" destId="{0D7AFA38-02B1-4A8D-A6E0-3EB3821A2FEE}" srcOrd="4" destOrd="0" parTransId="{23F3FE6B-0AE0-414B-844A-C020AF4D1CBC}" sibTransId="{CFEF6FB5-BA12-436F-A154-F05C2A7CA6DC}"/>
    <dgm:cxn modelId="{ED26EC32-875D-4499-A8A0-2FBD0D6231C6}" srcId="{E6ADE604-ACDD-4ED6-9D64-CA43D47EF1D1}" destId="{20C38CD1-F4D9-4335-90EC-FFBA05718158}" srcOrd="3" destOrd="0" parTransId="{603C42C0-BC34-4D76-8186-B1D84E5C4E7A}" sibTransId="{DFDB187C-8500-4A16-86D8-97E333F1BB8F}"/>
    <dgm:cxn modelId="{838FEB36-4C5C-4B42-925C-61576FC1C594}" srcId="{E6ADE604-ACDD-4ED6-9D64-CA43D47EF1D1}" destId="{D18728D2-0366-4907-90D1-B096131287DB}" srcOrd="1" destOrd="0" parTransId="{EB0431C3-44FF-4ABD-8B44-F52622209C2F}" sibTransId="{C4FB0E77-B404-42B0-93D4-A8CE4AC35695}"/>
    <dgm:cxn modelId="{7F226841-B758-4781-8221-B9B866B35215}" type="presOf" srcId="{E6ADE604-ACDD-4ED6-9D64-CA43D47EF1D1}" destId="{F03A22D5-1EA7-49A3-9E72-0553C0CCB7B0}" srcOrd="0" destOrd="0" presId="urn:microsoft.com/office/officeart/2018/2/layout/IconVerticalSolidList"/>
    <dgm:cxn modelId="{3479FA6C-F3D4-4F4D-AE92-309BB1EFE548}" type="presOf" srcId="{30C9E2BA-226E-4A96-B582-AA32321BF197}" destId="{C8675238-8CC4-483B-A088-42ED943B06CA}" srcOrd="0" destOrd="0" presId="urn:microsoft.com/office/officeart/2018/2/layout/IconVerticalSolidList"/>
    <dgm:cxn modelId="{2032B059-34E4-4C75-90BA-441C4A882C9B}" type="presOf" srcId="{B00E5ACF-6C57-4C66-8626-317F90A91525}" destId="{B4497051-A62E-4920-9AAB-4801797B29E1}" srcOrd="0" destOrd="0" presId="urn:microsoft.com/office/officeart/2018/2/layout/IconVerticalSolidList"/>
    <dgm:cxn modelId="{C871357B-3DA4-4B71-AAF6-42F008D611CC}" type="presOf" srcId="{20C38CD1-F4D9-4335-90EC-FFBA05718158}" destId="{FE24F36B-D30D-4B82-90C2-A739C4FA39D7}" srcOrd="0" destOrd="0" presId="urn:microsoft.com/office/officeart/2018/2/layout/IconVerticalSolidList"/>
    <dgm:cxn modelId="{D60844C7-7376-4BAC-BDAE-049D5DA4A715}" srcId="{E6ADE604-ACDD-4ED6-9D64-CA43D47EF1D1}" destId="{B00E5ACF-6C57-4C66-8626-317F90A91525}" srcOrd="2" destOrd="0" parTransId="{3EC91408-81C7-49A7-BC36-CFEE1105B060}" sibTransId="{49E36F4E-EF3C-4FCF-8C65-90068D410B7C}"/>
    <dgm:cxn modelId="{550E6ED5-FCFC-43D3-8590-837D17E562EE}" type="presOf" srcId="{0D7AFA38-02B1-4A8D-A6E0-3EB3821A2FEE}" destId="{E1E6A697-516C-483D-8129-F5F415326E21}" srcOrd="0" destOrd="0" presId="urn:microsoft.com/office/officeart/2018/2/layout/IconVerticalSolidList"/>
    <dgm:cxn modelId="{1A3E21AA-341E-49AE-8BAB-8F050F290C76}" type="presParOf" srcId="{F03A22D5-1EA7-49A3-9E72-0553C0CCB7B0}" destId="{2A82AC1E-0F39-4CE0-AAED-1F4B7B78AB25}" srcOrd="0" destOrd="0" presId="urn:microsoft.com/office/officeart/2018/2/layout/IconVerticalSolidList"/>
    <dgm:cxn modelId="{4A1A012E-5D63-4463-A08F-4959B46240A2}" type="presParOf" srcId="{2A82AC1E-0F39-4CE0-AAED-1F4B7B78AB25}" destId="{B2F0D2A9-9D4E-4B2B-BF9D-4CB03012C11A}" srcOrd="0" destOrd="0" presId="urn:microsoft.com/office/officeart/2018/2/layout/IconVerticalSolidList"/>
    <dgm:cxn modelId="{304884FD-1E00-4796-B6D7-8DDC7C9BA58A}" type="presParOf" srcId="{2A82AC1E-0F39-4CE0-AAED-1F4B7B78AB25}" destId="{A29B1138-03E4-4C98-BD22-C94F15303353}" srcOrd="1" destOrd="0" presId="urn:microsoft.com/office/officeart/2018/2/layout/IconVerticalSolidList"/>
    <dgm:cxn modelId="{91E5C715-5D90-41C0-826D-FBC1C30D34B4}" type="presParOf" srcId="{2A82AC1E-0F39-4CE0-AAED-1F4B7B78AB25}" destId="{41BE4127-00C0-4501-B4E9-9A922DD206ED}" srcOrd="2" destOrd="0" presId="urn:microsoft.com/office/officeart/2018/2/layout/IconVerticalSolidList"/>
    <dgm:cxn modelId="{459B2BF9-F7BB-4ADC-8AAA-C16CF87C050C}" type="presParOf" srcId="{2A82AC1E-0F39-4CE0-AAED-1F4B7B78AB25}" destId="{C8675238-8CC4-483B-A088-42ED943B06CA}" srcOrd="3" destOrd="0" presId="urn:microsoft.com/office/officeart/2018/2/layout/IconVerticalSolidList"/>
    <dgm:cxn modelId="{917439D1-CE84-4DD8-8147-6CB11CD7CC81}" type="presParOf" srcId="{F03A22D5-1EA7-49A3-9E72-0553C0CCB7B0}" destId="{F1A9BB38-6C4E-46B4-991C-0CAE237E6B38}" srcOrd="1" destOrd="0" presId="urn:microsoft.com/office/officeart/2018/2/layout/IconVerticalSolidList"/>
    <dgm:cxn modelId="{BDD51703-5857-4DAF-A6C9-427BF6DF4129}" type="presParOf" srcId="{F03A22D5-1EA7-49A3-9E72-0553C0CCB7B0}" destId="{B81CC289-0D39-4720-B2F2-B6446A5EF18E}" srcOrd="2" destOrd="0" presId="urn:microsoft.com/office/officeart/2018/2/layout/IconVerticalSolidList"/>
    <dgm:cxn modelId="{DA7C99A6-5D00-48CD-8E42-6A3E3D64BF17}" type="presParOf" srcId="{B81CC289-0D39-4720-B2F2-B6446A5EF18E}" destId="{39350CE1-3A1B-47EF-B678-BFBBAC30E493}" srcOrd="0" destOrd="0" presId="urn:microsoft.com/office/officeart/2018/2/layout/IconVerticalSolidList"/>
    <dgm:cxn modelId="{DB635C53-0340-499F-A743-A27DCA3D9C3D}" type="presParOf" srcId="{B81CC289-0D39-4720-B2F2-B6446A5EF18E}" destId="{FCC22F6D-54D0-486D-8107-9627A37368A0}" srcOrd="1" destOrd="0" presId="urn:microsoft.com/office/officeart/2018/2/layout/IconVerticalSolidList"/>
    <dgm:cxn modelId="{4531AA88-F862-45C2-A482-3D5720B19F6D}" type="presParOf" srcId="{B81CC289-0D39-4720-B2F2-B6446A5EF18E}" destId="{E18ECEC6-8474-4931-A8A1-84CF2AB73584}" srcOrd="2" destOrd="0" presId="urn:microsoft.com/office/officeart/2018/2/layout/IconVerticalSolidList"/>
    <dgm:cxn modelId="{CE166856-B04A-4F51-98EA-A70CB6A7B2B4}" type="presParOf" srcId="{B81CC289-0D39-4720-B2F2-B6446A5EF18E}" destId="{E12D9AB7-C00E-4FC2-B158-70FBE277AD9C}" srcOrd="3" destOrd="0" presId="urn:microsoft.com/office/officeart/2018/2/layout/IconVerticalSolidList"/>
    <dgm:cxn modelId="{0688FCC4-4C72-4476-8975-9FB6093AEDF6}" type="presParOf" srcId="{F03A22D5-1EA7-49A3-9E72-0553C0CCB7B0}" destId="{125EBBC0-A65E-49BE-A235-37799573F3BC}" srcOrd="3" destOrd="0" presId="urn:microsoft.com/office/officeart/2018/2/layout/IconVerticalSolidList"/>
    <dgm:cxn modelId="{8BF2ED0C-D181-4FFF-8BA6-BC186AA1E5C8}" type="presParOf" srcId="{F03A22D5-1EA7-49A3-9E72-0553C0CCB7B0}" destId="{9DAF1633-439D-466C-B58D-FCF67E95B05B}" srcOrd="4" destOrd="0" presId="urn:microsoft.com/office/officeart/2018/2/layout/IconVerticalSolidList"/>
    <dgm:cxn modelId="{4D09DE28-CFE2-4B6D-B1EF-D930BA58FCE6}" type="presParOf" srcId="{9DAF1633-439D-466C-B58D-FCF67E95B05B}" destId="{B90D989B-21B7-4946-9D93-6FB25F5D0410}" srcOrd="0" destOrd="0" presId="urn:microsoft.com/office/officeart/2018/2/layout/IconVerticalSolidList"/>
    <dgm:cxn modelId="{2B37DD13-CDA9-4651-8530-0622245904E9}" type="presParOf" srcId="{9DAF1633-439D-466C-B58D-FCF67E95B05B}" destId="{61AECE40-B475-400D-9CE6-5CE3D95F25C8}" srcOrd="1" destOrd="0" presId="urn:microsoft.com/office/officeart/2018/2/layout/IconVerticalSolidList"/>
    <dgm:cxn modelId="{AC1D156C-342D-4D4F-BBE2-A8D02CA08ED0}" type="presParOf" srcId="{9DAF1633-439D-466C-B58D-FCF67E95B05B}" destId="{38948D5C-0F38-41B2-967D-C24289558C77}" srcOrd="2" destOrd="0" presId="urn:microsoft.com/office/officeart/2018/2/layout/IconVerticalSolidList"/>
    <dgm:cxn modelId="{FD0FAFF3-141F-442D-95FE-DF2D5650D8FF}" type="presParOf" srcId="{9DAF1633-439D-466C-B58D-FCF67E95B05B}" destId="{B4497051-A62E-4920-9AAB-4801797B29E1}" srcOrd="3" destOrd="0" presId="urn:microsoft.com/office/officeart/2018/2/layout/IconVerticalSolidList"/>
    <dgm:cxn modelId="{3BB5E34F-96C4-4896-8146-16A9ACDF1A7F}" type="presParOf" srcId="{F03A22D5-1EA7-49A3-9E72-0553C0CCB7B0}" destId="{5278721C-B812-40EE-A77E-3A42EA02FEBF}" srcOrd="5" destOrd="0" presId="urn:microsoft.com/office/officeart/2018/2/layout/IconVerticalSolidList"/>
    <dgm:cxn modelId="{56607B5C-700E-4943-A1B2-860AD85303C4}" type="presParOf" srcId="{F03A22D5-1EA7-49A3-9E72-0553C0CCB7B0}" destId="{95C1C890-436C-4C49-B72D-3089DBD33787}" srcOrd="6" destOrd="0" presId="urn:microsoft.com/office/officeart/2018/2/layout/IconVerticalSolidList"/>
    <dgm:cxn modelId="{D1010C88-0404-44E3-AB63-59D71C7CF15A}" type="presParOf" srcId="{95C1C890-436C-4C49-B72D-3089DBD33787}" destId="{DD9D6B9A-0A76-4E67-A263-FF8C31AED861}" srcOrd="0" destOrd="0" presId="urn:microsoft.com/office/officeart/2018/2/layout/IconVerticalSolidList"/>
    <dgm:cxn modelId="{35420138-292E-4782-9FE7-038984A059E2}" type="presParOf" srcId="{95C1C890-436C-4C49-B72D-3089DBD33787}" destId="{8D867849-1B4F-4F03-AA5C-774B8A247FF5}" srcOrd="1" destOrd="0" presId="urn:microsoft.com/office/officeart/2018/2/layout/IconVerticalSolidList"/>
    <dgm:cxn modelId="{94C87DD5-0B95-40D1-8171-FF73E2E786C3}" type="presParOf" srcId="{95C1C890-436C-4C49-B72D-3089DBD33787}" destId="{6958B771-5218-4B04-9F66-DCAFE4DBA198}" srcOrd="2" destOrd="0" presId="urn:microsoft.com/office/officeart/2018/2/layout/IconVerticalSolidList"/>
    <dgm:cxn modelId="{44D0A5F9-30BA-4E84-A6ED-7032D5D21041}" type="presParOf" srcId="{95C1C890-436C-4C49-B72D-3089DBD33787}" destId="{FE24F36B-D30D-4B82-90C2-A739C4FA39D7}" srcOrd="3" destOrd="0" presId="urn:microsoft.com/office/officeart/2018/2/layout/IconVerticalSolidList"/>
    <dgm:cxn modelId="{016945B6-896E-4DB6-BA9F-448959E15F77}" type="presParOf" srcId="{F03A22D5-1EA7-49A3-9E72-0553C0CCB7B0}" destId="{FE9977B8-1099-4EEF-AF2C-442A1947D3E5}" srcOrd="7" destOrd="0" presId="urn:microsoft.com/office/officeart/2018/2/layout/IconVerticalSolidList"/>
    <dgm:cxn modelId="{FFD2CA55-BFE8-40D3-AE6D-91FE2189B852}" type="presParOf" srcId="{F03A22D5-1EA7-49A3-9E72-0553C0CCB7B0}" destId="{896E7546-0565-4360-A1A0-612A784CB48E}" srcOrd="8" destOrd="0" presId="urn:microsoft.com/office/officeart/2018/2/layout/IconVerticalSolidList"/>
    <dgm:cxn modelId="{43FE1BEC-2844-4E3E-8065-FA74A1A3D6B9}" type="presParOf" srcId="{896E7546-0565-4360-A1A0-612A784CB48E}" destId="{D02763BF-5CBE-4EEF-A396-223815913E07}" srcOrd="0" destOrd="0" presId="urn:microsoft.com/office/officeart/2018/2/layout/IconVerticalSolidList"/>
    <dgm:cxn modelId="{20198713-E9FB-404F-B213-AB46097B3471}" type="presParOf" srcId="{896E7546-0565-4360-A1A0-612A784CB48E}" destId="{65C4F171-5275-49C4-AB31-A77368546B5F}" srcOrd="1" destOrd="0" presId="urn:microsoft.com/office/officeart/2018/2/layout/IconVerticalSolidList"/>
    <dgm:cxn modelId="{DD966EB3-97EE-4F05-AA4F-0A3504EB0BA8}" type="presParOf" srcId="{896E7546-0565-4360-A1A0-612A784CB48E}" destId="{E9F5EB68-4CEB-4AC8-97CC-FF921112010C}" srcOrd="2" destOrd="0" presId="urn:microsoft.com/office/officeart/2018/2/layout/IconVerticalSolidList"/>
    <dgm:cxn modelId="{67380327-0B65-45DB-A17C-D2AB18BB3C39}" type="presParOf" srcId="{896E7546-0565-4360-A1A0-612A784CB48E}" destId="{E1E6A697-516C-483D-8129-F5F415326E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91C868-A6C6-43D5-A48A-A281396C9A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E11AEB-2B0A-4CB6-97D9-443F4700B86D}">
      <dgm:prSet/>
      <dgm:spPr/>
      <dgm:t>
        <a:bodyPr/>
        <a:lstStyle/>
        <a:p>
          <a:r>
            <a:rPr lang="en-US" dirty="0"/>
            <a:t>✅ Validate: Is this an animal?</a:t>
          </a:r>
        </a:p>
      </dgm:t>
    </dgm:pt>
    <dgm:pt modelId="{B5241FF7-42A0-4A74-B4E6-46B02B9C7482}" type="parTrans" cxnId="{ACAF49EF-E885-4624-B301-E51973621E90}">
      <dgm:prSet/>
      <dgm:spPr/>
      <dgm:t>
        <a:bodyPr/>
        <a:lstStyle/>
        <a:p>
          <a:endParaRPr lang="en-US"/>
        </a:p>
      </dgm:t>
    </dgm:pt>
    <dgm:pt modelId="{0C6D00A6-A9EC-4E64-8FAA-BE025B4BD4A0}" type="sibTrans" cxnId="{ACAF49EF-E885-4624-B301-E51973621E90}">
      <dgm:prSet/>
      <dgm:spPr/>
      <dgm:t>
        <a:bodyPr/>
        <a:lstStyle/>
        <a:p>
          <a:endParaRPr lang="en-US"/>
        </a:p>
      </dgm:t>
    </dgm:pt>
    <dgm:pt modelId="{6D2C2F90-970D-4112-A2D4-F41B94E45CD2}">
      <dgm:prSet/>
      <dgm:spPr/>
      <dgm:t>
        <a:bodyPr/>
        <a:lstStyle/>
        <a:p>
          <a:r>
            <a:rPr lang="en-US"/>
            <a:t>✅ Identify: What species is this? (Cattle, Buffalo, Sheep, etc.)</a:t>
          </a:r>
        </a:p>
      </dgm:t>
    </dgm:pt>
    <dgm:pt modelId="{C8FB9F4F-AC2F-4F0E-8B51-174D0FB0C11D}" type="parTrans" cxnId="{64B74A61-E848-46EC-947F-1844494C574C}">
      <dgm:prSet/>
      <dgm:spPr/>
      <dgm:t>
        <a:bodyPr/>
        <a:lstStyle/>
        <a:p>
          <a:endParaRPr lang="en-US"/>
        </a:p>
      </dgm:t>
    </dgm:pt>
    <dgm:pt modelId="{D4F74EC3-C517-4DC3-8260-30D2E91CD5EA}" type="sibTrans" cxnId="{64B74A61-E848-46EC-947F-1844494C574C}">
      <dgm:prSet/>
      <dgm:spPr/>
      <dgm:t>
        <a:bodyPr/>
        <a:lstStyle/>
        <a:p>
          <a:endParaRPr lang="en-US"/>
        </a:p>
      </dgm:t>
    </dgm:pt>
    <dgm:pt modelId="{CD18B468-945B-4964-ACD2-BCE8BC059CA1}">
      <dgm:prSet/>
      <dgm:spPr/>
      <dgm:t>
        <a:bodyPr/>
        <a:lstStyle/>
        <a:p>
          <a:r>
            <a:rPr lang="en-US"/>
            <a:t>🔮 Future Scope: Detect the breed (e.g., Sahiwal, Dheer)</a:t>
          </a:r>
        </a:p>
      </dgm:t>
    </dgm:pt>
    <dgm:pt modelId="{E5798494-C70F-433A-A9F0-7ACB8570AD58}" type="parTrans" cxnId="{B80EF5E8-61AD-490D-8CFE-A1BE7958221B}">
      <dgm:prSet/>
      <dgm:spPr/>
      <dgm:t>
        <a:bodyPr/>
        <a:lstStyle/>
        <a:p>
          <a:endParaRPr lang="en-US"/>
        </a:p>
      </dgm:t>
    </dgm:pt>
    <dgm:pt modelId="{C30B6A5C-019E-4CFF-935E-601BF54277F8}" type="sibTrans" cxnId="{B80EF5E8-61AD-490D-8CFE-A1BE7958221B}">
      <dgm:prSet/>
      <dgm:spPr/>
      <dgm:t>
        <a:bodyPr/>
        <a:lstStyle/>
        <a:p>
          <a:endParaRPr lang="en-US"/>
        </a:p>
      </dgm:t>
    </dgm:pt>
    <dgm:pt modelId="{27E69206-4215-49D4-87EC-8A3BE6C8CCE5}" type="pres">
      <dgm:prSet presAssocID="{AB91C868-A6C6-43D5-A48A-A281396C9AB9}" presName="root" presStyleCnt="0">
        <dgm:presLayoutVars>
          <dgm:dir/>
          <dgm:resizeHandles val="exact"/>
        </dgm:presLayoutVars>
      </dgm:prSet>
      <dgm:spPr/>
    </dgm:pt>
    <dgm:pt modelId="{14DE0432-8AC5-4E99-B153-F146EB7D1D7F}" type="pres">
      <dgm:prSet presAssocID="{92E11AEB-2B0A-4CB6-97D9-443F4700B86D}" presName="compNode" presStyleCnt="0"/>
      <dgm:spPr/>
    </dgm:pt>
    <dgm:pt modelId="{823CF80C-94A1-4B09-990D-49C1B7A674FA}" type="pres">
      <dgm:prSet presAssocID="{92E11AEB-2B0A-4CB6-97D9-443F4700B86D}" presName="bgRect" presStyleLbl="bgShp" presStyleIdx="0" presStyleCnt="3"/>
      <dgm:spPr/>
    </dgm:pt>
    <dgm:pt modelId="{9B56954A-1010-4B50-807B-1EFA657A3864}" type="pres">
      <dgm:prSet presAssocID="{92E11AEB-2B0A-4CB6-97D9-443F4700B8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A79CFADE-7B94-4C2B-BAB5-99CF2EE67FAF}" type="pres">
      <dgm:prSet presAssocID="{92E11AEB-2B0A-4CB6-97D9-443F4700B86D}" presName="spaceRect" presStyleCnt="0"/>
      <dgm:spPr/>
    </dgm:pt>
    <dgm:pt modelId="{5CF8F139-7B1D-4EC6-BA20-7A2E85FC5F9E}" type="pres">
      <dgm:prSet presAssocID="{92E11AEB-2B0A-4CB6-97D9-443F4700B86D}" presName="parTx" presStyleLbl="revTx" presStyleIdx="0" presStyleCnt="3">
        <dgm:presLayoutVars>
          <dgm:chMax val="0"/>
          <dgm:chPref val="0"/>
        </dgm:presLayoutVars>
      </dgm:prSet>
      <dgm:spPr/>
    </dgm:pt>
    <dgm:pt modelId="{C27A935B-FF7D-46A9-BB6C-B0B95384411B}" type="pres">
      <dgm:prSet presAssocID="{0C6D00A6-A9EC-4E64-8FAA-BE025B4BD4A0}" presName="sibTrans" presStyleCnt="0"/>
      <dgm:spPr/>
    </dgm:pt>
    <dgm:pt modelId="{595B71B8-1B19-450C-B6A3-82497074F046}" type="pres">
      <dgm:prSet presAssocID="{6D2C2F90-970D-4112-A2D4-F41B94E45CD2}" presName="compNode" presStyleCnt="0"/>
      <dgm:spPr/>
    </dgm:pt>
    <dgm:pt modelId="{05F6FF27-442A-4645-8845-C780013511D2}" type="pres">
      <dgm:prSet presAssocID="{6D2C2F90-970D-4112-A2D4-F41B94E45CD2}" presName="bgRect" presStyleLbl="bgShp" presStyleIdx="1" presStyleCnt="3"/>
      <dgm:spPr/>
    </dgm:pt>
    <dgm:pt modelId="{531B1868-197A-4646-8EAD-3D158C036733}" type="pres">
      <dgm:prSet presAssocID="{6D2C2F90-970D-4112-A2D4-F41B94E45C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ep"/>
        </a:ext>
      </dgm:extLst>
    </dgm:pt>
    <dgm:pt modelId="{7C74A2FD-6879-42B1-B638-C11133934EE9}" type="pres">
      <dgm:prSet presAssocID="{6D2C2F90-970D-4112-A2D4-F41B94E45CD2}" presName="spaceRect" presStyleCnt="0"/>
      <dgm:spPr/>
    </dgm:pt>
    <dgm:pt modelId="{95C6C97C-125D-488D-B1D9-7C60D8C37DD1}" type="pres">
      <dgm:prSet presAssocID="{6D2C2F90-970D-4112-A2D4-F41B94E45CD2}" presName="parTx" presStyleLbl="revTx" presStyleIdx="1" presStyleCnt="3">
        <dgm:presLayoutVars>
          <dgm:chMax val="0"/>
          <dgm:chPref val="0"/>
        </dgm:presLayoutVars>
      </dgm:prSet>
      <dgm:spPr/>
    </dgm:pt>
    <dgm:pt modelId="{0F340533-1EB7-4E58-A5AC-7895C3E3B18A}" type="pres">
      <dgm:prSet presAssocID="{D4F74EC3-C517-4DC3-8260-30D2E91CD5EA}" presName="sibTrans" presStyleCnt="0"/>
      <dgm:spPr/>
    </dgm:pt>
    <dgm:pt modelId="{E143B62A-716F-4483-BD36-9FF202D9B710}" type="pres">
      <dgm:prSet presAssocID="{CD18B468-945B-4964-ACD2-BCE8BC059CA1}" presName="compNode" presStyleCnt="0"/>
      <dgm:spPr/>
    </dgm:pt>
    <dgm:pt modelId="{E5095C39-D0AF-4CFE-B355-0F778CCF8165}" type="pres">
      <dgm:prSet presAssocID="{CD18B468-945B-4964-ACD2-BCE8BC059CA1}" presName="bgRect" presStyleLbl="bgShp" presStyleIdx="2" presStyleCnt="3"/>
      <dgm:spPr/>
    </dgm:pt>
    <dgm:pt modelId="{5A0EC0A8-56FC-4BBC-BA37-438D98791A15}" type="pres">
      <dgm:prSet presAssocID="{CD18B468-945B-4964-ACD2-BCE8BC059C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D6148931-A11D-44B8-A7CD-CA89C652356F}" type="pres">
      <dgm:prSet presAssocID="{CD18B468-945B-4964-ACD2-BCE8BC059CA1}" presName="spaceRect" presStyleCnt="0"/>
      <dgm:spPr/>
    </dgm:pt>
    <dgm:pt modelId="{21E13494-8DE0-40F6-953A-8CB1382D9E51}" type="pres">
      <dgm:prSet presAssocID="{CD18B468-945B-4964-ACD2-BCE8BC059C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B74A61-E848-46EC-947F-1844494C574C}" srcId="{AB91C868-A6C6-43D5-A48A-A281396C9AB9}" destId="{6D2C2F90-970D-4112-A2D4-F41B94E45CD2}" srcOrd="1" destOrd="0" parTransId="{C8FB9F4F-AC2F-4F0E-8B51-174D0FB0C11D}" sibTransId="{D4F74EC3-C517-4DC3-8260-30D2E91CD5EA}"/>
    <dgm:cxn modelId="{6E45C06C-CBA5-4C38-8A13-DCD49C015F0A}" type="presOf" srcId="{92E11AEB-2B0A-4CB6-97D9-443F4700B86D}" destId="{5CF8F139-7B1D-4EC6-BA20-7A2E85FC5F9E}" srcOrd="0" destOrd="0" presId="urn:microsoft.com/office/officeart/2018/2/layout/IconVerticalSolidList"/>
    <dgm:cxn modelId="{2E19FD97-28C1-4796-9397-8346283BEEF8}" type="presOf" srcId="{6D2C2F90-970D-4112-A2D4-F41B94E45CD2}" destId="{95C6C97C-125D-488D-B1D9-7C60D8C37DD1}" srcOrd="0" destOrd="0" presId="urn:microsoft.com/office/officeart/2018/2/layout/IconVerticalSolidList"/>
    <dgm:cxn modelId="{9BFB70AB-1F4D-43B6-9C6B-170C8D6B4A3D}" type="presOf" srcId="{AB91C868-A6C6-43D5-A48A-A281396C9AB9}" destId="{27E69206-4215-49D4-87EC-8A3BE6C8CCE5}" srcOrd="0" destOrd="0" presId="urn:microsoft.com/office/officeart/2018/2/layout/IconVerticalSolidList"/>
    <dgm:cxn modelId="{5578D3E0-4730-4598-A90E-7B34C972688B}" type="presOf" srcId="{CD18B468-945B-4964-ACD2-BCE8BC059CA1}" destId="{21E13494-8DE0-40F6-953A-8CB1382D9E51}" srcOrd="0" destOrd="0" presId="urn:microsoft.com/office/officeart/2018/2/layout/IconVerticalSolidList"/>
    <dgm:cxn modelId="{B80EF5E8-61AD-490D-8CFE-A1BE7958221B}" srcId="{AB91C868-A6C6-43D5-A48A-A281396C9AB9}" destId="{CD18B468-945B-4964-ACD2-BCE8BC059CA1}" srcOrd="2" destOrd="0" parTransId="{E5798494-C70F-433A-A9F0-7ACB8570AD58}" sibTransId="{C30B6A5C-019E-4CFF-935E-601BF54277F8}"/>
    <dgm:cxn modelId="{ACAF49EF-E885-4624-B301-E51973621E90}" srcId="{AB91C868-A6C6-43D5-A48A-A281396C9AB9}" destId="{92E11AEB-2B0A-4CB6-97D9-443F4700B86D}" srcOrd="0" destOrd="0" parTransId="{B5241FF7-42A0-4A74-B4E6-46B02B9C7482}" sibTransId="{0C6D00A6-A9EC-4E64-8FAA-BE025B4BD4A0}"/>
    <dgm:cxn modelId="{0885FBFD-2DEE-430E-8461-0CBE1C09EE4F}" type="presParOf" srcId="{27E69206-4215-49D4-87EC-8A3BE6C8CCE5}" destId="{14DE0432-8AC5-4E99-B153-F146EB7D1D7F}" srcOrd="0" destOrd="0" presId="urn:microsoft.com/office/officeart/2018/2/layout/IconVerticalSolidList"/>
    <dgm:cxn modelId="{34F5D166-3DE6-465A-B043-D05E53A5A4F0}" type="presParOf" srcId="{14DE0432-8AC5-4E99-B153-F146EB7D1D7F}" destId="{823CF80C-94A1-4B09-990D-49C1B7A674FA}" srcOrd="0" destOrd="0" presId="urn:microsoft.com/office/officeart/2018/2/layout/IconVerticalSolidList"/>
    <dgm:cxn modelId="{CCC04C22-3EF6-4234-947A-1969618520F9}" type="presParOf" srcId="{14DE0432-8AC5-4E99-B153-F146EB7D1D7F}" destId="{9B56954A-1010-4B50-807B-1EFA657A3864}" srcOrd="1" destOrd="0" presId="urn:microsoft.com/office/officeart/2018/2/layout/IconVerticalSolidList"/>
    <dgm:cxn modelId="{8F2A106D-A2B8-485D-BC3F-B6B19A38A841}" type="presParOf" srcId="{14DE0432-8AC5-4E99-B153-F146EB7D1D7F}" destId="{A79CFADE-7B94-4C2B-BAB5-99CF2EE67FAF}" srcOrd="2" destOrd="0" presId="urn:microsoft.com/office/officeart/2018/2/layout/IconVerticalSolidList"/>
    <dgm:cxn modelId="{C99A8025-E8AA-4248-A463-BA7ED704892B}" type="presParOf" srcId="{14DE0432-8AC5-4E99-B153-F146EB7D1D7F}" destId="{5CF8F139-7B1D-4EC6-BA20-7A2E85FC5F9E}" srcOrd="3" destOrd="0" presId="urn:microsoft.com/office/officeart/2018/2/layout/IconVerticalSolidList"/>
    <dgm:cxn modelId="{467DF674-D5A5-4340-B42A-1DCCB969225A}" type="presParOf" srcId="{27E69206-4215-49D4-87EC-8A3BE6C8CCE5}" destId="{C27A935B-FF7D-46A9-BB6C-B0B95384411B}" srcOrd="1" destOrd="0" presId="urn:microsoft.com/office/officeart/2018/2/layout/IconVerticalSolidList"/>
    <dgm:cxn modelId="{71A35564-7F58-4F76-BB24-48991308CAAA}" type="presParOf" srcId="{27E69206-4215-49D4-87EC-8A3BE6C8CCE5}" destId="{595B71B8-1B19-450C-B6A3-82497074F046}" srcOrd="2" destOrd="0" presId="urn:microsoft.com/office/officeart/2018/2/layout/IconVerticalSolidList"/>
    <dgm:cxn modelId="{01483A4C-03A0-448B-BC0B-947718860CCA}" type="presParOf" srcId="{595B71B8-1B19-450C-B6A3-82497074F046}" destId="{05F6FF27-442A-4645-8845-C780013511D2}" srcOrd="0" destOrd="0" presId="urn:microsoft.com/office/officeart/2018/2/layout/IconVerticalSolidList"/>
    <dgm:cxn modelId="{7238C58D-EE8C-479F-AFA0-17AB310BECC9}" type="presParOf" srcId="{595B71B8-1B19-450C-B6A3-82497074F046}" destId="{531B1868-197A-4646-8EAD-3D158C036733}" srcOrd="1" destOrd="0" presId="urn:microsoft.com/office/officeart/2018/2/layout/IconVerticalSolidList"/>
    <dgm:cxn modelId="{0CDF584A-EE9E-474F-A5F7-97A4954DF1C4}" type="presParOf" srcId="{595B71B8-1B19-450C-B6A3-82497074F046}" destId="{7C74A2FD-6879-42B1-B638-C11133934EE9}" srcOrd="2" destOrd="0" presId="urn:microsoft.com/office/officeart/2018/2/layout/IconVerticalSolidList"/>
    <dgm:cxn modelId="{25AD3E3A-1FC5-4739-8034-7D7C9FE51F2A}" type="presParOf" srcId="{595B71B8-1B19-450C-B6A3-82497074F046}" destId="{95C6C97C-125D-488D-B1D9-7C60D8C37DD1}" srcOrd="3" destOrd="0" presId="urn:microsoft.com/office/officeart/2018/2/layout/IconVerticalSolidList"/>
    <dgm:cxn modelId="{671887D7-D8E1-4A5C-8D1E-E45272D070AF}" type="presParOf" srcId="{27E69206-4215-49D4-87EC-8A3BE6C8CCE5}" destId="{0F340533-1EB7-4E58-A5AC-7895C3E3B18A}" srcOrd="3" destOrd="0" presId="urn:microsoft.com/office/officeart/2018/2/layout/IconVerticalSolidList"/>
    <dgm:cxn modelId="{4D3D7696-3E07-4EA2-8D1D-1ADE0223B025}" type="presParOf" srcId="{27E69206-4215-49D4-87EC-8A3BE6C8CCE5}" destId="{E143B62A-716F-4483-BD36-9FF202D9B710}" srcOrd="4" destOrd="0" presId="urn:microsoft.com/office/officeart/2018/2/layout/IconVerticalSolidList"/>
    <dgm:cxn modelId="{9F8520A0-7C2B-401B-89EC-0765328E8534}" type="presParOf" srcId="{E143B62A-716F-4483-BD36-9FF202D9B710}" destId="{E5095C39-D0AF-4CFE-B355-0F778CCF8165}" srcOrd="0" destOrd="0" presId="urn:microsoft.com/office/officeart/2018/2/layout/IconVerticalSolidList"/>
    <dgm:cxn modelId="{159C7518-9F87-4BBC-A706-3A0E95A34DE6}" type="presParOf" srcId="{E143B62A-716F-4483-BD36-9FF202D9B710}" destId="{5A0EC0A8-56FC-4BBC-BA37-438D98791A15}" srcOrd="1" destOrd="0" presId="urn:microsoft.com/office/officeart/2018/2/layout/IconVerticalSolidList"/>
    <dgm:cxn modelId="{4F874998-1F58-48F2-B885-08DF1B92AE95}" type="presParOf" srcId="{E143B62A-716F-4483-BD36-9FF202D9B710}" destId="{D6148931-A11D-44B8-A7CD-CA89C652356F}" srcOrd="2" destOrd="0" presId="urn:microsoft.com/office/officeart/2018/2/layout/IconVerticalSolidList"/>
    <dgm:cxn modelId="{BFA25CA1-F8AE-45A2-921A-EA0B99E71D1A}" type="presParOf" srcId="{E143B62A-716F-4483-BD36-9FF202D9B710}" destId="{21E13494-8DE0-40F6-953A-8CB1382D9E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D5DFCD-E25B-4D2F-B199-E9E5A1E658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697E1-AD8B-4A99-AFE6-31F0961579FB}">
      <dgm:prSet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Prefer Real App Data (Pending approval)</a:t>
          </a:r>
        </a:p>
      </dgm:t>
    </dgm:pt>
    <dgm:pt modelId="{15CBF2E4-9E80-4EF6-BD8C-02C917508B1F}" type="parTrans" cxnId="{862AFFF9-FA0E-481D-B253-DF000026FE1D}">
      <dgm:prSet/>
      <dgm:spPr/>
      <dgm:t>
        <a:bodyPr/>
        <a:lstStyle/>
        <a:p>
          <a:endParaRPr lang="en-US"/>
        </a:p>
      </dgm:t>
    </dgm:pt>
    <dgm:pt modelId="{049FAC79-E3FC-472E-80C0-23B92BAB6D7B}" type="sibTrans" cxnId="{862AFFF9-FA0E-481D-B253-DF000026FE1D}">
      <dgm:prSet/>
      <dgm:spPr/>
      <dgm:t>
        <a:bodyPr/>
        <a:lstStyle/>
        <a:p>
          <a:endParaRPr lang="en-US"/>
        </a:p>
      </dgm:t>
    </dgm:pt>
    <dgm:pt modelId="{91755F54-EB00-4A83-940F-AB86DBB18EB5}">
      <dgm:prSet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Backup: Use Open-Source Datasets</a:t>
          </a:r>
          <a:endParaRPr lang="en-US" sz="2800" dirty="0">
            <a:solidFill>
              <a:schemeClr val="tx1"/>
            </a:solidFill>
          </a:endParaRPr>
        </a:p>
      </dgm:t>
    </dgm:pt>
    <dgm:pt modelId="{C978FCA7-EC90-4DCC-A739-A90166C8B479}" type="parTrans" cxnId="{20749036-1DC6-49FE-9FEF-573602319409}">
      <dgm:prSet/>
      <dgm:spPr/>
      <dgm:t>
        <a:bodyPr/>
        <a:lstStyle/>
        <a:p>
          <a:endParaRPr lang="en-US"/>
        </a:p>
      </dgm:t>
    </dgm:pt>
    <dgm:pt modelId="{2C78B277-C195-4A79-A6CA-B0440CC9AAC8}" type="sibTrans" cxnId="{20749036-1DC6-49FE-9FEF-573602319409}">
      <dgm:prSet/>
      <dgm:spPr/>
      <dgm:t>
        <a:bodyPr/>
        <a:lstStyle/>
        <a:p>
          <a:endParaRPr lang="en-US"/>
        </a:p>
      </dgm:t>
    </dgm:pt>
    <dgm:pt modelId="{0CC5DEE0-38DF-4A9D-9F40-441CECDC3D78}">
      <dgm:prSet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Kaggle, Freepik, shutterstock</a:t>
          </a:r>
        </a:p>
      </dgm:t>
    </dgm:pt>
    <dgm:pt modelId="{F14096AB-5430-47A7-9EEE-52C12FF00A37}" type="parTrans" cxnId="{20C409C6-05DA-41BC-8999-EE135871E673}">
      <dgm:prSet/>
      <dgm:spPr/>
      <dgm:t>
        <a:bodyPr/>
        <a:lstStyle/>
        <a:p>
          <a:endParaRPr lang="en-US"/>
        </a:p>
      </dgm:t>
    </dgm:pt>
    <dgm:pt modelId="{5555A63B-62DA-41CA-8374-AF5ADEC082FD}" type="sibTrans" cxnId="{20C409C6-05DA-41BC-8999-EE135871E673}">
      <dgm:prSet/>
      <dgm:spPr/>
      <dgm:t>
        <a:bodyPr/>
        <a:lstStyle/>
        <a:p>
          <a:endParaRPr lang="en-US"/>
        </a:p>
      </dgm:t>
    </dgm:pt>
    <dgm:pt modelId="{0B21777B-E460-4B57-B96A-06699B0BCDF2}">
      <dgm:prSet custT="1"/>
      <dgm:spPr/>
      <dgm:t>
        <a:bodyPr/>
        <a:lstStyle/>
        <a:p>
          <a:r>
            <a:rPr lang="en-US" sz="2400">
              <a:hlinkClick xmlns:r="http://schemas.openxmlformats.org/officeDocument/2006/relationships" r:id="rId1"/>
            </a:rPr>
            <a:t>https://www.freepik.com/search?ai=excluded&amp;format=search&amp;last_filter=ai&amp;last_value=excluded&amp;query=Gir+Cow</a:t>
          </a:r>
          <a:endParaRPr lang="en-US" sz="2400" dirty="0"/>
        </a:p>
      </dgm:t>
    </dgm:pt>
    <dgm:pt modelId="{93B6C14B-007A-4122-BE0D-E01D081E62BE}" type="parTrans" cxnId="{D8D8DB5C-1761-47A1-97B0-71685E0BAC0E}">
      <dgm:prSet/>
      <dgm:spPr/>
      <dgm:t>
        <a:bodyPr/>
        <a:lstStyle/>
        <a:p>
          <a:endParaRPr lang="en-US"/>
        </a:p>
      </dgm:t>
    </dgm:pt>
    <dgm:pt modelId="{64507875-9AD9-41D8-9F7C-0DBB6ACAA324}" type="sibTrans" cxnId="{D8D8DB5C-1761-47A1-97B0-71685E0BAC0E}">
      <dgm:prSet/>
      <dgm:spPr/>
      <dgm:t>
        <a:bodyPr/>
        <a:lstStyle/>
        <a:p>
          <a:endParaRPr lang="en-US"/>
        </a:p>
      </dgm:t>
    </dgm:pt>
    <dgm:pt modelId="{ADF39DEA-377B-4075-BA09-BE0765C603E4}">
      <dgm:prSet custT="1"/>
      <dgm:spPr/>
      <dgm:t>
        <a:bodyPr/>
        <a:lstStyle/>
        <a:p>
          <a:r>
            <a:rPr lang="en-US" sz="2400" dirty="0">
              <a:hlinkClick xmlns:r="http://schemas.openxmlformats.org/officeDocument/2006/relationships" r:id="rId2"/>
            </a:rPr>
            <a:t>https://www.shutterstock.com/search/cow-of-gir-breed?image_type=photo</a:t>
          </a:r>
          <a:endParaRPr lang="en-US" sz="2400" dirty="0"/>
        </a:p>
      </dgm:t>
    </dgm:pt>
    <dgm:pt modelId="{B7CA80C4-BECD-4AC6-8FD0-0F28BECAEFB8}" type="parTrans" cxnId="{8F369FFB-45B5-4851-A675-35879EDA5F90}">
      <dgm:prSet/>
      <dgm:spPr/>
      <dgm:t>
        <a:bodyPr/>
        <a:lstStyle/>
        <a:p>
          <a:endParaRPr lang="en-US"/>
        </a:p>
      </dgm:t>
    </dgm:pt>
    <dgm:pt modelId="{CEEF4249-4EB5-4848-B91F-52A02B2430B3}" type="sibTrans" cxnId="{8F369FFB-45B5-4851-A675-35879EDA5F90}">
      <dgm:prSet/>
      <dgm:spPr/>
      <dgm:t>
        <a:bodyPr/>
        <a:lstStyle/>
        <a:p>
          <a:endParaRPr lang="en-US"/>
        </a:p>
      </dgm:t>
    </dgm:pt>
    <dgm:pt modelId="{76D7196D-05D3-40CE-AD9B-E447FBC57ABD}" type="pres">
      <dgm:prSet presAssocID="{FBD5DFCD-E25B-4D2F-B199-E9E5A1E658C8}" presName="linear" presStyleCnt="0">
        <dgm:presLayoutVars>
          <dgm:animLvl val="lvl"/>
          <dgm:resizeHandles val="exact"/>
        </dgm:presLayoutVars>
      </dgm:prSet>
      <dgm:spPr/>
    </dgm:pt>
    <dgm:pt modelId="{B7725AD4-553E-4075-86DC-383472821197}" type="pres">
      <dgm:prSet presAssocID="{4F6697E1-AD8B-4A99-AFE6-31F0961579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E6A629-A021-4372-9966-9F2A77BD34E3}" type="pres">
      <dgm:prSet presAssocID="{049FAC79-E3FC-472E-80C0-23B92BAB6D7B}" presName="spacer" presStyleCnt="0"/>
      <dgm:spPr/>
    </dgm:pt>
    <dgm:pt modelId="{26C66C20-24A7-4A01-A781-2EDD646802EA}" type="pres">
      <dgm:prSet presAssocID="{91755F54-EB00-4A83-940F-AB86DBB18E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8B57346-DE61-4290-A863-CC29C34BAAA9}" type="pres">
      <dgm:prSet presAssocID="{2C78B277-C195-4A79-A6CA-B0440CC9AAC8}" presName="spacer" presStyleCnt="0"/>
      <dgm:spPr/>
    </dgm:pt>
    <dgm:pt modelId="{CB1D627F-C912-4C56-87ED-90F4005B7F5E}" type="pres">
      <dgm:prSet presAssocID="{0CC5DEE0-38DF-4A9D-9F40-441CECDC3D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FBFDB07-D754-42B4-A103-C35F1AA44B31}" type="pres">
      <dgm:prSet presAssocID="{5555A63B-62DA-41CA-8374-AF5ADEC082FD}" presName="spacer" presStyleCnt="0"/>
      <dgm:spPr/>
    </dgm:pt>
    <dgm:pt modelId="{3889D278-3631-4B04-AEDD-17AC44F7C3A6}" type="pres">
      <dgm:prSet presAssocID="{0B21777B-E460-4B57-B96A-06699B0BCDF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0081EF-0D05-41CE-9EB0-9C8D3AA10E51}" type="pres">
      <dgm:prSet presAssocID="{64507875-9AD9-41D8-9F7C-0DBB6ACAA324}" presName="spacer" presStyleCnt="0"/>
      <dgm:spPr/>
    </dgm:pt>
    <dgm:pt modelId="{61AD1041-B2B2-4C41-B888-4D18EC31FCD7}" type="pres">
      <dgm:prSet presAssocID="{ADF39DEA-377B-4075-BA09-BE0765C603E4}" presName="parentText" presStyleLbl="node1" presStyleIdx="4" presStyleCnt="5" custScaleY="92170">
        <dgm:presLayoutVars>
          <dgm:chMax val="0"/>
          <dgm:bulletEnabled val="1"/>
        </dgm:presLayoutVars>
      </dgm:prSet>
      <dgm:spPr/>
    </dgm:pt>
  </dgm:ptLst>
  <dgm:cxnLst>
    <dgm:cxn modelId="{A0562A03-F028-4DC3-849F-0C77C6015A7D}" type="presOf" srcId="{ADF39DEA-377B-4075-BA09-BE0765C603E4}" destId="{61AD1041-B2B2-4C41-B888-4D18EC31FCD7}" srcOrd="0" destOrd="0" presId="urn:microsoft.com/office/officeart/2005/8/layout/vList2"/>
    <dgm:cxn modelId="{A5E7B11A-D8EE-49EA-AD12-12A955C2B08A}" type="presOf" srcId="{4F6697E1-AD8B-4A99-AFE6-31F0961579FB}" destId="{B7725AD4-553E-4075-86DC-383472821197}" srcOrd="0" destOrd="0" presId="urn:microsoft.com/office/officeart/2005/8/layout/vList2"/>
    <dgm:cxn modelId="{9A6A8D2A-0385-44FA-AD3A-0C011F40AE71}" type="presOf" srcId="{0CC5DEE0-38DF-4A9D-9F40-441CECDC3D78}" destId="{CB1D627F-C912-4C56-87ED-90F4005B7F5E}" srcOrd="0" destOrd="0" presId="urn:microsoft.com/office/officeart/2005/8/layout/vList2"/>
    <dgm:cxn modelId="{20749036-1DC6-49FE-9FEF-573602319409}" srcId="{FBD5DFCD-E25B-4D2F-B199-E9E5A1E658C8}" destId="{91755F54-EB00-4A83-940F-AB86DBB18EB5}" srcOrd="1" destOrd="0" parTransId="{C978FCA7-EC90-4DCC-A739-A90166C8B479}" sibTransId="{2C78B277-C195-4A79-A6CA-B0440CC9AAC8}"/>
    <dgm:cxn modelId="{D8D8DB5C-1761-47A1-97B0-71685E0BAC0E}" srcId="{FBD5DFCD-E25B-4D2F-B199-E9E5A1E658C8}" destId="{0B21777B-E460-4B57-B96A-06699B0BCDF2}" srcOrd="3" destOrd="0" parTransId="{93B6C14B-007A-4122-BE0D-E01D081E62BE}" sibTransId="{64507875-9AD9-41D8-9F7C-0DBB6ACAA324}"/>
    <dgm:cxn modelId="{D13A6B41-E270-4DD7-AB7E-D4A5B41FE627}" type="presOf" srcId="{0B21777B-E460-4B57-B96A-06699B0BCDF2}" destId="{3889D278-3631-4B04-AEDD-17AC44F7C3A6}" srcOrd="0" destOrd="0" presId="urn:microsoft.com/office/officeart/2005/8/layout/vList2"/>
    <dgm:cxn modelId="{7424A267-F713-479C-B594-C79F65F3D3F9}" type="presOf" srcId="{FBD5DFCD-E25B-4D2F-B199-E9E5A1E658C8}" destId="{76D7196D-05D3-40CE-AD9B-E447FBC57ABD}" srcOrd="0" destOrd="0" presId="urn:microsoft.com/office/officeart/2005/8/layout/vList2"/>
    <dgm:cxn modelId="{D6800C8B-8954-4E24-BB78-8FB694D7E1D3}" type="presOf" srcId="{91755F54-EB00-4A83-940F-AB86DBB18EB5}" destId="{26C66C20-24A7-4A01-A781-2EDD646802EA}" srcOrd="0" destOrd="0" presId="urn:microsoft.com/office/officeart/2005/8/layout/vList2"/>
    <dgm:cxn modelId="{20C409C6-05DA-41BC-8999-EE135871E673}" srcId="{FBD5DFCD-E25B-4D2F-B199-E9E5A1E658C8}" destId="{0CC5DEE0-38DF-4A9D-9F40-441CECDC3D78}" srcOrd="2" destOrd="0" parTransId="{F14096AB-5430-47A7-9EEE-52C12FF00A37}" sibTransId="{5555A63B-62DA-41CA-8374-AF5ADEC082FD}"/>
    <dgm:cxn modelId="{862AFFF9-FA0E-481D-B253-DF000026FE1D}" srcId="{FBD5DFCD-E25B-4D2F-B199-E9E5A1E658C8}" destId="{4F6697E1-AD8B-4A99-AFE6-31F0961579FB}" srcOrd="0" destOrd="0" parTransId="{15CBF2E4-9E80-4EF6-BD8C-02C917508B1F}" sibTransId="{049FAC79-E3FC-472E-80C0-23B92BAB6D7B}"/>
    <dgm:cxn modelId="{8F369FFB-45B5-4851-A675-35879EDA5F90}" srcId="{FBD5DFCD-E25B-4D2F-B199-E9E5A1E658C8}" destId="{ADF39DEA-377B-4075-BA09-BE0765C603E4}" srcOrd="4" destOrd="0" parTransId="{B7CA80C4-BECD-4AC6-8FD0-0F28BECAEFB8}" sibTransId="{CEEF4249-4EB5-4848-B91F-52A02B2430B3}"/>
    <dgm:cxn modelId="{ACD11DA1-4A93-4CFB-8011-E037557B30F6}" type="presParOf" srcId="{76D7196D-05D3-40CE-AD9B-E447FBC57ABD}" destId="{B7725AD4-553E-4075-86DC-383472821197}" srcOrd="0" destOrd="0" presId="urn:microsoft.com/office/officeart/2005/8/layout/vList2"/>
    <dgm:cxn modelId="{73C97065-EBCC-4BAC-9ECE-47F7373E4402}" type="presParOf" srcId="{76D7196D-05D3-40CE-AD9B-E447FBC57ABD}" destId="{C4E6A629-A021-4372-9966-9F2A77BD34E3}" srcOrd="1" destOrd="0" presId="urn:microsoft.com/office/officeart/2005/8/layout/vList2"/>
    <dgm:cxn modelId="{C7F481D4-BF00-4FF3-B149-470ACBB6E71C}" type="presParOf" srcId="{76D7196D-05D3-40CE-AD9B-E447FBC57ABD}" destId="{26C66C20-24A7-4A01-A781-2EDD646802EA}" srcOrd="2" destOrd="0" presId="urn:microsoft.com/office/officeart/2005/8/layout/vList2"/>
    <dgm:cxn modelId="{38FC4684-9BFD-41C8-8990-81FBD32AC8C6}" type="presParOf" srcId="{76D7196D-05D3-40CE-AD9B-E447FBC57ABD}" destId="{98B57346-DE61-4290-A863-CC29C34BAAA9}" srcOrd="3" destOrd="0" presId="urn:microsoft.com/office/officeart/2005/8/layout/vList2"/>
    <dgm:cxn modelId="{E52E03EF-D349-47D6-93F3-B523A64868DB}" type="presParOf" srcId="{76D7196D-05D3-40CE-AD9B-E447FBC57ABD}" destId="{CB1D627F-C912-4C56-87ED-90F4005B7F5E}" srcOrd="4" destOrd="0" presId="urn:microsoft.com/office/officeart/2005/8/layout/vList2"/>
    <dgm:cxn modelId="{FB3436B7-DBAC-431D-B2F1-632D0B55D630}" type="presParOf" srcId="{76D7196D-05D3-40CE-AD9B-E447FBC57ABD}" destId="{DFBFDB07-D754-42B4-A103-C35F1AA44B31}" srcOrd="5" destOrd="0" presId="urn:microsoft.com/office/officeart/2005/8/layout/vList2"/>
    <dgm:cxn modelId="{1C54BDC0-1B0E-41E4-B959-4471652BDD1B}" type="presParOf" srcId="{76D7196D-05D3-40CE-AD9B-E447FBC57ABD}" destId="{3889D278-3631-4B04-AEDD-17AC44F7C3A6}" srcOrd="6" destOrd="0" presId="urn:microsoft.com/office/officeart/2005/8/layout/vList2"/>
    <dgm:cxn modelId="{FBC2B5E0-A717-4D61-B2B5-54460ACAEC68}" type="presParOf" srcId="{76D7196D-05D3-40CE-AD9B-E447FBC57ABD}" destId="{740081EF-0D05-41CE-9EB0-9C8D3AA10E51}" srcOrd="7" destOrd="0" presId="urn:microsoft.com/office/officeart/2005/8/layout/vList2"/>
    <dgm:cxn modelId="{70D93471-BA19-4798-B46B-E18DDEF7E520}" type="presParOf" srcId="{76D7196D-05D3-40CE-AD9B-E447FBC57ABD}" destId="{61AD1041-B2B2-4C41-B888-4D18EC31FCD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A9B88B-7D37-4193-808F-C7D4C44AD6B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0796D-E876-4B69-B62A-DE80970264F7}">
      <dgm:prSet custT="1"/>
      <dgm:spPr/>
      <dgm:t>
        <a:bodyPr/>
        <a:lstStyle/>
        <a:p>
          <a:r>
            <a:rPr lang="en-US" sz="2800"/>
            <a:t>Framework: PyTorch</a:t>
          </a:r>
        </a:p>
      </dgm:t>
    </dgm:pt>
    <dgm:pt modelId="{46131A7F-1975-4A4D-A76C-4225736C50A4}" type="parTrans" cxnId="{8CEB20B5-465E-4FFB-8377-324929D907A9}">
      <dgm:prSet/>
      <dgm:spPr/>
      <dgm:t>
        <a:bodyPr/>
        <a:lstStyle/>
        <a:p>
          <a:endParaRPr lang="en-US" sz="2800"/>
        </a:p>
      </dgm:t>
    </dgm:pt>
    <dgm:pt modelId="{A63F485F-FAD5-4237-9415-3CBFC7650645}" type="sibTrans" cxnId="{8CEB20B5-465E-4FFB-8377-324929D907A9}">
      <dgm:prSet/>
      <dgm:spPr/>
      <dgm:t>
        <a:bodyPr/>
        <a:lstStyle/>
        <a:p>
          <a:endParaRPr lang="en-US" sz="2800"/>
        </a:p>
      </dgm:t>
    </dgm:pt>
    <dgm:pt modelId="{6A381E54-6FD1-47B0-9D97-0936310EBE00}">
      <dgm:prSet custT="1"/>
      <dgm:spPr/>
      <dgm:t>
        <a:bodyPr/>
        <a:lstStyle/>
        <a:p>
          <a:r>
            <a:rPr lang="en-US" sz="2800"/>
            <a:t>Model: MobileVNet2</a:t>
          </a:r>
        </a:p>
      </dgm:t>
    </dgm:pt>
    <dgm:pt modelId="{C4B04C40-CDA5-4DEE-A1D3-2A8A2261D092}" type="parTrans" cxnId="{8DA89764-C617-463D-9D77-F37A5D4163D3}">
      <dgm:prSet/>
      <dgm:spPr/>
      <dgm:t>
        <a:bodyPr/>
        <a:lstStyle/>
        <a:p>
          <a:endParaRPr lang="en-US" sz="2800"/>
        </a:p>
      </dgm:t>
    </dgm:pt>
    <dgm:pt modelId="{DFBAFEDC-5DC5-4FC1-AF9C-0873A208BFDD}" type="sibTrans" cxnId="{8DA89764-C617-463D-9D77-F37A5D4163D3}">
      <dgm:prSet/>
      <dgm:spPr/>
      <dgm:t>
        <a:bodyPr/>
        <a:lstStyle/>
        <a:p>
          <a:endParaRPr lang="en-US" sz="2800"/>
        </a:p>
      </dgm:t>
    </dgm:pt>
    <dgm:pt modelId="{C7A369AA-B5A8-4056-9E63-091BF762C9DF}">
      <dgm:prSet custT="1"/>
      <dgm:spPr/>
      <dgm:t>
        <a:bodyPr/>
        <a:lstStyle/>
        <a:p>
          <a:r>
            <a:rPr lang="en-US" sz="2800"/>
            <a:t>Steps:</a:t>
          </a:r>
        </a:p>
      </dgm:t>
    </dgm:pt>
    <dgm:pt modelId="{CF2F1D9C-A61A-48EB-990F-7E8BF2DDA857}" type="parTrans" cxnId="{61DA80BF-D5A3-4844-B0CC-C48A58CF8B92}">
      <dgm:prSet/>
      <dgm:spPr/>
      <dgm:t>
        <a:bodyPr/>
        <a:lstStyle/>
        <a:p>
          <a:endParaRPr lang="en-US" sz="2800"/>
        </a:p>
      </dgm:t>
    </dgm:pt>
    <dgm:pt modelId="{96793CCD-B5AB-4E3B-AF3D-5EE2A4331DC3}" type="sibTrans" cxnId="{61DA80BF-D5A3-4844-B0CC-C48A58CF8B92}">
      <dgm:prSet/>
      <dgm:spPr/>
      <dgm:t>
        <a:bodyPr/>
        <a:lstStyle/>
        <a:p>
          <a:endParaRPr lang="en-US" sz="2800"/>
        </a:p>
      </dgm:t>
    </dgm:pt>
    <dgm:pt modelId="{5670DDB5-DBE6-4907-80BE-23657A003EC3}">
      <dgm:prSet custT="1"/>
      <dgm:spPr/>
      <dgm:t>
        <a:bodyPr/>
        <a:lstStyle/>
        <a:p>
          <a:r>
            <a:rPr lang="en-US" sz="2800"/>
            <a:t>Image Preprocessing</a:t>
          </a:r>
        </a:p>
      </dgm:t>
    </dgm:pt>
    <dgm:pt modelId="{2D6B2DB6-DBFC-4A9B-88A1-77794D9B2080}" type="parTrans" cxnId="{52E9358D-F1E9-440E-A6AE-4E07E864928F}">
      <dgm:prSet/>
      <dgm:spPr/>
      <dgm:t>
        <a:bodyPr/>
        <a:lstStyle/>
        <a:p>
          <a:endParaRPr lang="en-US" sz="2800"/>
        </a:p>
      </dgm:t>
    </dgm:pt>
    <dgm:pt modelId="{E3065BC1-03DC-4E3A-88ED-AD94E795DA06}" type="sibTrans" cxnId="{52E9358D-F1E9-440E-A6AE-4E07E864928F}">
      <dgm:prSet/>
      <dgm:spPr/>
      <dgm:t>
        <a:bodyPr/>
        <a:lstStyle/>
        <a:p>
          <a:endParaRPr lang="en-US" sz="2800"/>
        </a:p>
      </dgm:t>
    </dgm:pt>
    <dgm:pt modelId="{B2E512F3-93ED-47AB-844B-626AE6D0DF0E}">
      <dgm:prSet custT="1"/>
      <dgm:spPr/>
      <dgm:t>
        <a:bodyPr/>
        <a:lstStyle/>
        <a:p>
          <a:r>
            <a:rPr lang="en-US" sz="2800"/>
            <a:t>CNN-based classification</a:t>
          </a:r>
        </a:p>
      </dgm:t>
    </dgm:pt>
    <dgm:pt modelId="{BDDBA964-9E09-4658-9ED7-9C86C73FAEA1}" type="parTrans" cxnId="{C385C100-A54B-476D-8836-7924AC539894}">
      <dgm:prSet/>
      <dgm:spPr/>
      <dgm:t>
        <a:bodyPr/>
        <a:lstStyle/>
        <a:p>
          <a:endParaRPr lang="en-US" sz="2800"/>
        </a:p>
      </dgm:t>
    </dgm:pt>
    <dgm:pt modelId="{250FB873-9F1D-441A-8135-02C7ED479E5C}" type="sibTrans" cxnId="{C385C100-A54B-476D-8836-7924AC539894}">
      <dgm:prSet/>
      <dgm:spPr/>
      <dgm:t>
        <a:bodyPr/>
        <a:lstStyle/>
        <a:p>
          <a:endParaRPr lang="en-US" sz="2800"/>
        </a:p>
      </dgm:t>
    </dgm:pt>
    <dgm:pt modelId="{75048D9E-DBC2-47ED-8948-FCC0B0BF9F1F}">
      <dgm:prSet custT="1"/>
      <dgm:spPr/>
      <dgm:t>
        <a:bodyPr/>
        <a:lstStyle/>
        <a:p>
          <a:r>
            <a:rPr lang="en-US" sz="2800" dirty="0"/>
            <a:t>Lightweight deployment</a:t>
          </a:r>
        </a:p>
      </dgm:t>
    </dgm:pt>
    <dgm:pt modelId="{8065A3E9-E611-4B63-9E48-1FF63FEB1BB2}" type="parTrans" cxnId="{282D2AEB-59BF-4C36-BBD1-FBE81D939C77}">
      <dgm:prSet/>
      <dgm:spPr/>
      <dgm:t>
        <a:bodyPr/>
        <a:lstStyle/>
        <a:p>
          <a:endParaRPr lang="en-US" sz="2800"/>
        </a:p>
      </dgm:t>
    </dgm:pt>
    <dgm:pt modelId="{74AABBE5-C4A9-4698-8123-29851D364413}" type="sibTrans" cxnId="{282D2AEB-59BF-4C36-BBD1-FBE81D939C77}">
      <dgm:prSet/>
      <dgm:spPr/>
      <dgm:t>
        <a:bodyPr/>
        <a:lstStyle/>
        <a:p>
          <a:endParaRPr lang="en-US" sz="2800"/>
        </a:p>
      </dgm:t>
    </dgm:pt>
    <dgm:pt modelId="{ECA1C22F-347A-4F58-B381-7478EE8F9DF6}" type="pres">
      <dgm:prSet presAssocID="{05A9B88B-7D37-4193-808F-C7D4C44AD6B7}" presName="root" presStyleCnt="0">
        <dgm:presLayoutVars>
          <dgm:dir/>
          <dgm:resizeHandles val="exact"/>
        </dgm:presLayoutVars>
      </dgm:prSet>
      <dgm:spPr/>
    </dgm:pt>
    <dgm:pt modelId="{712A6667-136F-4E31-ADC6-7EDBED1DD8BF}" type="pres">
      <dgm:prSet presAssocID="{6A20796D-E876-4B69-B62A-DE80970264F7}" presName="compNode" presStyleCnt="0"/>
      <dgm:spPr/>
    </dgm:pt>
    <dgm:pt modelId="{D3804408-0B8A-48D6-945C-092D5B3194CF}" type="pres">
      <dgm:prSet presAssocID="{6A20796D-E876-4B69-B62A-DE80970264F7}" presName="bgRect" presStyleLbl="bgShp" presStyleIdx="0" presStyleCnt="6"/>
      <dgm:spPr/>
    </dgm:pt>
    <dgm:pt modelId="{9B40D972-D246-44D7-963D-5C5F38463B16}" type="pres">
      <dgm:prSet presAssocID="{6A20796D-E876-4B69-B62A-DE80970264F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5F6F429-DB75-4874-8267-BE95575449DC}" type="pres">
      <dgm:prSet presAssocID="{6A20796D-E876-4B69-B62A-DE80970264F7}" presName="spaceRect" presStyleCnt="0"/>
      <dgm:spPr/>
    </dgm:pt>
    <dgm:pt modelId="{D7F7A3CE-1234-4DE0-A1D1-AE3A382398EB}" type="pres">
      <dgm:prSet presAssocID="{6A20796D-E876-4B69-B62A-DE80970264F7}" presName="parTx" presStyleLbl="revTx" presStyleIdx="0" presStyleCnt="6">
        <dgm:presLayoutVars>
          <dgm:chMax val="0"/>
          <dgm:chPref val="0"/>
        </dgm:presLayoutVars>
      </dgm:prSet>
      <dgm:spPr/>
    </dgm:pt>
    <dgm:pt modelId="{8C39445E-72EF-4E90-AF4A-E97F391907DB}" type="pres">
      <dgm:prSet presAssocID="{A63F485F-FAD5-4237-9415-3CBFC7650645}" presName="sibTrans" presStyleCnt="0"/>
      <dgm:spPr/>
    </dgm:pt>
    <dgm:pt modelId="{CD22C56F-57A7-4CBB-991B-C987C9750358}" type="pres">
      <dgm:prSet presAssocID="{6A381E54-6FD1-47B0-9D97-0936310EBE00}" presName="compNode" presStyleCnt="0"/>
      <dgm:spPr/>
    </dgm:pt>
    <dgm:pt modelId="{69326D38-576B-42A1-8B27-E63E7985951D}" type="pres">
      <dgm:prSet presAssocID="{6A381E54-6FD1-47B0-9D97-0936310EBE00}" presName="bgRect" presStyleLbl="bgShp" presStyleIdx="1" presStyleCnt="6"/>
      <dgm:spPr/>
    </dgm:pt>
    <dgm:pt modelId="{FC3B9E1D-AF1A-4836-9896-B7BBFFBAF33E}" type="pres">
      <dgm:prSet presAssocID="{6A381E54-6FD1-47B0-9D97-0936310EBE0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F85F5C3-5ED1-4056-8B99-6CFFBFE4317A}" type="pres">
      <dgm:prSet presAssocID="{6A381E54-6FD1-47B0-9D97-0936310EBE00}" presName="spaceRect" presStyleCnt="0"/>
      <dgm:spPr/>
    </dgm:pt>
    <dgm:pt modelId="{E70DED15-2070-4D9F-BCD8-BD3C65E53865}" type="pres">
      <dgm:prSet presAssocID="{6A381E54-6FD1-47B0-9D97-0936310EBE00}" presName="parTx" presStyleLbl="revTx" presStyleIdx="1" presStyleCnt="6">
        <dgm:presLayoutVars>
          <dgm:chMax val="0"/>
          <dgm:chPref val="0"/>
        </dgm:presLayoutVars>
      </dgm:prSet>
      <dgm:spPr/>
    </dgm:pt>
    <dgm:pt modelId="{93EC6BF9-1828-407B-8562-25E735BECE14}" type="pres">
      <dgm:prSet presAssocID="{DFBAFEDC-5DC5-4FC1-AF9C-0873A208BFDD}" presName="sibTrans" presStyleCnt="0"/>
      <dgm:spPr/>
    </dgm:pt>
    <dgm:pt modelId="{A7DED890-DA36-4B36-94A2-6C0788C1F35D}" type="pres">
      <dgm:prSet presAssocID="{C7A369AA-B5A8-4056-9E63-091BF762C9DF}" presName="compNode" presStyleCnt="0"/>
      <dgm:spPr/>
    </dgm:pt>
    <dgm:pt modelId="{AC848DDE-C5C4-406A-BD00-02DC49D4E583}" type="pres">
      <dgm:prSet presAssocID="{C7A369AA-B5A8-4056-9E63-091BF762C9DF}" presName="bgRect" presStyleLbl="bgShp" presStyleIdx="2" presStyleCnt="6"/>
      <dgm:spPr/>
    </dgm:pt>
    <dgm:pt modelId="{CCB2CE26-9876-4F22-9D49-664789516280}" type="pres">
      <dgm:prSet presAssocID="{C7A369AA-B5A8-4056-9E63-091BF762C9D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06D8AD41-213C-456E-A1D1-CAA9D6F61079}" type="pres">
      <dgm:prSet presAssocID="{C7A369AA-B5A8-4056-9E63-091BF762C9DF}" presName="spaceRect" presStyleCnt="0"/>
      <dgm:spPr/>
    </dgm:pt>
    <dgm:pt modelId="{87F8C506-1812-4508-BA24-7778184AF36C}" type="pres">
      <dgm:prSet presAssocID="{C7A369AA-B5A8-4056-9E63-091BF762C9DF}" presName="parTx" presStyleLbl="revTx" presStyleIdx="2" presStyleCnt="6">
        <dgm:presLayoutVars>
          <dgm:chMax val="0"/>
          <dgm:chPref val="0"/>
        </dgm:presLayoutVars>
      </dgm:prSet>
      <dgm:spPr/>
    </dgm:pt>
    <dgm:pt modelId="{6F65A780-C21B-4692-AA5B-55388144E277}" type="pres">
      <dgm:prSet presAssocID="{96793CCD-B5AB-4E3B-AF3D-5EE2A4331DC3}" presName="sibTrans" presStyleCnt="0"/>
      <dgm:spPr/>
    </dgm:pt>
    <dgm:pt modelId="{AF872C08-B6B1-45E5-9BCE-96869C1DB276}" type="pres">
      <dgm:prSet presAssocID="{5670DDB5-DBE6-4907-80BE-23657A003EC3}" presName="compNode" presStyleCnt="0"/>
      <dgm:spPr/>
    </dgm:pt>
    <dgm:pt modelId="{E8B2FC8D-0971-4DC0-BE69-32E7F0DBB9FE}" type="pres">
      <dgm:prSet presAssocID="{5670DDB5-DBE6-4907-80BE-23657A003EC3}" presName="bgRect" presStyleLbl="bgShp" presStyleIdx="3" presStyleCnt="6"/>
      <dgm:spPr/>
    </dgm:pt>
    <dgm:pt modelId="{244D164F-70EF-48BA-872B-9956DBE87641}" type="pres">
      <dgm:prSet presAssocID="{5670DDB5-DBE6-4907-80BE-23657A003EC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8973FE18-B10D-455E-AF18-4B22111CE615}" type="pres">
      <dgm:prSet presAssocID="{5670DDB5-DBE6-4907-80BE-23657A003EC3}" presName="spaceRect" presStyleCnt="0"/>
      <dgm:spPr/>
    </dgm:pt>
    <dgm:pt modelId="{6022F231-0A0A-487F-A420-0537AC528322}" type="pres">
      <dgm:prSet presAssocID="{5670DDB5-DBE6-4907-80BE-23657A003EC3}" presName="parTx" presStyleLbl="revTx" presStyleIdx="3" presStyleCnt="6">
        <dgm:presLayoutVars>
          <dgm:chMax val="0"/>
          <dgm:chPref val="0"/>
        </dgm:presLayoutVars>
      </dgm:prSet>
      <dgm:spPr/>
    </dgm:pt>
    <dgm:pt modelId="{094FC01C-FFCA-4ABD-B10F-7427F431B37D}" type="pres">
      <dgm:prSet presAssocID="{E3065BC1-03DC-4E3A-88ED-AD94E795DA06}" presName="sibTrans" presStyleCnt="0"/>
      <dgm:spPr/>
    </dgm:pt>
    <dgm:pt modelId="{254347D2-1263-4A7D-A6BE-A3C8CA44B793}" type="pres">
      <dgm:prSet presAssocID="{B2E512F3-93ED-47AB-844B-626AE6D0DF0E}" presName="compNode" presStyleCnt="0"/>
      <dgm:spPr/>
    </dgm:pt>
    <dgm:pt modelId="{93ECEEC2-2D2D-49AB-BA4D-EC4674A45C55}" type="pres">
      <dgm:prSet presAssocID="{B2E512F3-93ED-47AB-844B-626AE6D0DF0E}" presName="bgRect" presStyleLbl="bgShp" presStyleIdx="4" presStyleCnt="6"/>
      <dgm:spPr/>
    </dgm:pt>
    <dgm:pt modelId="{57E4C25A-7647-49B2-A3D8-68461B7D58B5}" type="pres">
      <dgm:prSet presAssocID="{B2E512F3-93ED-47AB-844B-626AE6D0DF0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58EE4998-C8A6-42A9-A664-06DE0A26ADCF}" type="pres">
      <dgm:prSet presAssocID="{B2E512F3-93ED-47AB-844B-626AE6D0DF0E}" presName="spaceRect" presStyleCnt="0"/>
      <dgm:spPr/>
    </dgm:pt>
    <dgm:pt modelId="{E3A803EB-D09F-4E33-BD37-F137EE3A0576}" type="pres">
      <dgm:prSet presAssocID="{B2E512F3-93ED-47AB-844B-626AE6D0DF0E}" presName="parTx" presStyleLbl="revTx" presStyleIdx="4" presStyleCnt="6">
        <dgm:presLayoutVars>
          <dgm:chMax val="0"/>
          <dgm:chPref val="0"/>
        </dgm:presLayoutVars>
      </dgm:prSet>
      <dgm:spPr/>
    </dgm:pt>
    <dgm:pt modelId="{B20CA6D0-7C60-4630-AA6A-4A5B71DD2CF9}" type="pres">
      <dgm:prSet presAssocID="{250FB873-9F1D-441A-8135-02C7ED479E5C}" presName="sibTrans" presStyleCnt="0"/>
      <dgm:spPr/>
    </dgm:pt>
    <dgm:pt modelId="{F13182D8-2EBE-403D-B37F-BC2E88D4901C}" type="pres">
      <dgm:prSet presAssocID="{75048D9E-DBC2-47ED-8948-FCC0B0BF9F1F}" presName="compNode" presStyleCnt="0"/>
      <dgm:spPr/>
    </dgm:pt>
    <dgm:pt modelId="{DE2669C8-D601-4F30-BFF0-52B8923C5151}" type="pres">
      <dgm:prSet presAssocID="{75048D9E-DBC2-47ED-8948-FCC0B0BF9F1F}" presName="bgRect" presStyleLbl="bgShp" presStyleIdx="5" presStyleCnt="6"/>
      <dgm:spPr/>
    </dgm:pt>
    <dgm:pt modelId="{A8F8AA86-9BBB-458B-88B7-306D8CBC5A49}" type="pres">
      <dgm:prSet presAssocID="{75048D9E-DBC2-47ED-8948-FCC0B0BF9F1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8405848-5FBD-46A3-A23F-34DB87CD3E6E}" type="pres">
      <dgm:prSet presAssocID="{75048D9E-DBC2-47ED-8948-FCC0B0BF9F1F}" presName="spaceRect" presStyleCnt="0"/>
      <dgm:spPr/>
    </dgm:pt>
    <dgm:pt modelId="{475EA9B6-AB1B-4B18-A741-EB288E9AA1CD}" type="pres">
      <dgm:prSet presAssocID="{75048D9E-DBC2-47ED-8948-FCC0B0BF9F1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385C100-A54B-476D-8836-7924AC539894}" srcId="{05A9B88B-7D37-4193-808F-C7D4C44AD6B7}" destId="{B2E512F3-93ED-47AB-844B-626AE6D0DF0E}" srcOrd="4" destOrd="0" parTransId="{BDDBA964-9E09-4658-9ED7-9C86C73FAEA1}" sibTransId="{250FB873-9F1D-441A-8135-02C7ED479E5C}"/>
    <dgm:cxn modelId="{BF769711-4D72-4AB8-8CA6-46B79363FA06}" type="presOf" srcId="{C7A369AA-B5A8-4056-9E63-091BF762C9DF}" destId="{87F8C506-1812-4508-BA24-7778184AF36C}" srcOrd="0" destOrd="0" presId="urn:microsoft.com/office/officeart/2018/2/layout/IconVerticalSolidList"/>
    <dgm:cxn modelId="{876F212F-E1FC-47DE-820A-ED9C71E361E4}" type="presOf" srcId="{75048D9E-DBC2-47ED-8948-FCC0B0BF9F1F}" destId="{475EA9B6-AB1B-4B18-A741-EB288E9AA1CD}" srcOrd="0" destOrd="0" presId="urn:microsoft.com/office/officeart/2018/2/layout/IconVerticalSolidList"/>
    <dgm:cxn modelId="{E7D7A735-DA43-4EC3-BCE4-5EEE3AA63617}" type="presOf" srcId="{B2E512F3-93ED-47AB-844B-626AE6D0DF0E}" destId="{E3A803EB-D09F-4E33-BD37-F137EE3A0576}" srcOrd="0" destOrd="0" presId="urn:microsoft.com/office/officeart/2018/2/layout/IconVerticalSolidList"/>
    <dgm:cxn modelId="{8DA89764-C617-463D-9D77-F37A5D4163D3}" srcId="{05A9B88B-7D37-4193-808F-C7D4C44AD6B7}" destId="{6A381E54-6FD1-47B0-9D97-0936310EBE00}" srcOrd="1" destOrd="0" parTransId="{C4B04C40-CDA5-4DEE-A1D3-2A8A2261D092}" sibTransId="{DFBAFEDC-5DC5-4FC1-AF9C-0873A208BFDD}"/>
    <dgm:cxn modelId="{3623934A-9853-4965-AAAE-27387A7C3703}" type="presOf" srcId="{5670DDB5-DBE6-4907-80BE-23657A003EC3}" destId="{6022F231-0A0A-487F-A420-0537AC528322}" srcOrd="0" destOrd="0" presId="urn:microsoft.com/office/officeart/2018/2/layout/IconVerticalSolidList"/>
    <dgm:cxn modelId="{52E9358D-F1E9-440E-A6AE-4E07E864928F}" srcId="{05A9B88B-7D37-4193-808F-C7D4C44AD6B7}" destId="{5670DDB5-DBE6-4907-80BE-23657A003EC3}" srcOrd="3" destOrd="0" parTransId="{2D6B2DB6-DBFC-4A9B-88A1-77794D9B2080}" sibTransId="{E3065BC1-03DC-4E3A-88ED-AD94E795DA06}"/>
    <dgm:cxn modelId="{0C0892B2-358E-4C6A-8C9A-1F25B189F5D5}" type="presOf" srcId="{6A381E54-6FD1-47B0-9D97-0936310EBE00}" destId="{E70DED15-2070-4D9F-BCD8-BD3C65E53865}" srcOrd="0" destOrd="0" presId="urn:microsoft.com/office/officeart/2018/2/layout/IconVerticalSolidList"/>
    <dgm:cxn modelId="{8CEB20B5-465E-4FFB-8377-324929D907A9}" srcId="{05A9B88B-7D37-4193-808F-C7D4C44AD6B7}" destId="{6A20796D-E876-4B69-B62A-DE80970264F7}" srcOrd="0" destOrd="0" parTransId="{46131A7F-1975-4A4D-A76C-4225736C50A4}" sibTransId="{A63F485F-FAD5-4237-9415-3CBFC7650645}"/>
    <dgm:cxn modelId="{61DA80BF-D5A3-4844-B0CC-C48A58CF8B92}" srcId="{05A9B88B-7D37-4193-808F-C7D4C44AD6B7}" destId="{C7A369AA-B5A8-4056-9E63-091BF762C9DF}" srcOrd="2" destOrd="0" parTransId="{CF2F1D9C-A61A-48EB-990F-7E8BF2DDA857}" sibTransId="{96793CCD-B5AB-4E3B-AF3D-5EE2A4331DC3}"/>
    <dgm:cxn modelId="{282D2AEB-59BF-4C36-BBD1-FBE81D939C77}" srcId="{05A9B88B-7D37-4193-808F-C7D4C44AD6B7}" destId="{75048D9E-DBC2-47ED-8948-FCC0B0BF9F1F}" srcOrd="5" destOrd="0" parTransId="{8065A3E9-E611-4B63-9E48-1FF63FEB1BB2}" sibTransId="{74AABBE5-C4A9-4698-8123-29851D364413}"/>
    <dgm:cxn modelId="{415D2FEB-4051-4F16-871E-1672B70ACC98}" type="presOf" srcId="{6A20796D-E876-4B69-B62A-DE80970264F7}" destId="{D7F7A3CE-1234-4DE0-A1D1-AE3A382398EB}" srcOrd="0" destOrd="0" presId="urn:microsoft.com/office/officeart/2018/2/layout/IconVerticalSolidList"/>
    <dgm:cxn modelId="{9FC3A0F1-FFA7-42E2-9D36-4E6E91ED4088}" type="presOf" srcId="{05A9B88B-7D37-4193-808F-C7D4C44AD6B7}" destId="{ECA1C22F-347A-4F58-B381-7478EE8F9DF6}" srcOrd="0" destOrd="0" presId="urn:microsoft.com/office/officeart/2018/2/layout/IconVerticalSolidList"/>
    <dgm:cxn modelId="{C7422EBE-C91D-475E-8ADE-F4E1AA4279F4}" type="presParOf" srcId="{ECA1C22F-347A-4F58-B381-7478EE8F9DF6}" destId="{712A6667-136F-4E31-ADC6-7EDBED1DD8BF}" srcOrd="0" destOrd="0" presId="urn:microsoft.com/office/officeart/2018/2/layout/IconVerticalSolidList"/>
    <dgm:cxn modelId="{6124E695-D839-4816-BA7D-51D2686C1FF5}" type="presParOf" srcId="{712A6667-136F-4E31-ADC6-7EDBED1DD8BF}" destId="{D3804408-0B8A-48D6-945C-092D5B3194CF}" srcOrd="0" destOrd="0" presId="urn:microsoft.com/office/officeart/2018/2/layout/IconVerticalSolidList"/>
    <dgm:cxn modelId="{A0CE0B22-6400-4DDA-9A30-841344E529A7}" type="presParOf" srcId="{712A6667-136F-4E31-ADC6-7EDBED1DD8BF}" destId="{9B40D972-D246-44D7-963D-5C5F38463B16}" srcOrd="1" destOrd="0" presId="urn:microsoft.com/office/officeart/2018/2/layout/IconVerticalSolidList"/>
    <dgm:cxn modelId="{37F5A409-9266-4651-8EA0-BBF6A9CB52A4}" type="presParOf" srcId="{712A6667-136F-4E31-ADC6-7EDBED1DD8BF}" destId="{A5F6F429-DB75-4874-8267-BE95575449DC}" srcOrd="2" destOrd="0" presId="urn:microsoft.com/office/officeart/2018/2/layout/IconVerticalSolidList"/>
    <dgm:cxn modelId="{B6B93020-EDA3-4F2C-975D-CFDC3E9841E2}" type="presParOf" srcId="{712A6667-136F-4E31-ADC6-7EDBED1DD8BF}" destId="{D7F7A3CE-1234-4DE0-A1D1-AE3A382398EB}" srcOrd="3" destOrd="0" presId="urn:microsoft.com/office/officeart/2018/2/layout/IconVerticalSolidList"/>
    <dgm:cxn modelId="{416E48C4-333F-4752-84C9-1CA8DE344A34}" type="presParOf" srcId="{ECA1C22F-347A-4F58-B381-7478EE8F9DF6}" destId="{8C39445E-72EF-4E90-AF4A-E97F391907DB}" srcOrd="1" destOrd="0" presId="urn:microsoft.com/office/officeart/2018/2/layout/IconVerticalSolidList"/>
    <dgm:cxn modelId="{82354CBF-E649-475A-977B-E0FAB0A67677}" type="presParOf" srcId="{ECA1C22F-347A-4F58-B381-7478EE8F9DF6}" destId="{CD22C56F-57A7-4CBB-991B-C987C9750358}" srcOrd="2" destOrd="0" presId="urn:microsoft.com/office/officeart/2018/2/layout/IconVerticalSolidList"/>
    <dgm:cxn modelId="{2FCB4F38-0754-4469-A536-CCB109744D71}" type="presParOf" srcId="{CD22C56F-57A7-4CBB-991B-C987C9750358}" destId="{69326D38-576B-42A1-8B27-E63E7985951D}" srcOrd="0" destOrd="0" presId="urn:microsoft.com/office/officeart/2018/2/layout/IconVerticalSolidList"/>
    <dgm:cxn modelId="{14C05138-448C-4285-B8CF-8708910DC7A9}" type="presParOf" srcId="{CD22C56F-57A7-4CBB-991B-C987C9750358}" destId="{FC3B9E1D-AF1A-4836-9896-B7BBFFBAF33E}" srcOrd="1" destOrd="0" presId="urn:microsoft.com/office/officeart/2018/2/layout/IconVerticalSolidList"/>
    <dgm:cxn modelId="{C0DF701D-429E-4C36-AA02-A35E8C417E80}" type="presParOf" srcId="{CD22C56F-57A7-4CBB-991B-C987C9750358}" destId="{0F85F5C3-5ED1-4056-8B99-6CFFBFE4317A}" srcOrd="2" destOrd="0" presId="urn:microsoft.com/office/officeart/2018/2/layout/IconVerticalSolidList"/>
    <dgm:cxn modelId="{6B992709-19FB-4EF4-885B-E07D5AA8DAAE}" type="presParOf" srcId="{CD22C56F-57A7-4CBB-991B-C987C9750358}" destId="{E70DED15-2070-4D9F-BCD8-BD3C65E53865}" srcOrd="3" destOrd="0" presId="urn:microsoft.com/office/officeart/2018/2/layout/IconVerticalSolidList"/>
    <dgm:cxn modelId="{F4FBE431-B14B-4824-83A2-C22AD5A731CF}" type="presParOf" srcId="{ECA1C22F-347A-4F58-B381-7478EE8F9DF6}" destId="{93EC6BF9-1828-407B-8562-25E735BECE14}" srcOrd="3" destOrd="0" presId="urn:microsoft.com/office/officeart/2018/2/layout/IconVerticalSolidList"/>
    <dgm:cxn modelId="{A644ACB5-8E2B-4183-800F-66F1ACF8CAA6}" type="presParOf" srcId="{ECA1C22F-347A-4F58-B381-7478EE8F9DF6}" destId="{A7DED890-DA36-4B36-94A2-6C0788C1F35D}" srcOrd="4" destOrd="0" presId="urn:microsoft.com/office/officeart/2018/2/layout/IconVerticalSolidList"/>
    <dgm:cxn modelId="{FFF8C643-6F43-4BAF-8F4B-CA834922986D}" type="presParOf" srcId="{A7DED890-DA36-4B36-94A2-6C0788C1F35D}" destId="{AC848DDE-C5C4-406A-BD00-02DC49D4E583}" srcOrd="0" destOrd="0" presId="urn:microsoft.com/office/officeart/2018/2/layout/IconVerticalSolidList"/>
    <dgm:cxn modelId="{33149C9C-988F-4AEB-86BB-DF429466C144}" type="presParOf" srcId="{A7DED890-DA36-4B36-94A2-6C0788C1F35D}" destId="{CCB2CE26-9876-4F22-9D49-664789516280}" srcOrd="1" destOrd="0" presId="urn:microsoft.com/office/officeart/2018/2/layout/IconVerticalSolidList"/>
    <dgm:cxn modelId="{A21A6195-D323-4A8A-AA98-296FD737D85D}" type="presParOf" srcId="{A7DED890-DA36-4B36-94A2-6C0788C1F35D}" destId="{06D8AD41-213C-456E-A1D1-CAA9D6F61079}" srcOrd="2" destOrd="0" presId="urn:microsoft.com/office/officeart/2018/2/layout/IconVerticalSolidList"/>
    <dgm:cxn modelId="{BAB26BA7-3F21-46C2-88DA-9BA89EA11CCD}" type="presParOf" srcId="{A7DED890-DA36-4B36-94A2-6C0788C1F35D}" destId="{87F8C506-1812-4508-BA24-7778184AF36C}" srcOrd="3" destOrd="0" presId="urn:microsoft.com/office/officeart/2018/2/layout/IconVerticalSolidList"/>
    <dgm:cxn modelId="{330DAD10-DCFE-4D44-8800-92CCC4F27D4D}" type="presParOf" srcId="{ECA1C22F-347A-4F58-B381-7478EE8F9DF6}" destId="{6F65A780-C21B-4692-AA5B-55388144E277}" srcOrd="5" destOrd="0" presId="urn:microsoft.com/office/officeart/2018/2/layout/IconVerticalSolidList"/>
    <dgm:cxn modelId="{E539D1B0-DB36-485D-ABD5-B6B3659F54E0}" type="presParOf" srcId="{ECA1C22F-347A-4F58-B381-7478EE8F9DF6}" destId="{AF872C08-B6B1-45E5-9BCE-96869C1DB276}" srcOrd="6" destOrd="0" presId="urn:microsoft.com/office/officeart/2018/2/layout/IconVerticalSolidList"/>
    <dgm:cxn modelId="{FD397A9D-AB4A-467B-BD36-047B00017560}" type="presParOf" srcId="{AF872C08-B6B1-45E5-9BCE-96869C1DB276}" destId="{E8B2FC8D-0971-4DC0-BE69-32E7F0DBB9FE}" srcOrd="0" destOrd="0" presId="urn:microsoft.com/office/officeart/2018/2/layout/IconVerticalSolidList"/>
    <dgm:cxn modelId="{6E25FF68-7C48-43C4-8EEC-1028A3520F88}" type="presParOf" srcId="{AF872C08-B6B1-45E5-9BCE-96869C1DB276}" destId="{244D164F-70EF-48BA-872B-9956DBE87641}" srcOrd="1" destOrd="0" presId="urn:microsoft.com/office/officeart/2018/2/layout/IconVerticalSolidList"/>
    <dgm:cxn modelId="{65BA54F3-B4DE-4737-957D-EF381ABC71F6}" type="presParOf" srcId="{AF872C08-B6B1-45E5-9BCE-96869C1DB276}" destId="{8973FE18-B10D-455E-AF18-4B22111CE615}" srcOrd="2" destOrd="0" presId="urn:microsoft.com/office/officeart/2018/2/layout/IconVerticalSolidList"/>
    <dgm:cxn modelId="{1658F577-7019-4A17-B87E-64AF8D6BDAFD}" type="presParOf" srcId="{AF872C08-B6B1-45E5-9BCE-96869C1DB276}" destId="{6022F231-0A0A-487F-A420-0537AC528322}" srcOrd="3" destOrd="0" presId="urn:microsoft.com/office/officeart/2018/2/layout/IconVerticalSolidList"/>
    <dgm:cxn modelId="{E66CD6FB-C1EA-4EF1-A141-C416327699B2}" type="presParOf" srcId="{ECA1C22F-347A-4F58-B381-7478EE8F9DF6}" destId="{094FC01C-FFCA-4ABD-B10F-7427F431B37D}" srcOrd="7" destOrd="0" presId="urn:microsoft.com/office/officeart/2018/2/layout/IconVerticalSolidList"/>
    <dgm:cxn modelId="{87D08B92-326A-4703-9E6F-FF5386343F3E}" type="presParOf" srcId="{ECA1C22F-347A-4F58-B381-7478EE8F9DF6}" destId="{254347D2-1263-4A7D-A6BE-A3C8CA44B793}" srcOrd="8" destOrd="0" presId="urn:microsoft.com/office/officeart/2018/2/layout/IconVerticalSolidList"/>
    <dgm:cxn modelId="{01C01871-0194-4B92-89E9-722D93EDE938}" type="presParOf" srcId="{254347D2-1263-4A7D-A6BE-A3C8CA44B793}" destId="{93ECEEC2-2D2D-49AB-BA4D-EC4674A45C55}" srcOrd="0" destOrd="0" presId="urn:microsoft.com/office/officeart/2018/2/layout/IconVerticalSolidList"/>
    <dgm:cxn modelId="{B1A1721E-80D3-4B4D-831D-0A04F7D204C2}" type="presParOf" srcId="{254347D2-1263-4A7D-A6BE-A3C8CA44B793}" destId="{57E4C25A-7647-49B2-A3D8-68461B7D58B5}" srcOrd="1" destOrd="0" presId="urn:microsoft.com/office/officeart/2018/2/layout/IconVerticalSolidList"/>
    <dgm:cxn modelId="{FDB6A06C-997B-4144-B936-A9EDDB9F31AF}" type="presParOf" srcId="{254347D2-1263-4A7D-A6BE-A3C8CA44B793}" destId="{58EE4998-C8A6-42A9-A664-06DE0A26ADCF}" srcOrd="2" destOrd="0" presId="urn:microsoft.com/office/officeart/2018/2/layout/IconVerticalSolidList"/>
    <dgm:cxn modelId="{18385354-E0A8-4413-909A-A7761C1CE9DF}" type="presParOf" srcId="{254347D2-1263-4A7D-A6BE-A3C8CA44B793}" destId="{E3A803EB-D09F-4E33-BD37-F137EE3A0576}" srcOrd="3" destOrd="0" presId="urn:microsoft.com/office/officeart/2018/2/layout/IconVerticalSolidList"/>
    <dgm:cxn modelId="{140A02D8-EF58-475C-96C8-572552A8E07D}" type="presParOf" srcId="{ECA1C22F-347A-4F58-B381-7478EE8F9DF6}" destId="{B20CA6D0-7C60-4630-AA6A-4A5B71DD2CF9}" srcOrd="9" destOrd="0" presId="urn:microsoft.com/office/officeart/2018/2/layout/IconVerticalSolidList"/>
    <dgm:cxn modelId="{7C1887FC-4363-4093-AAD7-9AC7A7594624}" type="presParOf" srcId="{ECA1C22F-347A-4F58-B381-7478EE8F9DF6}" destId="{F13182D8-2EBE-403D-B37F-BC2E88D4901C}" srcOrd="10" destOrd="0" presId="urn:microsoft.com/office/officeart/2018/2/layout/IconVerticalSolidList"/>
    <dgm:cxn modelId="{0EE22070-E023-41B1-BF7D-018CC677B443}" type="presParOf" srcId="{F13182D8-2EBE-403D-B37F-BC2E88D4901C}" destId="{DE2669C8-D601-4F30-BFF0-52B8923C5151}" srcOrd="0" destOrd="0" presId="urn:microsoft.com/office/officeart/2018/2/layout/IconVerticalSolidList"/>
    <dgm:cxn modelId="{2E5423C2-E504-4398-8C1D-955607017C9F}" type="presParOf" srcId="{F13182D8-2EBE-403D-B37F-BC2E88D4901C}" destId="{A8F8AA86-9BBB-458B-88B7-306D8CBC5A49}" srcOrd="1" destOrd="0" presId="urn:microsoft.com/office/officeart/2018/2/layout/IconVerticalSolidList"/>
    <dgm:cxn modelId="{973AAD37-9E2B-45CF-9331-EAF287AE07CE}" type="presParOf" srcId="{F13182D8-2EBE-403D-B37F-BC2E88D4901C}" destId="{F8405848-5FBD-46A3-A23F-34DB87CD3E6E}" srcOrd="2" destOrd="0" presId="urn:microsoft.com/office/officeart/2018/2/layout/IconVerticalSolidList"/>
    <dgm:cxn modelId="{553E484C-6A8C-448C-B784-9F6CAB3B031E}" type="presParOf" srcId="{F13182D8-2EBE-403D-B37F-BC2E88D4901C}" destId="{475EA9B6-AB1B-4B18-A741-EB288E9AA1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3E1BA6-931F-4D6F-A2DF-5D95031266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8E6F30-5500-4D10-8FC7-C72CCEB5C4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Accuracy</a:t>
          </a:r>
        </a:p>
      </dgm:t>
    </dgm:pt>
    <dgm:pt modelId="{D50D1F97-0854-450E-A382-56073DE16173}" type="parTrans" cxnId="{BB0A21DB-9848-4491-9883-28EB5D96D5B3}">
      <dgm:prSet/>
      <dgm:spPr/>
      <dgm:t>
        <a:bodyPr/>
        <a:lstStyle/>
        <a:p>
          <a:endParaRPr lang="en-US"/>
        </a:p>
      </dgm:t>
    </dgm:pt>
    <dgm:pt modelId="{48952A0B-5E0A-46C1-8E97-E84C58CDEBB4}" type="sibTrans" cxnId="{BB0A21DB-9848-4491-9883-28EB5D96D5B3}">
      <dgm:prSet/>
      <dgm:spPr/>
      <dgm:t>
        <a:bodyPr/>
        <a:lstStyle/>
        <a:p>
          <a:endParaRPr lang="en-US"/>
        </a:p>
      </dgm:t>
    </dgm:pt>
    <dgm:pt modelId="{A9F77A8C-BC21-429E-A8C8-0B5803EA25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Precision</a:t>
          </a:r>
          <a:r>
            <a:rPr lang="en-US" sz="2500" dirty="0"/>
            <a:t>/Recall (for detecting blurry or invalid images)</a:t>
          </a:r>
        </a:p>
      </dgm:t>
    </dgm:pt>
    <dgm:pt modelId="{7E19CD94-BDFE-4972-AB7C-05332BD802B8}" type="parTrans" cxnId="{F4F3F671-3634-4ABC-8741-251B2CAC8541}">
      <dgm:prSet/>
      <dgm:spPr/>
      <dgm:t>
        <a:bodyPr/>
        <a:lstStyle/>
        <a:p>
          <a:endParaRPr lang="en-US"/>
        </a:p>
      </dgm:t>
    </dgm:pt>
    <dgm:pt modelId="{38F3722A-C787-45C7-862A-85729372E299}" type="sibTrans" cxnId="{F4F3F671-3634-4ABC-8741-251B2CAC8541}">
      <dgm:prSet/>
      <dgm:spPr/>
      <dgm:t>
        <a:bodyPr/>
        <a:lstStyle/>
        <a:p>
          <a:endParaRPr lang="en-US"/>
        </a:p>
      </dgm:t>
    </dgm:pt>
    <dgm:pt modelId="{55821A46-121E-4FF2-BA62-F5A4795D0F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Confusion</a:t>
          </a:r>
          <a:r>
            <a:rPr lang="en-US" sz="2500" dirty="0"/>
            <a:t> Matrix (for species classification)</a:t>
          </a:r>
        </a:p>
      </dgm:t>
    </dgm:pt>
    <dgm:pt modelId="{37916B5D-E8A7-4692-AFBC-E385BEE3C2DD}" type="parTrans" cxnId="{74E09F61-3F02-42F1-9A3D-2A503524A51B}">
      <dgm:prSet/>
      <dgm:spPr/>
      <dgm:t>
        <a:bodyPr/>
        <a:lstStyle/>
        <a:p>
          <a:endParaRPr lang="en-US"/>
        </a:p>
      </dgm:t>
    </dgm:pt>
    <dgm:pt modelId="{487CDE1B-2250-47DA-9B4A-B4D78FD2A27D}" type="sibTrans" cxnId="{74E09F61-3F02-42F1-9A3D-2A503524A51B}">
      <dgm:prSet/>
      <dgm:spPr/>
      <dgm:t>
        <a:bodyPr/>
        <a:lstStyle/>
        <a:p>
          <a:endParaRPr lang="en-US"/>
        </a:p>
      </dgm:t>
    </dgm:pt>
    <dgm:pt modelId="{BCA7AFA6-6F21-41ED-A314-19242314620A}" type="pres">
      <dgm:prSet presAssocID="{CE3E1BA6-931F-4D6F-A2DF-5D95031266A8}" presName="root" presStyleCnt="0">
        <dgm:presLayoutVars>
          <dgm:dir/>
          <dgm:resizeHandles val="exact"/>
        </dgm:presLayoutVars>
      </dgm:prSet>
      <dgm:spPr/>
    </dgm:pt>
    <dgm:pt modelId="{FA9184AD-7349-4B48-8B85-7AA365AC3BFA}" type="pres">
      <dgm:prSet presAssocID="{A38E6F30-5500-4D10-8FC7-C72CCEB5C4FF}" presName="compNode" presStyleCnt="0"/>
      <dgm:spPr/>
    </dgm:pt>
    <dgm:pt modelId="{18DBFFE0-0144-479A-ABA3-B8B1BC3C8C66}" type="pres">
      <dgm:prSet presAssocID="{A38E6F30-5500-4D10-8FC7-C72CCEB5C4FF}" presName="bgRect" presStyleLbl="bgShp" presStyleIdx="0" presStyleCnt="3"/>
      <dgm:spPr/>
    </dgm:pt>
    <dgm:pt modelId="{620F606D-03CC-45EE-B801-241FA7B218E1}" type="pres">
      <dgm:prSet presAssocID="{A38E6F30-5500-4D10-8FC7-C72CCEB5C4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99729D5-62D6-477A-801C-512A4A2AB9F9}" type="pres">
      <dgm:prSet presAssocID="{A38E6F30-5500-4D10-8FC7-C72CCEB5C4FF}" presName="spaceRect" presStyleCnt="0"/>
      <dgm:spPr/>
    </dgm:pt>
    <dgm:pt modelId="{EED0FFA6-AF53-4658-9B20-6CD343C560E7}" type="pres">
      <dgm:prSet presAssocID="{A38E6F30-5500-4D10-8FC7-C72CCEB5C4FF}" presName="parTx" presStyleLbl="revTx" presStyleIdx="0" presStyleCnt="3">
        <dgm:presLayoutVars>
          <dgm:chMax val="0"/>
          <dgm:chPref val="0"/>
        </dgm:presLayoutVars>
      </dgm:prSet>
      <dgm:spPr/>
    </dgm:pt>
    <dgm:pt modelId="{F386C8DA-C755-4BB4-9DB3-5517CA484480}" type="pres">
      <dgm:prSet presAssocID="{48952A0B-5E0A-46C1-8E97-E84C58CDEBB4}" presName="sibTrans" presStyleCnt="0"/>
      <dgm:spPr/>
    </dgm:pt>
    <dgm:pt modelId="{C8559D50-41A6-4A7C-B4B8-137FC9FB2EFE}" type="pres">
      <dgm:prSet presAssocID="{A9F77A8C-BC21-429E-A8C8-0B5803EA2525}" presName="compNode" presStyleCnt="0"/>
      <dgm:spPr/>
    </dgm:pt>
    <dgm:pt modelId="{1B3F579B-4675-4A9C-9B3F-619CDB3B949E}" type="pres">
      <dgm:prSet presAssocID="{A9F77A8C-BC21-429E-A8C8-0B5803EA2525}" presName="bgRect" presStyleLbl="bgShp" presStyleIdx="1" presStyleCnt="3"/>
      <dgm:spPr/>
    </dgm:pt>
    <dgm:pt modelId="{58BB1D6C-01AA-4B64-9CA8-856D72F728C8}" type="pres">
      <dgm:prSet presAssocID="{A9F77A8C-BC21-429E-A8C8-0B5803EA25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1FB492B-01C3-4265-A07D-0F8C65474A14}" type="pres">
      <dgm:prSet presAssocID="{A9F77A8C-BC21-429E-A8C8-0B5803EA2525}" presName="spaceRect" presStyleCnt="0"/>
      <dgm:spPr/>
    </dgm:pt>
    <dgm:pt modelId="{B60951B1-4556-40D2-BBA4-65B80A7D7B38}" type="pres">
      <dgm:prSet presAssocID="{A9F77A8C-BC21-429E-A8C8-0B5803EA2525}" presName="parTx" presStyleLbl="revTx" presStyleIdx="1" presStyleCnt="3">
        <dgm:presLayoutVars>
          <dgm:chMax val="0"/>
          <dgm:chPref val="0"/>
        </dgm:presLayoutVars>
      </dgm:prSet>
      <dgm:spPr/>
    </dgm:pt>
    <dgm:pt modelId="{E2740271-8EEE-4B3C-BB8B-D91B9F076C40}" type="pres">
      <dgm:prSet presAssocID="{38F3722A-C787-45C7-862A-85729372E299}" presName="sibTrans" presStyleCnt="0"/>
      <dgm:spPr/>
    </dgm:pt>
    <dgm:pt modelId="{E315E460-9FA2-4C42-AE3A-C551F5CA2938}" type="pres">
      <dgm:prSet presAssocID="{55821A46-121E-4FF2-BA62-F5A4795D0F7A}" presName="compNode" presStyleCnt="0"/>
      <dgm:spPr/>
    </dgm:pt>
    <dgm:pt modelId="{7E04408F-B2B5-4DEC-9109-FDF7FE7EFDC9}" type="pres">
      <dgm:prSet presAssocID="{55821A46-121E-4FF2-BA62-F5A4795D0F7A}" presName="bgRect" presStyleLbl="bgShp" presStyleIdx="2" presStyleCnt="3"/>
      <dgm:spPr/>
    </dgm:pt>
    <dgm:pt modelId="{C964CB20-0C03-4F00-920A-EADC52B34F74}" type="pres">
      <dgm:prSet presAssocID="{55821A46-121E-4FF2-BA62-F5A4795D0F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72B30AF-BD91-47FC-8B30-FF3F75175BAC}" type="pres">
      <dgm:prSet presAssocID="{55821A46-121E-4FF2-BA62-F5A4795D0F7A}" presName="spaceRect" presStyleCnt="0"/>
      <dgm:spPr/>
    </dgm:pt>
    <dgm:pt modelId="{38781DB0-74B2-4455-8E1E-1AB916BFD024}" type="pres">
      <dgm:prSet presAssocID="{55821A46-121E-4FF2-BA62-F5A4795D0F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2D6D26-1F25-4AE0-8669-C2FA56582718}" type="presOf" srcId="{CE3E1BA6-931F-4D6F-A2DF-5D95031266A8}" destId="{BCA7AFA6-6F21-41ED-A314-19242314620A}" srcOrd="0" destOrd="0" presId="urn:microsoft.com/office/officeart/2018/2/layout/IconVerticalSolidList"/>
    <dgm:cxn modelId="{74E09F61-3F02-42F1-9A3D-2A503524A51B}" srcId="{CE3E1BA6-931F-4D6F-A2DF-5D95031266A8}" destId="{55821A46-121E-4FF2-BA62-F5A4795D0F7A}" srcOrd="2" destOrd="0" parTransId="{37916B5D-E8A7-4692-AFBC-E385BEE3C2DD}" sibTransId="{487CDE1B-2250-47DA-9B4A-B4D78FD2A27D}"/>
    <dgm:cxn modelId="{02BB0E71-8140-4FFB-BFDA-F1B07139E8D3}" type="presOf" srcId="{55821A46-121E-4FF2-BA62-F5A4795D0F7A}" destId="{38781DB0-74B2-4455-8E1E-1AB916BFD024}" srcOrd="0" destOrd="0" presId="urn:microsoft.com/office/officeart/2018/2/layout/IconVerticalSolidList"/>
    <dgm:cxn modelId="{50602A71-5A28-416E-8818-BC5E0EE7D180}" type="presOf" srcId="{A9F77A8C-BC21-429E-A8C8-0B5803EA2525}" destId="{B60951B1-4556-40D2-BBA4-65B80A7D7B38}" srcOrd="0" destOrd="0" presId="urn:microsoft.com/office/officeart/2018/2/layout/IconVerticalSolidList"/>
    <dgm:cxn modelId="{F4F3F671-3634-4ABC-8741-251B2CAC8541}" srcId="{CE3E1BA6-931F-4D6F-A2DF-5D95031266A8}" destId="{A9F77A8C-BC21-429E-A8C8-0B5803EA2525}" srcOrd="1" destOrd="0" parTransId="{7E19CD94-BDFE-4972-AB7C-05332BD802B8}" sibTransId="{38F3722A-C787-45C7-862A-85729372E299}"/>
    <dgm:cxn modelId="{59068557-BB58-4DCB-ACED-962013609939}" type="presOf" srcId="{A38E6F30-5500-4D10-8FC7-C72CCEB5C4FF}" destId="{EED0FFA6-AF53-4658-9B20-6CD343C560E7}" srcOrd="0" destOrd="0" presId="urn:microsoft.com/office/officeart/2018/2/layout/IconVerticalSolidList"/>
    <dgm:cxn modelId="{BB0A21DB-9848-4491-9883-28EB5D96D5B3}" srcId="{CE3E1BA6-931F-4D6F-A2DF-5D95031266A8}" destId="{A38E6F30-5500-4D10-8FC7-C72CCEB5C4FF}" srcOrd="0" destOrd="0" parTransId="{D50D1F97-0854-450E-A382-56073DE16173}" sibTransId="{48952A0B-5E0A-46C1-8E97-E84C58CDEBB4}"/>
    <dgm:cxn modelId="{E3B1EA78-8233-44D1-8EBD-DD0C333FAC97}" type="presParOf" srcId="{BCA7AFA6-6F21-41ED-A314-19242314620A}" destId="{FA9184AD-7349-4B48-8B85-7AA365AC3BFA}" srcOrd="0" destOrd="0" presId="urn:microsoft.com/office/officeart/2018/2/layout/IconVerticalSolidList"/>
    <dgm:cxn modelId="{2C5ED93D-C270-4A84-8AA1-AE8471074D8F}" type="presParOf" srcId="{FA9184AD-7349-4B48-8B85-7AA365AC3BFA}" destId="{18DBFFE0-0144-479A-ABA3-B8B1BC3C8C66}" srcOrd="0" destOrd="0" presId="urn:microsoft.com/office/officeart/2018/2/layout/IconVerticalSolidList"/>
    <dgm:cxn modelId="{18091ECC-73A4-4517-8585-59324EE504B8}" type="presParOf" srcId="{FA9184AD-7349-4B48-8B85-7AA365AC3BFA}" destId="{620F606D-03CC-45EE-B801-241FA7B218E1}" srcOrd="1" destOrd="0" presId="urn:microsoft.com/office/officeart/2018/2/layout/IconVerticalSolidList"/>
    <dgm:cxn modelId="{57CBB9A0-9388-4870-9A14-17FF03BBB8A1}" type="presParOf" srcId="{FA9184AD-7349-4B48-8B85-7AA365AC3BFA}" destId="{E99729D5-62D6-477A-801C-512A4A2AB9F9}" srcOrd="2" destOrd="0" presId="urn:microsoft.com/office/officeart/2018/2/layout/IconVerticalSolidList"/>
    <dgm:cxn modelId="{BA3BF1C4-2378-4850-A7C9-21FACE5ABCCB}" type="presParOf" srcId="{FA9184AD-7349-4B48-8B85-7AA365AC3BFA}" destId="{EED0FFA6-AF53-4658-9B20-6CD343C560E7}" srcOrd="3" destOrd="0" presId="urn:microsoft.com/office/officeart/2018/2/layout/IconVerticalSolidList"/>
    <dgm:cxn modelId="{EE572203-0F29-4ACD-BB0C-A8616F65C5B4}" type="presParOf" srcId="{BCA7AFA6-6F21-41ED-A314-19242314620A}" destId="{F386C8DA-C755-4BB4-9DB3-5517CA484480}" srcOrd="1" destOrd="0" presId="urn:microsoft.com/office/officeart/2018/2/layout/IconVerticalSolidList"/>
    <dgm:cxn modelId="{D1948403-7567-4318-B63B-E399DA2E94F8}" type="presParOf" srcId="{BCA7AFA6-6F21-41ED-A314-19242314620A}" destId="{C8559D50-41A6-4A7C-B4B8-137FC9FB2EFE}" srcOrd="2" destOrd="0" presId="urn:microsoft.com/office/officeart/2018/2/layout/IconVerticalSolidList"/>
    <dgm:cxn modelId="{70DC30A1-C8E1-412E-89B8-AB19AAC181BD}" type="presParOf" srcId="{C8559D50-41A6-4A7C-B4B8-137FC9FB2EFE}" destId="{1B3F579B-4675-4A9C-9B3F-619CDB3B949E}" srcOrd="0" destOrd="0" presId="urn:microsoft.com/office/officeart/2018/2/layout/IconVerticalSolidList"/>
    <dgm:cxn modelId="{E0EFBC17-7400-402C-BE3B-054976D5C33B}" type="presParOf" srcId="{C8559D50-41A6-4A7C-B4B8-137FC9FB2EFE}" destId="{58BB1D6C-01AA-4B64-9CA8-856D72F728C8}" srcOrd="1" destOrd="0" presId="urn:microsoft.com/office/officeart/2018/2/layout/IconVerticalSolidList"/>
    <dgm:cxn modelId="{2E888DCE-D771-48DA-BD65-9E31E3FEC538}" type="presParOf" srcId="{C8559D50-41A6-4A7C-B4B8-137FC9FB2EFE}" destId="{61FB492B-01C3-4265-A07D-0F8C65474A14}" srcOrd="2" destOrd="0" presId="urn:microsoft.com/office/officeart/2018/2/layout/IconVerticalSolidList"/>
    <dgm:cxn modelId="{2C8933B9-0072-42CB-AAC6-A13D1136A4B2}" type="presParOf" srcId="{C8559D50-41A6-4A7C-B4B8-137FC9FB2EFE}" destId="{B60951B1-4556-40D2-BBA4-65B80A7D7B38}" srcOrd="3" destOrd="0" presId="urn:microsoft.com/office/officeart/2018/2/layout/IconVerticalSolidList"/>
    <dgm:cxn modelId="{5ADA06F1-056B-47E8-9A01-B8E71CB05DF9}" type="presParOf" srcId="{BCA7AFA6-6F21-41ED-A314-19242314620A}" destId="{E2740271-8EEE-4B3C-BB8B-D91B9F076C40}" srcOrd="3" destOrd="0" presId="urn:microsoft.com/office/officeart/2018/2/layout/IconVerticalSolidList"/>
    <dgm:cxn modelId="{C0125622-33E9-4AF0-8D35-75E4FBAEA37D}" type="presParOf" srcId="{BCA7AFA6-6F21-41ED-A314-19242314620A}" destId="{E315E460-9FA2-4C42-AE3A-C551F5CA2938}" srcOrd="4" destOrd="0" presId="urn:microsoft.com/office/officeart/2018/2/layout/IconVerticalSolidList"/>
    <dgm:cxn modelId="{4C845A28-D4AB-477E-AB56-58B8F62AFBE1}" type="presParOf" srcId="{E315E460-9FA2-4C42-AE3A-C551F5CA2938}" destId="{7E04408F-B2B5-4DEC-9109-FDF7FE7EFDC9}" srcOrd="0" destOrd="0" presId="urn:microsoft.com/office/officeart/2018/2/layout/IconVerticalSolidList"/>
    <dgm:cxn modelId="{D7FC5FAB-CBD2-4564-B350-1D294232CB2A}" type="presParOf" srcId="{E315E460-9FA2-4C42-AE3A-C551F5CA2938}" destId="{C964CB20-0C03-4F00-920A-EADC52B34F74}" srcOrd="1" destOrd="0" presId="urn:microsoft.com/office/officeart/2018/2/layout/IconVerticalSolidList"/>
    <dgm:cxn modelId="{22356AB0-4E8F-4BCB-9C18-6AE613701326}" type="presParOf" srcId="{E315E460-9FA2-4C42-AE3A-C551F5CA2938}" destId="{E72B30AF-BD91-47FC-8B30-FF3F75175BAC}" srcOrd="2" destOrd="0" presId="urn:microsoft.com/office/officeart/2018/2/layout/IconVerticalSolidList"/>
    <dgm:cxn modelId="{47D16B7A-9095-46EA-A48D-8BDCC3C0A067}" type="presParOf" srcId="{E315E460-9FA2-4C42-AE3A-C551F5CA2938}" destId="{38781DB0-74B2-4455-8E1E-1AB916BFD0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FCD534-DF6B-4BC2-9298-CB62AD4D29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41CBC-FDF6-4D90-A2E0-F8C1CE1C52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Validating animal image uploads improves system accuracy</a:t>
          </a:r>
        </a:p>
      </dgm:t>
    </dgm:pt>
    <dgm:pt modelId="{8F43E080-B90F-4DD6-B535-6A18996A87B6}" type="parTrans" cxnId="{F9E20512-E9C2-4C30-90EC-D5D8B52E373F}">
      <dgm:prSet/>
      <dgm:spPr/>
      <dgm:t>
        <a:bodyPr/>
        <a:lstStyle/>
        <a:p>
          <a:endParaRPr lang="en-US"/>
        </a:p>
      </dgm:t>
    </dgm:pt>
    <dgm:pt modelId="{7387CD96-8035-4D2B-8C4F-89434D30A1D4}" type="sibTrans" cxnId="{F9E20512-E9C2-4C30-90EC-D5D8B52E373F}">
      <dgm:prSet/>
      <dgm:spPr/>
      <dgm:t>
        <a:bodyPr/>
        <a:lstStyle/>
        <a:p>
          <a:endParaRPr lang="en-US"/>
        </a:p>
      </dgm:t>
    </dgm:pt>
    <dgm:pt modelId="{4D6F88D2-2B47-467B-9787-C27525ED78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Species</a:t>
          </a:r>
          <a:r>
            <a:rPr lang="en-US" sz="2500" dirty="0"/>
            <a:t> classification brings automation</a:t>
          </a:r>
        </a:p>
      </dgm:t>
    </dgm:pt>
    <dgm:pt modelId="{399313C3-9FEF-4944-82B8-FCA016B42D37}" type="parTrans" cxnId="{B54F9C9C-5268-4A1A-97F6-7BD77539F8D8}">
      <dgm:prSet/>
      <dgm:spPr/>
      <dgm:t>
        <a:bodyPr/>
        <a:lstStyle/>
        <a:p>
          <a:endParaRPr lang="en-US"/>
        </a:p>
      </dgm:t>
    </dgm:pt>
    <dgm:pt modelId="{26B5AF0D-AA17-4102-9249-9AA1E35F8FFA}" type="sibTrans" cxnId="{B54F9C9C-5268-4A1A-97F6-7BD77539F8D8}">
      <dgm:prSet/>
      <dgm:spPr/>
      <dgm:t>
        <a:bodyPr/>
        <a:lstStyle/>
        <a:p>
          <a:endParaRPr lang="en-US"/>
        </a:p>
      </dgm:t>
    </dgm:pt>
    <dgm:pt modelId="{6223F7D6-CD6C-4F7B-BD25-CFA364BF83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MobileVNet2</a:t>
          </a:r>
          <a:r>
            <a:rPr lang="en-US" sz="2500" dirty="0"/>
            <a:t> enables lightweight edge deployment</a:t>
          </a:r>
        </a:p>
      </dgm:t>
    </dgm:pt>
    <dgm:pt modelId="{9A0DD976-3ADA-43A2-B124-4AE297F924EA}" type="parTrans" cxnId="{79319F48-BF52-4DF3-A35B-B36A0001AFF4}">
      <dgm:prSet/>
      <dgm:spPr/>
      <dgm:t>
        <a:bodyPr/>
        <a:lstStyle/>
        <a:p>
          <a:endParaRPr lang="en-US"/>
        </a:p>
      </dgm:t>
    </dgm:pt>
    <dgm:pt modelId="{E0ED2446-272C-4A57-9BA2-52816BEC6F04}" type="sibTrans" cxnId="{79319F48-BF52-4DF3-A35B-B36A0001AFF4}">
      <dgm:prSet/>
      <dgm:spPr/>
      <dgm:t>
        <a:bodyPr/>
        <a:lstStyle/>
        <a:p>
          <a:endParaRPr lang="en-US"/>
        </a:p>
      </dgm:t>
    </dgm:pt>
    <dgm:pt modelId="{97811EC4-D4C8-4E36-8366-F78D5A3932E5}" type="pres">
      <dgm:prSet presAssocID="{24FCD534-DF6B-4BC2-9298-CB62AD4D29E1}" presName="root" presStyleCnt="0">
        <dgm:presLayoutVars>
          <dgm:dir/>
          <dgm:resizeHandles val="exact"/>
        </dgm:presLayoutVars>
      </dgm:prSet>
      <dgm:spPr/>
    </dgm:pt>
    <dgm:pt modelId="{35A1F85A-D71D-48BF-AE08-542D404E1603}" type="pres">
      <dgm:prSet presAssocID="{0B741CBC-FDF6-4D90-A2E0-F8C1CE1C5262}" presName="compNode" presStyleCnt="0"/>
      <dgm:spPr/>
    </dgm:pt>
    <dgm:pt modelId="{E770C8D3-63C0-4EAD-B3EF-CB4A21963E7E}" type="pres">
      <dgm:prSet presAssocID="{0B741CBC-FDF6-4D90-A2E0-F8C1CE1C5262}" presName="bgRect" presStyleLbl="bgShp" presStyleIdx="0" presStyleCnt="3"/>
      <dgm:spPr/>
    </dgm:pt>
    <dgm:pt modelId="{E8DE335A-FFED-4973-A41A-93600838EE35}" type="pres">
      <dgm:prSet presAssocID="{0B741CBC-FDF6-4D90-A2E0-F8C1CE1C52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5876E3-0F93-4785-AC33-D74933712DBE}" type="pres">
      <dgm:prSet presAssocID="{0B741CBC-FDF6-4D90-A2E0-F8C1CE1C5262}" presName="spaceRect" presStyleCnt="0"/>
      <dgm:spPr/>
    </dgm:pt>
    <dgm:pt modelId="{947D0D86-2BA7-4753-873E-F8B93537A77E}" type="pres">
      <dgm:prSet presAssocID="{0B741CBC-FDF6-4D90-A2E0-F8C1CE1C5262}" presName="parTx" presStyleLbl="revTx" presStyleIdx="0" presStyleCnt="3">
        <dgm:presLayoutVars>
          <dgm:chMax val="0"/>
          <dgm:chPref val="0"/>
        </dgm:presLayoutVars>
      </dgm:prSet>
      <dgm:spPr/>
    </dgm:pt>
    <dgm:pt modelId="{8A99AAE4-1198-4133-9FFC-9217B20EBEA6}" type="pres">
      <dgm:prSet presAssocID="{7387CD96-8035-4D2B-8C4F-89434D30A1D4}" presName="sibTrans" presStyleCnt="0"/>
      <dgm:spPr/>
    </dgm:pt>
    <dgm:pt modelId="{5647BD76-C65F-41B0-B634-3B0DCF60A259}" type="pres">
      <dgm:prSet presAssocID="{4D6F88D2-2B47-467B-9787-C27525ED78DF}" presName="compNode" presStyleCnt="0"/>
      <dgm:spPr/>
    </dgm:pt>
    <dgm:pt modelId="{4D64199A-FD57-4521-80CE-305AE3451F21}" type="pres">
      <dgm:prSet presAssocID="{4D6F88D2-2B47-467B-9787-C27525ED78DF}" presName="bgRect" presStyleLbl="bgShp" presStyleIdx="1" presStyleCnt="3"/>
      <dgm:spPr/>
    </dgm:pt>
    <dgm:pt modelId="{173392FA-5586-4B87-909B-AB39B22583A9}" type="pres">
      <dgm:prSet presAssocID="{4D6F88D2-2B47-467B-9787-C27525ED78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m"/>
        </a:ext>
      </dgm:extLst>
    </dgm:pt>
    <dgm:pt modelId="{D8978EF3-53F3-4DD1-9EF1-F97228370382}" type="pres">
      <dgm:prSet presAssocID="{4D6F88D2-2B47-467B-9787-C27525ED78DF}" presName="spaceRect" presStyleCnt="0"/>
      <dgm:spPr/>
    </dgm:pt>
    <dgm:pt modelId="{AB39B9A7-B4DC-4DD2-A6A5-4D0385C2FBC3}" type="pres">
      <dgm:prSet presAssocID="{4D6F88D2-2B47-467B-9787-C27525ED78DF}" presName="parTx" presStyleLbl="revTx" presStyleIdx="1" presStyleCnt="3">
        <dgm:presLayoutVars>
          <dgm:chMax val="0"/>
          <dgm:chPref val="0"/>
        </dgm:presLayoutVars>
      </dgm:prSet>
      <dgm:spPr/>
    </dgm:pt>
    <dgm:pt modelId="{3B80B874-5B23-431B-A39A-4BA8FC1F8E64}" type="pres">
      <dgm:prSet presAssocID="{26B5AF0D-AA17-4102-9249-9AA1E35F8FFA}" presName="sibTrans" presStyleCnt="0"/>
      <dgm:spPr/>
    </dgm:pt>
    <dgm:pt modelId="{AAE13ACA-CC9A-4979-B60B-545937BE6CCC}" type="pres">
      <dgm:prSet presAssocID="{6223F7D6-CD6C-4F7B-BD25-CFA364BF83AB}" presName="compNode" presStyleCnt="0"/>
      <dgm:spPr/>
    </dgm:pt>
    <dgm:pt modelId="{36358BEA-D21D-4739-8013-BB3D8E724CE7}" type="pres">
      <dgm:prSet presAssocID="{6223F7D6-CD6C-4F7B-BD25-CFA364BF83AB}" presName="bgRect" presStyleLbl="bgShp" presStyleIdx="2" presStyleCnt="3"/>
      <dgm:spPr/>
    </dgm:pt>
    <dgm:pt modelId="{A8096DEC-A6E8-46C2-A08B-214FC4EB043A}" type="pres">
      <dgm:prSet presAssocID="{6223F7D6-CD6C-4F7B-BD25-CFA364BF83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365D704-A21D-462D-ACC8-279D34C3A9C7}" type="pres">
      <dgm:prSet presAssocID="{6223F7D6-CD6C-4F7B-BD25-CFA364BF83AB}" presName="spaceRect" presStyleCnt="0"/>
      <dgm:spPr/>
    </dgm:pt>
    <dgm:pt modelId="{1CD9CC15-39A8-43EE-8659-DF54B35124BD}" type="pres">
      <dgm:prSet presAssocID="{6223F7D6-CD6C-4F7B-BD25-CFA364BF83A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E20512-E9C2-4C30-90EC-D5D8B52E373F}" srcId="{24FCD534-DF6B-4BC2-9298-CB62AD4D29E1}" destId="{0B741CBC-FDF6-4D90-A2E0-F8C1CE1C5262}" srcOrd="0" destOrd="0" parTransId="{8F43E080-B90F-4DD6-B535-6A18996A87B6}" sibTransId="{7387CD96-8035-4D2B-8C4F-89434D30A1D4}"/>
    <dgm:cxn modelId="{228ADA3C-95BF-4E8B-ABCC-7790036709B0}" type="presOf" srcId="{0B741CBC-FDF6-4D90-A2E0-F8C1CE1C5262}" destId="{947D0D86-2BA7-4753-873E-F8B93537A77E}" srcOrd="0" destOrd="0" presId="urn:microsoft.com/office/officeart/2018/2/layout/IconVerticalSolidList"/>
    <dgm:cxn modelId="{79319F48-BF52-4DF3-A35B-B36A0001AFF4}" srcId="{24FCD534-DF6B-4BC2-9298-CB62AD4D29E1}" destId="{6223F7D6-CD6C-4F7B-BD25-CFA364BF83AB}" srcOrd="2" destOrd="0" parTransId="{9A0DD976-3ADA-43A2-B124-4AE297F924EA}" sibTransId="{E0ED2446-272C-4A57-9BA2-52816BEC6F04}"/>
    <dgm:cxn modelId="{B54F9C9C-5268-4A1A-97F6-7BD77539F8D8}" srcId="{24FCD534-DF6B-4BC2-9298-CB62AD4D29E1}" destId="{4D6F88D2-2B47-467B-9787-C27525ED78DF}" srcOrd="1" destOrd="0" parTransId="{399313C3-9FEF-4944-82B8-FCA016B42D37}" sibTransId="{26B5AF0D-AA17-4102-9249-9AA1E35F8FFA}"/>
    <dgm:cxn modelId="{EE074AA1-A0BD-4F88-9F6A-580DEBF300FF}" type="presOf" srcId="{24FCD534-DF6B-4BC2-9298-CB62AD4D29E1}" destId="{97811EC4-D4C8-4E36-8366-F78D5A3932E5}" srcOrd="0" destOrd="0" presId="urn:microsoft.com/office/officeart/2018/2/layout/IconVerticalSolidList"/>
    <dgm:cxn modelId="{E5B3FFAB-22D5-4F57-8D9E-A0CC41D1674F}" type="presOf" srcId="{4D6F88D2-2B47-467B-9787-C27525ED78DF}" destId="{AB39B9A7-B4DC-4DD2-A6A5-4D0385C2FBC3}" srcOrd="0" destOrd="0" presId="urn:microsoft.com/office/officeart/2018/2/layout/IconVerticalSolidList"/>
    <dgm:cxn modelId="{B34A4AEA-C50B-43DA-87EA-9F4AE50B094A}" type="presOf" srcId="{6223F7D6-CD6C-4F7B-BD25-CFA364BF83AB}" destId="{1CD9CC15-39A8-43EE-8659-DF54B35124BD}" srcOrd="0" destOrd="0" presId="urn:microsoft.com/office/officeart/2018/2/layout/IconVerticalSolidList"/>
    <dgm:cxn modelId="{0A800164-02AE-4AFF-AA7B-DB177AB21F16}" type="presParOf" srcId="{97811EC4-D4C8-4E36-8366-F78D5A3932E5}" destId="{35A1F85A-D71D-48BF-AE08-542D404E1603}" srcOrd="0" destOrd="0" presId="urn:microsoft.com/office/officeart/2018/2/layout/IconVerticalSolidList"/>
    <dgm:cxn modelId="{3DDFF455-E494-4E2D-ADB0-AF1A4093BAAD}" type="presParOf" srcId="{35A1F85A-D71D-48BF-AE08-542D404E1603}" destId="{E770C8D3-63C0-4EAD-B3EF-CB4A21963E7E}" srcOrd="0" destOrd="0" presId="urn:microsoft.com/office/officeart/2018/2/layout/IconVerticalSolidList"/>
    <dgm:cxn modelId="{E77A035B-84EC-4098-AED2-F7F814DABC6F}" type="presParOf" srcId="{35A1F85A-D71D-48BF-AE08-542D404E1603}" destId="{E8DE335A-FFED-4973-A41A-93600838EE35}" srcOrd="1" destOrd="0" presId="urn:microsoft.com/office/officeart/2018/2/layout/IconVerticalSolidList"/>
    <dgm:cxn modelId="{58975AF7-56D6-46EE-A11F-56F4473A79D3}" type="presParOf" srcId="{35A1F85A-D71D-48BF-AE08-542D404E1603}" destId="{1B5876E3-0F93-4785-AC33-D74933712DBE}" srcOrd="2" destOrd="0" presId="urn:microsoft.com/office/officeart/2018/2/layout/IconVerticalSolidList"/>
    <dgm:cxn modelId="{E65CC2E3-93BC-4970-8FDF-BA4839030D05}" type="presParOf" srcId="{35A1F85A-D71D-48BF-AE08-542D404E1603}" destId="{947D0D86-2BA7-4753-873E-F8B93537A77E}" srcOrd="3" destOrd="0" presId="urn:microsoft.com/office/officeart/2018/2/layout/IconVerticalSolidList"/>
    <dgm:cxn modelId="{319D7D6F-3572-4341-8FC1-00C2A2AD6811}" type="presParOf" srcId="{97811EC4-D4C8-4E36-8366-F78D5A3932E5}" destId="{8A99AAE4-1198-4133-9FFC-9217B20EBEA6}" srcOrd="1" destOrd="0" presId="urn:microsoft.com/office/officeart/2018/2/layout/IconVerticalSolidList"/>
    <dgm:cxn modelId="{C5C17D56-E595-4543-BB85-4218E3561A66}" type="presParOf" srcId="{97811EC4-D4C8-4E36-8366-F78D5A3932E5}" destId="{5647BD76-C65F-41B0-B634-3B0DCF60A259}" srcOrd="2" destOrd="0" presId="urn:microsoft.com/office/officeart/2018/2/layout/IconVerticalSolidList"/>
    <dgm:cxn modelId="{AC38CA71-2E86-49A3-972E-83524896E7EA}" type="presParOf" srcId="{5647BD76-C65F-41B0-B634-3B0DCF60A259}" destId="{4D64199A-FD57-4521-80CE-305AE3451F21}" srcOrd="0" destOrd="0" presId="urn:microsoft.com/office/officeart/2018/2/layout/IconVerticalSolidList"/>
    <dgm:cxn modelId="{08D62B33-4B8F-42F7-A383-4D8D5C349ADF}" type="presParOf" srcId="{5647BD76-C65F-41B0-B634-3B0DCF60A259}" destId="{173392FA-5586-4B87-909B-AB39B22583A9}" srcOrd="1" destOrd="0" presId="urn:microsoft.com/office/officeart/2018/2/layout/IconVerticalSolidList"/>
    <dgm:cxn modelId="{76F83E77-81A2-44B0-92C9-B4B57864BC41}" type="presParOf" srcId="{5647BD76-C65F-41B0-B634-3B0DCF60A259}" destId="{D8978EF3-53F3-4DD1-9EF1-F97228370382}" srcOrd="2" destOrd="0" presId="urn:microsoft.com/office/officeart/2018/2/layout/IconVerticalSolidList"/>
    <dgm:cxn modelId="{535A5D5E-38A4-43F6-9A13-9EC17C353AC4}" type="presParOf" srcId="{5647BD76-C65F-41B0-B634-3B0DCF60A259}" destId="{AB39B9A7-B4DC-4DD2-A6A5-4D0385C2FBC3}" srcOrd="3" destOrd="0" presId="urn:microsoft.com/office/officeart/2018/2/layout/IconVerticalSolidList"/>
    <dgm:cxn modelId="{5472E53B-1DB4-4204-8F9D-3ED58F2EC564}" type="presParOf" srcId="{97811EC4-D4C8-4E36-8366-F78D5A3932E5}" destId="{3B80B874-5B23-431B-A39A-4BA8FC1F8E64}" srcOrd="3" destOrd="0" presId="urn:microsoft.com/office/officeart/2018/2/layout/IconVerticalSolidList"/>
    <dgm:cxn modelId="{B9009A46-DE1D-4740-90C1-CC81172A1F96}" type="presParOf" srcId="{97811EC4-D4C8-4E36-8366-F78D5A3932E5}" destId="{AAE13ACA-CC9A-4979-B60B-545937BE6CCC}" srcOrd="4" destOrd="0" presId="urn:microsoft.com/office/officeart/2018/2/layout/IconVerticalSolidList"/>
    <dgm:cxn modelId="{29628BF6-7009-41CA-994B-DE9576279D31}" type="presParOf" srcId="{AAE13ACA-CC9A-4979-B60B-545937BE6CCC}" destId="{36358BEA-D21D-4739-8013-BB3D8E724CE7}" srcOrd="0" destOrd="0" presId="urn:microsoft.com/office/officeart/2018/2/layout/IconVerticalSolidList"/>
    <dgm:cxn modelId="{9C2E4561-2F3E-4BE8-ABF0-DFB88BD7953D}" type="presParOf" srcId="{AAE13ACA-CC9A-4979-B60B-545937BE6CCC}" destId="{A8096DEC-A6E8-46C2-A08B-214FC4EB043A}" srcOrd="1" destOrd="0" presId="urn:microsoft.com/office/officeart/2018/2/layout/IconVerticalSolidList"/>
    <dgm:cxn modelId="{A3C7D676-1181-4D15-AF1D-6C7C255EC66B}" type="presParOf" srcId="{AAE13ACA-CC9A-4979-B60B-545937BE6CCC}" destId="{1365D704-A21D-462D-ACC8-279D34C3A9C7}" srcOrd="2" destOrd="0" presId="urn:microsoft.com/office/officeart/2018/2/layout/IconVerticalSolidList"/>
    <dgm:cxn modelId="{98D9D72E-2BC4-49F6-817C-E362A3116C00}" type="presParOf" srcId="{AAE13ACA-CC9A-4979-B60B-545937BE6CCC}" destId="{1CD9CC15-39A8-43EE-8659-DF54B35124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C356D-7F45-4F21-A77E-46C71855264D}">
      <dsp:nvSpPr>
        <dsp:cNvPr id="0" name=""/>
        <dsp:cNvSpPr/>
      </dsp:nvSpPr>
      <dsp:spPr>
        <a:xfrm>
          <a:off x="-74066" y="7551"/>
          <a:ext cx="9720262" cy="793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9060C-A8DF-4A29-8024-F7656797CFAD}">
      <dsp:nvSpPr>
        <dsp:cNvPr id="0" name=""/>
        <dsp:cNvSpPr/>
      </dsp:nvSpPr>
      <dsp:spPr>
        <a:xfrm>
          <a:off x="165922" y="186055"/>
          <a:ext cx="437196" cy="436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6A615-0E19-479E-8246-1BEAFF68FAE8}">
      <dsp:nvSpPr>
        <dsp:cNvPr id="0" name=""/>
        <dsp:cNvSpPr/>
      </dsp:nvSpPr>
      <dsp:spPr>
        <a:xfrm>
          <a:off x="843107" y="7551"/>
          <a:ext cx="8773943" cy="843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93" tIns="89293" rIns="89293" bIns="89293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Animal Image Validation &amp; Species Identification</a:t>
          </a:r>
          <a:endParaRPr lang="en-US" sz="3200" kern="1200" dirty="0"/>
        </a:p>
      </dsp:txBody>
      <dsp:txXfrm>
        <a:off x="843107" y="7551"/>
        <a:ext cx="8773943" cy="843709"/>
      </dsp:txXfrm>
    </dsp:sp>
    <dsp:sp modelId="{9C49D646-AF44-4AB5-9437-5FE9C3899318}">
      <dsp:nvSpPr>
        <dsp:cNvPr id="0" name=""/>
        <dsp:cNvSpPr/>
      </dsp:nvSpPr>
      <dsp:spPr>
        <a:xfrm>
          <a:off x="-74066" y="1062188"/>
          <a:ext cx="9720262" cy="793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E3E99-D588-479A-903F-79A67115CF5C}">
      <dsp:nvSpPr>
        <dsp:cNvPr id="0" name=""/>
        <dsp:cNvSpPr/>
      </dsp:nvSpPr>
      <dsp:spPr>
        <a:xfrm>
          <a:off x="165922" y="1240692"/>
          <a:ext cx="437196" cy="436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4351F-9F83-4F7F-B70C-BA5225F4DF51}">
      <dsp:nvSpPr>
        <dsp:cNvPr id="0" name=""/>
        <dsp:cNvSpPr/>
      </dsp:nvSpPr>
      <dsp:spPr>
        <a:xfrm>
          <a:off x="843107" y="1062188"/>
          <a:ext cx="8773943" cy="843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93" tIns="89293" rIns="89293" bIns="89293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Part of Livestock Registration App</a:t>
          </a:r>
        </a:p>
      </dsp:txBody>
      <dsp:txXfrm>
        <a:off x="843107" y="1062188"/>
        <a:ext cx="8773943" cy="843709"/>
      </dsp:txXfrm>
    </dsp:sp>
    <dsp:sp modelId="{59CA116A-E763-490C-A524-DF3297E07395}">
      <dsp:nvSpPr>
        <dsp:cNvPr id="0" name=""/>
        <dsp:cNvSpPr/>
      </dsp:nvSpPr>
      <dsp:spPr>
        <a:xfrm>
          <a:off x="-74066" y="2116826"/>
          <a:ext cx="9720262" cy="793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EA074-B039-445C-8A23-A6E8A37AC1CC}">
      <dsp:nvSpPr>
        <dsp:cNvPr id="0" name=""/>
        <dsp:cNvSpPr/>
      </dsp:nvSpPr>
      <dsp:spPr>
        <a:xfrm>
          <a:off x="165922" y="2295330"/>
          <a:ext cx="437196" cy="436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1484E-5328-4707-BEAB-12CBF5B8E07A}">
      <dsp:nvSpPr>
        <dsp:cNvPr id="0" name=""/>
        <dsp:cNvSpPr/>
      </dsp:nvSpPr>
      <dsp:spPr>
        <a:xfrm>
          <a:off x="843107" y="2116826"/>
          <a:ext cx="8773943" cy="843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93" tIns="89293" rIns="89293" bIns="89293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Used by farmers to register animals</a:t>
          </a:r>
        </a:p>
      </dsp:txBody>
      <dsp:txXfrm>
        <a:off x="843107" y="2116826"/>
        <a:ext cx="8773943" cy="843709"/>
      </dsp:txXfrm>
    </dsp:sp>
    <dsp:sp modelId="{C9179352-A8F8-4FA7-8098-50A515620AAB}">
      <dsp:nvSpPr>
        <dsp:cNvPr id="0" name=""/>
        <dsp:cNvSpPr/>
      </dsp:nvSpPr>
      <dsp:spPr>
        <a:xfrm>
          <a:off x="-74066" y="3171463"/>
          <a:ext cx="9720262" cy="793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DF42F-460B-4F2C-991B-9ABCDACDB5D1}">
      <dsp:nvSpPr>
        <dsp:cNvPr id="0" name=""/>
        <dsp:cNvSpPr/>
      </dsp:nvSpPr>
      <dsp:spPr>
        <a:xfrm>
          <a:off x="165922" y="3349967"/>
          <a:ext cx="437196" cy="436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D6A10-F8D7-422B-B5F8-0E708DE38448}">
      <dsp:nvSpPr>
        <dsp:cNvPr id="0" name=""/>
        <dsp:cNvSpPr/>
      </dsp:nvSpPr>
      <dsp:spPr>
        <a:xfrm>
          <a:off x="665829" y="3171463"/>
          <a:ext cx="9128498" cy="843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93" tIns="89293" rIns="89293" bIns="89293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Domesticated animals like cattle, buffalo, goat, sheep</a:t>
          </a:r>
        </a:p>
      </dsp:txBody>
      <dsp:txXfrm>
        <a:off x="665829" y="3171463"/>
        <a:ext cx="9128498" cy="843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0D2A9-9D4E-4B2B-BF9D-4CB03012C11A}">
      <dsp:nvSpPr>
        <dsp:cNvPr id="0" name=""/>
        <dsp:cNvSpPr/>
      </dsp:nvSpPr>
      <dsp:spPr>
        <a:xfrm>
          <a:off x="0" y="3142"/>
          <a:ext cx="9720262" cy="669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B1138-03E4-4C98-BD22-C94F15303353}">
      <dsp:nvSpPr>
        <dsp:cNvPr id="0" name=""/>
        <dsp:cNvSpPr/>
      </dsp:nvSpPr>
      <dsp:spPr>
        <a:xfrm>
          <a:off x="202495" y="153759"/>
          <a:ext cx="368173" cy="368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75238-8CC4-483B-A088-42ED943B06CA}">
      <dsp:nvSpPr>
        <dsp:cNvPr id="0" name=""/>
        <dsp:cNvSpPr/>
      </dsp:nvSpPr>
      <dsp:spPr>
        <a:xfrm>
          <a:off x="773164" y="3142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Farmers often upload</a:t>
          </a:r>
          <a:r>
            <a:rPr lang="en-US" sz="1900" kern="1200" dirty="0"/>
            <a:t>:</a:t>
          </a:r>
        </a:p>
      </dsp:txBody>
      <dsp:txXfrm>
        <a:off x="773164" y="3142"/>
        <a:ext cx="8947097" cy="669406"/>
      </dsp:txXfrm>
    </dsp:sp>
    <dsp:sp modelId="{39350CE1-3A1B-47EF-B678-BFBBAC30E493}">
      <dsp:nvSpPr>
        <dsp:cNvPr id="0" name=""/>
        <dsp:cNvSpPr/>
      </dsp:nvSpPr>
      <dsp:spPr>
        <a:xfrm>
          <a:off x="0" y="839900"/>
          <a:ext cx="9720262" cy="669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22F6D-54D0-486D-8107-9627A37368A0}">
      <dsp:nvSpPr>
        <dsp:cNvPr id="0" name=""/>
        <dsp:cNvSpPr/>
      </dsp:nvSpPr>
      <dsp:spPr>
        <a:xfrm>
          <a:off x="202495" y="990517"/>
          <a:ext cx="368173" cy="368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D9AB7-C00E-4FC2-B158-70FBE277AD9C}">
      <dsp:nvSpPr>
        <dsp:cNvPr id="0" name=""/>
        <dsp:cNvSpPr/>
      </dsp:nvSpPr>
      <dsp:spPr>
        <a:xfrm>
          <a:off x="773164" y="839900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Cropped images (only legs/ears)</a:t>
          </a:r>
        </a:p>
      </dsp:txBody>
      <dsp:txXfrm>
        <a:off x="773164" y="839900"/>
        <a:ext cx="8947097" cy="669406"/>
      </dsp:txXfrm>
    </dsp:sp>
    <dsp:sp modelId="{B90D989B-21B7-4946-9D93-6FB25F5D0410}">
      <dsp:nvSpPr>
        <dsp:cNvPr id="0" name=""/>
        <dsp:cNvSpPr/>
      </dsp:nvSpPr>
      <dsp:spPr>
        <a:xfrm>
          <a:off x="0" y="1676659"/>
          <a:ext cx="9720262" cy="669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ECE40-B475-400D-9CE6-5CE3D95F25C8}">
      <dsp:nvSpPr>
        <dsp:cNvPr id="0" name=""/>
        <dsp:cNvSpPr/>
      </dsp:nvSpPr>
      <dsp:spPr>
        <a:xfrm>
          <a:off x="202495" y="1827275"/>
          <a:ext cx="368173" cy="368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97051-A62E-4920-9AAB-4801797B29E1}">
      <dsp:nvSpPr>
        <dsp:cNvPr id="0" name=""/>
        <dsp:cNvSpPr/>
      </dsp:nvSpPr>
      <dsp:spPr>
        <a:xfrm>
          <a:off x="773164" y="1676659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Blurry images</a:t>
          </a:r>
        </a:p>
      </dsp:txBody>
      <dsp:txXfrm>
        <a:off x="773164" y="1676659"/>
        <a:ext cx="8947097" cy="669406"/>
      </dsp:txXfrm>
    </dsp:sp>
    <dsp:sp modelId="{DD9D6B9A-0A76-4E67-A263-FF8C31AED861}">
      <dsp:nvSpPr>
        <dsp:cNvPr id="0" name=""/>
        <dsp:cNvSpPr/>
      </dsp:nvSpPr>
      <dsp:spPr>
        <a:xfrm>
          <a:off x="0" y="2513417"/>
          <a:ext cx="9720262" cy="669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67849-1B4F-4F03-AA5C-774B8A247FF5}">
      <dsp:nvSpPr>
        <dsp:cNvPr id="0" name=""/>
        <dsp:cNvSpPr/>
      </dsp:nvSpPr>
      <dsp:spPr>
        <a:xfrm>
          <a:off x="202495" y="2664033"/>
          <a:ext cx="368173" cy="3681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4F36B-D30D-4B82-90C2-A739C4FA39D7}">
      <dsp:nvSpPr>
        <dsp:cNvPr id="0" name=""/>
        <dsp:cNvSpPr/>
      </dsp:nvSpPr>
      <dsp:spPr>
        <a:xfrm>
          <a:off x="773164" y="2513417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Irrelevant pictures (like surroundings or people)</a:t>
          </a:r>
        </a:p>
      </dsp:txBody>
      <dsp:txXfrm>
        <a:off x="773164" y="2513417"/>
        <a:ext cx="8947097" cy="669406"/>
      </dsp:txXfrm>
    </dsp:sp>
    <dsp:sp modelId="{D02763BF-5CBE-4EEF-A396-223815913E07}">
      <dsp:nvSpPr>
        <dsp:cNvPr id="0" name=""/>
        <dsp:cNvSpPr/>
      </dsp:nvSpPr>
      <dsp:spPr>
        <a:xfrm>
          <a:off x="0" y="3350175"/>
          <a:ext cx="9720262" cy="6694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4F171-5275-49C4-AB31-A77368546B5F}">
      <dsp:nvSpPr>
        <dsp:cNvPr id="0" name=""/>
        <dsp:cNvSpPr/>
      </dsp:nvSpPr>
      <dsp:spPr>
        <a:xfrm>
          <a:off x="202495" y="3500792"/>
          <a:ext cx="368173" cy="3681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6A697-516C-483D-8129-F5F415326E21}">
      <dsp:nvSpPr>
        <dsp:cNvPr id="0" name=""/>
        <dsp:cNvSpPr/>
      </dsp:nvSpPr>
      <dsp:spPr>
        <a:xfrm>
          <a:off x="773164" y="3350175"/>
          <a:ext cx="8947097" cy="669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46" tIns="70846" rIns="70846" bIns="70846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Leads to data inconsistency</a:t>
          </a:r>
        </a:p>
      </dsp:txBody>
      <dsp:txXfrm>
        <a:off x="773164" y="3350175"/>
        <a:ext cx="8947097" cy="669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CF80C-94A1-4B09-990D-49C1B7A674FA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6954A-1010-4B50-807B-1EFA657A3864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8F139-7B1D-4EC6-BA20-7A2E85FC5F9E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✅ Validate: Is this an animal?</a:t>
          </a:r>
        </a:p>
      </dsp:txBody>
      <dsp:txXfrm>
        <a:off x="1327175" y="491"/>
        <a:ext cx="8393086" cy="1149069"/>
      </dsp:txXfrm>
    </dsp:sp>
    <dsp:sp modelId="{05F6FF27-442A-4645-8845-C780013511D2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B1868-197A-4646-8EAD-3D158C036733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6C97C-125D-488D-B1D9-7C60D8C37DD1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✅ Identify: What species is this? (Cattle, Buffalo, Sheep, etc.)</a:t>
          </a:r>
        </a:p>
      </dsp:txBody>
      <dsp:txXfrm>
        <a:off x="1327175" y="1436827"/>
        <a:ext cx="8393086" cy="1149069"/>
      </dsp:txXfrm>
    </dsp:sp>
    <dsp:sp modelId="{E5095C39-D0AF-4CFE-B355-0F778CCF8165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EC0A8-56FC-4BBC-BA37-438D98791A15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13494-8DE0-40F6-953A-8CB1382D9E51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🔮 Future Scope: Detect the breed (e.g., Sahiwal, Dheer)</a:t>
          </a:r>
        </a:p>
      </dsp:txBody>
      <dsp:txXfrm>
        <a:off x="1327175" y="2873164"/>
        <a:ext cx="8393086" cy="1149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25AD4-553E-4075-86DC-383472821197}">
      <dsp:nvSpPr>
        <dsp:cNvPr id="0" name=""/>
        <dsp:cNvSpPr/>
      </dsp:nvSpPr>
      <dsp:spPr>
        <a:xfrm>
          <a:off x="0" y="342838"/>
          <a:ext cx="9720262" cy="633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Prefer Real App Data (Pending approval)</a:t>
          </a:r>
        </a:p>
      </dsp:txBody>
      <dsp:txXfrm>
        <a:off x="30928" y="373766"/>
        <a:ext cx="9658406" cy="571699"/>
      </dsp:txXfrm>
    </dsp:sp>
    <dsp:sp modelId="{26C66C20-24A7-4A01-A781-2EDD646802EA}">
      <dsp:nvSpPr>
        <dsp:cNvPr id="0" name=""/>
        <dsp:cNvSpPr/>
      </dsp:nvSpPr>
      <dsp:spPr>
        <a:xfrm>
          <a:off x="0" y="1031113"/>
          <a:ext cx="9720262" cy="633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Backup: Use Open-Source Datasets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0928" y="1062041"/>
        <a:ext cx="9658406" cy="571699"/>
      </dsp:txXfrm>
    </dsp:sp>
    <dsp:sp modelId="{CB1D627F-C912-4C56-87ED-90F4005B7F5E}">
      <dsp:nvSpPr>
        <dsp:cNvPr id="0" name=""/>
        <dsp:cNvSpPr/>
      </dsp:nvSpPr>
      <dsp:spPr>
        <a:xfrm>
          <a:off x="0" y="1719388"/>
          <a:ext cx="9720262" cy="633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Kaggle, Freepik, shutterstock</a:t>
          </a:r>
        </a:p>
      </dsp:txBody>
      <dsp:txXfrm>
        <a:off x="30928" y="1750316"/>
        <a:ext cx="9658406" cy="571699"/>
      </dsp:txXfrm>
    </dsp:sp>
    <dsp:sp modelId="{3889D278-3631-4B04-AEDD-17AC44F7C3A6}">
      <dsp:nvSpPr>
        <dsp:cNvPr id="0" name=""/>
        <dsp:cNvSpPr/>
      </dsp:nvSpPr>
      <dsp:spPr>
        <a:xfrm>
          <a:off x="0" y="2407663"/>
          <a:ext cx="9720262" cy="6335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hlinkClick xmlns:r="http://schemas.openxmlformats.org/officeDocument/2006/relationships" r:id="rId1"/>
            </a:rPr>
            <a:t>https://www.freepik.com/search?ai=excluded&amp;format=search&amp;last_filter=ai&amp;last_value=excluded&amp;query=Gir+Cow</a:t>
          </a:r>
          <a:endParaRPr lang="en-US" sz="2400" kern="1200" dirty="0"/>
        </a:p>
      </dsp:txBody>
      <dsp:txXfrm>
        <a:off x="30928" y="2438591"/>
        <a:ext cx="9658406" cy="571699"/>
      </dsp:txXfrm>
    </dsp:sp>
    <dsp:sp modelId="{61AD1041-B2B2-4C41-B888-4D18EC31FCD7}">
      <dsp:nvSpPr>
        <dsp:cNvPr id="0" name=""/>
        <dsp:cNvSpPr/>
      </dsp:nvSpPr>
      <dsp:spPr>
        <a:xfrm>
          <a:off x="0" y="3095938"/>
          <a:ext cx="9720262" cy="583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rId2"/>
            </a:rPr>
            <a:t>https://www.shutterstock.com/search/cow-of-gir-breed?image_type=photo</a:t>
          </a:r>
          <a:endParaRPr lang="en-US" sz="2400" kern="1200" dirty="0"/>
        </a:p>
      </dsp:txBody>
      <dsp:txXfrm>
        <a:off x="28506" y="3124444"/>
        <a:ext cx="9663250" cy="526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04408-0B8A-48D6-945C-092D5B3194CF}">
      <dsp:nvSpPr>
        <dsp:cNvPr id="0" name=""/>
        <dsp:cNvSpPr/>
      </dsp:nvSpPr>
      <dsp:spPr>
        <a:xfrm>
          <a:off x="0" y="1301"/>
          <a:ext cx="9720262" cy="554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0D972-D246-44D7-963D-5C5F38463B16}">
      <dsp:nvSpPr>
        <dsp:cNvPr id="0" name=""/>
        <dsp:cNvSpPr/>
      </dsp:nvSpPr>
      <dsp:spPr>
        <a:xfrm>
          <a:off x="167736" y="126063"/>
          <a:ext cx="304974" cy="304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7A3CE-1234-4DE0-A1D1-AE3A382398EB}">
      <dsp:nvSpPr>
        <dsp:cNvPr id="0" name=""/>
        <dsp:cNvSpPr/>
      </dsp:nvSpPr>
      <dsp:spPr>
        <a:xfrm>
          <a:off x="640447" y="1301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Framework: PyTorch</a:t>
          </a:r>
        </a:p>
      </dsp:txBody>
      <dsp:txXfrm>
        <a:off x="640447" y="1301"/>
        <a:ext cx="9079814" cy="554499"/>
      </dsp:txXfrm>
    </dsp:sp>
    <dsp:sp modelId="{69326D38-576B-42A1-8B27-E63E7985951D}">
      <dsp:nvSpPr>
        <dsp:cNvPr id="0" name=""/>
        <dsp:cNvSpPr/>
      </dsp:nvSpPr>
      <dsp:spPr>
        <a:xfrm>
          <a:off x="0" y="694425"/>
          <a:ext cx="9720262" cy="554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B9E1D-AF1A-4836-9896-B7BBFFBAF33E}">
      <dsp:nvSpPr>
        <dsp:cNvPr id="0" name=""/>
        <dsp:cNvSpPr/>
      </dsp:nvSpPr>
      <dsp:spPr>
        <a:xfrm>
          <a:off x="167736" y="819188"/>
          <a:ext cx="304974" cy="304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DED15-2070-4D9F-BCD8-BD3C65E53865}">
      <dsp:nvSpPr>
        <dsp:cNvPr id="0" name=""/>
        <dsp:cNvSpPr/>
      </dsp:nvSpPr>
      <dsp:spPr>
        <a:xfrm>
          <a:off x="640447" y="694425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Model: MobileVNet2</a:t>
          </a:r>
        </a:p>
      </dsp:txBody>
      <dsp:txXfrm>
        <a:off x="640447" y="694425"/>
        <a:ext cx="9079814" cy="554499"/>
      </dsp:txXfrm>
    </dsp:sp>
    <dsp:sp modelId="{AC848DDE-C5C4-406A-BD00-02DC49D4E583}">
      <dsp:nvSpPr>
        <dsp:cNvPr id="0" name=""/>
        <dsp:cNvSpPr/>
      </dsp:nvSpPr>
      <dsp:spPr>
        <a:xfrm>
          <a:off x="0" y="1387550"/>
          <a:ext cx="9720262" cy="554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2CE26-9876-4F22-9D49-664789516280}">
      <dsp:nvSpPr>
        <dsp:cNvPr id="0" name=""/>
        <dsp:cNvSpPr/>
      </dsp:nvSpPr>
      <dsp:spPr>
        <a:xfrm>
          <a:off x="167736" y="1512312"/>
          <a:ext cx="304974" cy="304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8C506-1812-4508-BA24-7778184AF36C}">
      <dsp:nvSpPr>
        <dsp:cNvPr id="0" name=""/>
        <dsp:cNvSpPr/>
      </dsp:nvSpPr>
      <dsp:spPr>
        <a:xfrm>
          <a:off x="640447" y="1387550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Steps:</a:t>
          </a:r>
        </a:p>
      </dsp:txBody>
      <dsp:txXfrm>
        <a:off x="640447" y="1387550"/>
        <a:ext cx="9079814" cy="554499"/>
      </dsp:txXfrm>
    </dsp:sp>
    <dsp:sp modelId="{E8B2FC8D-0971-4DC0-BE69-32E7F0DBB9FE}">
      <dsp:nvSpPr>
        <dsp:cNvPr id="0" name=""/>
        <dsp:cNvSpPr/>
      </dsp:nvSpPr>
      <dsp:spPr>
        <a:xfrm>
          <a:off x="0" y="2080674"/>
          <a:ext cx="9720262" cy="554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D164F-70EF-48BA-872B-9956DBE87641}">
      <dsp:nvSpPr>
        <dsp:cNvPr id="0" name=""/>
        <dsp:cNvSpPr/>
      </dsp:nvSpPr>
      <dsp:spPr>
        <a:xfrm>
          <a:off x="167736" y="2205437"/>
          <a:ext cx="304974" cy="304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2F231-0A0A-487F-A420-0537AC528322}">
      <dsp:nvSpPr>
        <dsp:cNvPr id="0" name=""/>
        <dsp:cNvSpPr/>
      </dsp:nvSpPr>
      <dsp:spPr>
        <a:xfrm>
          <a:off x="640447" y="208067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Image Preprocessing</a:t>
          </a:r>
        </a:p>
      </dsp:txBody>
      <dsp:txXfrm>
        <a:off x="640447" y="2080674"/>
        <a:ext cx="9079814" cy="554499"/>
      </dsp:txXfrm>
    </dsp:sp>
    <dsp:sp modelId="{93ECEEC2-2D2D-49AB-BA4D-EC4674A45C55}">
      <dsp:nvSpPr>
        <dsp:cNvPr id="0" name=""/>
        <dsp:cNvSpPr/>
      </dsp:nvSpPr>
      <dsp:spPr>
        <a:xfrm>
          <a:off x="0" y="2773799"/>
          <a:ext cx="9720262" cy="554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4C25A-7647-49B2-A3D8-68461B7D58B5}">
      <dsp:nvSpPr>
        <dsp:cNvPr id="0" name=""/>
        <dsp:cNvSpPr/>
      </dsp:nvSpPr>
      <dsp:spPr>
        <a:xfrm>
          <a:off x="167736" y="2898561"/>
          <a:ext cx="304974" cy="304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803EB-D09F-4E33-BD37-F137EE3A0576}">
      <dsp:nvSpPr>
        <dsp:cNvPr id="0" name=""/>
        <dsp:cNvSpPr/>
      </dsp:nvSpPr>
      <dsp:spPr>
        <a:xfrm>
          <a:off x="640447" y="2773799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CNN-based classification</a:t>
          </a:r>
        </a:p>
      </dsp:txBody>
      <dsp:txXfrm>
        <a:off x="640447" y="2773799"/>
        <a:ext cx="9079814" cy="554499"/>
      </dsp:txXfrm>
    </dsp:sp>
    <dsp:sp modelId="{DE2669C8-D601-4F30-BFF0-52B8923C5151}">
      <dsp:nvSpPr>
        <dsp:cNvPr id="0" name=""/>
        <dsp:cNvSpPr/>
      </dsp:nvSpPr>
      <dsp:spPr>
        <a:xfrm>
          <a:off x="0" y="3466924"/>
          <a:ext cx="9720262" cy="554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8AA86-9BBB-458B-88B7-306D8CBC5A49}">
      <dsp:nvSpPr>
        <dsp:cNvPr id="0" name=""/>
        <dsp:cNvSpPr/>
      </dsp:nvSpPr>
      <dsp:spPr>
        <a:xfrm>
          <a:off x="167736" y="3591686"/>
          <a:ext cx="304974" cy="3049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EA9B6-AB1B-4B18-A741-EB288E9AA1CD}">
      <dsp:nvSpPr>
        <dsp:cNvPr id="0" name=""/>
        <dsp:cNvSpPr/>
      </dsp:nvSpPr>
      <dsp:spPr>
        <a:xfrm>
          <a:off x="640447" y="346692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Lightweight deployment</a:t>
          </a:r>
        </a:p>
      </dsp:txBody>
      <dsp:txXfrm>
        <a:off x="640447" y="3466924"/>
        <a:ext cx="9079814" cy="5544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BFFE0-0144-479A-ABA3-B8B1BC3C8C66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F606D-03CC-45EE-B801-241FA7B218E1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0FFA6-AF53-4658-9B20-6CD343C560E7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Accuracy</a:t>
          </a:r>
        </a:p>
      </dsp:txBody>
      <dsp:txXfrm>
        <a:off x="1327175" y="491"/>
        <a:ext cx="8393086" cy="1149069"/>
      </dsp:txXfrm>
    </dsp:sp>
    <dsp:sp modelId="{1B3F579B-4675-4A9C-9B3F-619CDB3B949E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B1D6C-01AA-4B64-9CA8-856D72F728C8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951B1-4556-40D2-BBA4-65B80A7D7B38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Precision</a:t>
          </a:r>
          <a:r>
            <a:rPr lang="en-US" sz="2500" kern="1200" dirty="0"/>
            <a:t>/Recall (for detecting blurry or invalid images)</a:t>
          </a:r>
        </a:p>
      </dsp:txBody>
      <dsp:txXfrm>
        <a:off x="1327175" y="1436827"/>
        <a:ext cx="8393086" cy="1149069"/>
      </dsp:txXfrm>
    </dsp:sp>
    <dsp:sp modelId="{7E04408F-B2B5-4DEC-9109-FDF7FE7EFDC9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64CB20-0C03-4F00-920A-EADC52B34F74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81DB0-74B2-4455-8E1E-1AB916BFD024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Confusion</a:t>
          </a:r>
          <a:r>
            <a:rPr lang="en-US" sz="2500" kern="1200" dirty="0"/>
            <a:t> Matrix (for species classification)</a:t>
          </a:r>
        </a:p>
      </dsp:txBody>
      <dsp:txXfrm>
        <a:off x="1327175" y="2873164"/>
        <a:ext cx="8393086" cy="11490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0C8D3-63C0-4EAD-B3EF-CB4A21963E7E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E335A-FFED-4973-A41A-93600838EE35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D0D86-2BA7-4753-873E-F8B93537A77E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Validating animal image uploads improves system accuracy</a:t>
          </a:r>
        </a:p>
      </dsp:txBody>
      <dsp:txXfrm>
        <a:off x="1327175" y="491"/>
        <a:ext cx="8393086" cy="1149069"/>
      </dsp:txXfrm>
    </dsp:sp>
    <dsp:sp modelId="{4D64199A-FD57-4521-80CE-305AE3451F21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392FA-5586-4B87-909B-AB39B22583A9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9B9A7-B4DC-4DD2-A6A5-4D0385C2FBC3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Species</a:t>
          </a:r>
          <a:r>
            <a:rPr lang="en-US" sz="2500" kern="1200" dirty="0"/>
            <a:t> classification brings automation</a:t>
          </a:r>
        </a:p>
      </dsp:txBody>
      <dsp:txXfrm>
        <a:off x="1327175" y="1436827"/>
        <a:ext cx="8393086" cy="1149069"/>
      </dsp:txXfrm>
    </dsp:sp>
    <dsp:sp modelId="{36358BEA-D21D-4739-8013-BB3D8E724CE7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96DEC-A6E8-46C2-A08B-214FC4EB043A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9CC15-39A8-43EE-8659-DF54B35124BD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MobileVNet2</a:t>
          </a:r>
          <a:r>
            <a:rPr lang="en-US" sz="2500" kern="1200" dirty="0"/>
            <a:t> enables lightweight edge deployment</a:t>
          </a:r>
        </a:p>
      </dsp:txBody>
      <dsp:txXfrm>
        <a:off x="1327175" y="2873164"/>
        <a:ext cx="8393086" cy="11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EDE0417-F54B-42B9-B6DD-E7EE48A4B191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FA6F960-9BDB-45A8-91C0-D79A73FD25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5011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8E55364-5615-482A-B28A-5F5A5326E07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3E7B7E7-1BE7-4EFB-A4DD-874CE1CF9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65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96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A0B9-D83A-4722-A17F-DC0228F23928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8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2800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86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85" y="1105627"/>
            <a:ext cx="11859027" cy="5156627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485" y="218261"/>
            <a:ext cx="10692015" cy="556112"/>
          </a:xfr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7986" y="52448"/>
            <a:ext cx="997527" cy="99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753256-96F0-BF95-9F7A-0DF59CD83CB3}"/>
              </a:ext>
            </a:extLst>
          </p:cNvPr>
          <p:cNvSpPr/>
          <p:nvPr userDrawn="1"/>
        </p:nvSpPr>
        <p:spPr>
          <a:xfrm>
            <a:off x="0" y="6572250"/>
            <a:ext cx="12192000" cy="28084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401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0030" y="6533886"/>
            <a:ext cx="521970" cy="30777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742B7CED-DC51-4976-975C-28F89E3EDFC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88356" y="6550223"/>
            <a:ext cx="80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AI/ML for Industry, Continuing Education Programme, Indian Institute of Technology Delhi</a:t>
            </a:r>
            <a:endParaRPr lang="en-IN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27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4ED7C-136D-8F8F-5CCB-E2A26FD07A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7986" y="52448"/>
            <a:ext cx="997527" cy="997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8DF5A1-8998-F69D-0A93-26574F81BCF8}"/>
              </a:ext>
            </a:extLst>
          </p:cNvPr>
          <p:cNvSpPr/>
          <p:nvPr userDrawn="1"/>
        </p:nvSpPr>
        <p:spPr>
          <a:xfrm>
            <a:off x="0" y="6572250"/>
            <a:ext cx="12192000" cy="280843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401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85E2C-72BD-9B05-F35C-56C5BAD1C9A8}"/>
              </a:ext>
            </a:extLst>
          </p:cNvPr>
          <p:cNvSpPr txBox="1"/>
          <p:nvPr userDrawn="1"/>
        </p:nvSpPr>
        <p:spPr>
          <a:xfrm>
            <a:off x="2088356" y="6550223"/>
            <a:ext cx="8015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AI/ML for Industry, Continuing Education Programme, Indian Institute of Technology Delhi</a:t>
            </a:r>
            <a:endParaRPr lang="en-IN" sz="1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704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74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321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289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692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50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792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378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2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3650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3/12/what-is-mobilenetv2/" TargetMode="External"/><Relationship Id="rId2" Type="http://schemas.openxmlformats.org/officeDocument/2006/relationships/hyperlink" Target="https://www.sciencedirect.com/topics/computer-science/mobilenetv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350152088_Deep_Learning_Classification_of_Systemic_Sclerosis_Skin_Using_the_MobileNetV2_Model?_tp=eyJjb250ZXh0Ijp7ImZpcnN0UGFnZSI6Il9kaXJlY3QiLCJwYWdlIjoiX2RpcmVjdCJ9fQ" TargetMode="External"/><Relationship Id="rId4" Type="http://schemas.openxmlformats.org/officeDocument/2006/relationships/hyperlink" Target="https://arxiv.org/pdf/1801.0438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A876980-17C6-FEBF-97F0-4FD8C8D6B2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 b="12222"/>
          <a:stretch/>
        </p:blipFill>
        <p:spPr>
          <a:xfrm>
            <a:off x="-3047" y="14758"/>
            <a:ext cx="12191999" cy="6857990"/>
          </a:xfrm>
          <a:prstGeom prst="rect">
            <a:avLst/>
          </a:prstGeom>
          <a:noFill/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97280" y="844952"/>
            <a:ext cx="10058400" cy="1941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2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Validation &amp; Species Identification with AI</a:t>
            </a:r>
            <a:endParaRPr lang="en-GB" sz="5200" b="1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722B18-C738-E15E-ECEA-0838DA7DB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752" y="5369748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AI/ML for Industry</a:t>
            </a:r>
          </a:p>
          <a:p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Continuing Education Programme</a:t>
            </a:r>
          </a:p>
          <a:p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Indian Institute of Technology Delhi</a:t>
            </a:r>
          </a:p>
          <a:p>
            <a:endParaRPr lang="en-US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078B105-07B1-0535-6D75-4940D7E6E42A}"/>
              </a:ext>
            </a:extLst>
          </p:cNvPr>
          <p:cNvSpPr txBox="1">
            <a:spLocks/>
          </p:cNvSpPr>
          <p:nvPr/>
        </p:nvSpPr>
        <p:spPr>
          <a:xfrm>
            <a:off x="1097280" y="2785957"/>
            <a:ext cx="10058400" cy="11262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Divya Jyoti</a:t>
            </a:r>
          </a:p>
          <a:p>
            <a:endParaRPr lang="en-US" sz="2800" b="1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200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28/06/2025</a:t>
            </a:r>
          </a:p>
        </p:txBody>
      </p:sp>
    </p:spTree>
    <p:extLst>
      <p:ext uri="{BB962C8B-B14F-4D97-AF65-F5344CB8AC3E}">
        <p14:creationId xmlns:p14="http://schemas.microsoft.com/office/powerpoint/2010/main" val="15037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1F7E23-B213-1D75-A93E-46149DC3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05AAE3-5958-C980-0BF9-FFBCD401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https://www.sciencedirect.com/topics/computer-science/mobilenetv2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https://www.analyticsvidhya.com/blog/2023/12/what-is-mobilenetv2/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https://arxiv.org/pdf/1801.04381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https://www.researchgate.net/publication/350152088_Deep_Learning_Classification_of_Systemic_Sclerosis_Skin_Using_the_MobileNetV2_Model?_tp=eyJjb250ZXh0Ijp7ImZpcnN0UGFnZSI6Il9kaXJlY3QiLCJwYWdlIjoiX2RpcmVjdCJ9fQ</a:t>
            </a:r>
            <a:endParaRPr lang="en-IN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CA849-26A2-57C1-B570-38271382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F9DCC-E832-6A51-7E50-FBDCF3340EE8}"/>
              </a:ext>
            </a:extLst>
          </p:cNvPr>
          <p:cNvSpPr txBox="1"/>
          <p:nvPr/>
        </p:nvSpPr>
        <p:spPr>
          <a:xfrm>
            <a:off x="3657157" y="4925961"/>
            <a:ext cx="4454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57219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221903D-F358-C719-7294-D4B0EE75B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61074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42B7CED-DC51-4976-975C-28F89E3EDFC9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7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CA93D-64BC-ADD3-BC93-C7E29E36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2235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ECC3D0F5-F649-E170-1492-F1E9D98DB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61768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50F7-CBC5-7E41-1D6A-EB517912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4489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68AFF5-345A-D0DF-7F37-FB460A47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022358"/>
          </a:xfrm>
        </p:spPr>
        <p:txBody>
          <a:bodyPr anchor="ctr">
            <a:normAutofit/>
          </a:bodyPr>
          <a:lstStyle/>
          <a:p>
            <a:r>
              <a:rPr lang="en-IN" dirty="0"/>
              <a:t>Project Objectives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BB8147AD-041C-3F95-F229-F4ADCAED1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5944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49735-064D-FEF9-8CE9-73929D2A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42B7CED-DC51-4976-975C-28F89E3EDFC9}" type="slidenum">
              <a:rPr lang="en-GB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3176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Methodology, Datasets, and Tools used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49A88A0-2492-B9A8-5C99-859693D61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97812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882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Methodology, Datasets, and Tools used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042ABC36-E666-2288-0C43-5FBFC8604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50353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42B7CED-DC51-4976-975C-28F89E3EDFC9}" type="slidenum">
              <a:rPr lang="en-GB" sz="15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427174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FB30D2-58AD-1018-2E3D-3EE3C3C6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87296"/>
            <a:ext cx="5996604" cy="1205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Mobilenetv2</a:t>
            </a:r>
            <a:r>
              <a:rPr lang="en-US" sz="4000" dirty="0"/>
              <a:t>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7A6DD8-926A-F0B2-6B85-0D48D6258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054" y="1753428"/>
            <a:ext cx="7475865" cy="3351144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6B69F-9178-4DDC-991D-1049D61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42B7CED-DC51-4976-975C-28F89E3EDFC9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14EDD5-2BBF-EEC5-664A-F01B48CC8E68}"/>
              </a:ext>
            </a:extLst>
          </p:cNvPr>
          <p:cNvSpPr/>
          <p:nvPr/>
        </p:nvSpPr>
        <p:spPr>
          <a:xfrm>
            <a:off x="201478" y="2286000"/>
            <a:ext cx="4440864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285750" indent="-28575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Depth wise Separable Convolutions</a:t>
            </a:r>
          </a:p>
          <a:p>
            <a:pPr marL="285750" indent="-28575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8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Inverted Residual Blocks</a:t>
            </a:r>
          </a:p>
          <a:p>
            <a:pPr marL="285750" indent="-28575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Linear Bottleneck</a:t>
            </a:r>
          </a:p>
          <a:p>
            <a:pPr marL="285750" indent="-285750" defTabSz="914400" fontAlgn="base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03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28E9182-386D-1971-83F1-2E5CD58CC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32463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76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FA631-E5DE-38FB-3631-5247D3F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00C1A21-3B1D-CA3C-D0EF-728AD2080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91402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CAAE-9044-8FCD-0B55-1811F156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B7CED-DC51-4976-975C-28F89E3EDFC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291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4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70A1C0"/>
      </a:accent1>
      <a:accent2>
        <a:srgbClr val="CFDFEA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2770</TotalTime>
  <Words>354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Lato</vt:lpstr>
      <vt:lpstr>Tw Cen MT</vt:lpstr>
      <vt:lpstr>Tw Cen MT Condensed</vt:lpstr>
      <vt:lpstr>Wingdings 3</vt:lpstr>
      <vt:lpstr>Integral</vt:lpstr>
      <vt:lpstr>Image Validation &amp; Species Identification with AI</vt:lpstr>
      <vt:lpstr>Background</vt:lpstr>
      <vt:lpstr>Problem Statement</vt:lpstr>
      <vt:lpstr>Project Objectives</vt:lpstr>
      <vt:lpstr>Methodology, Datasets, and Tools used</vt:lpstr>
      <vt:lpstr>Methodology, Datasets, and Tools used</vt:lpstr>
      <vt:lpstr>Mobilenetv2 architecture</vt:lpstr>
      <vt:lpstr>Evaluation Metrics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RESPOND PROJECT</dc:title>
  <dc:creator>Ankita</dc:creator>
  <cp:lastModifiedBy>Divya Jyoti</cp:lastModifiedBy>
  <cp:revision>106</cp:revision>
  <cp:lastPrinted>2021-11-16T14:38:43Z</cp:lastPrinted>
  <dcterms:created xsi:type="dcterms:W3CDTF">2016-11-08T06:06:47Z</dcterms:created>
  <dcterms:modified xsi:type="dcterms:W3CDTF">2025-06-27T17:11:15Z</dcterms:modified>
</cp:coreProperties>
</file>