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7" r:id="rId2"/>
    <p:sldId id="317" r:id="rId3"/>
    <p:sldId id="316" r:id="rId4"/>
    <p:sldId id="322" r:id="rId5"/>
    <p:sldId id="318" r:id="rId6"/>
    <p:sldId id="319" r:id="rId7"/>
    <p:sldId id="324" r:id="rId8"/>
    <p:sldId id="320" r:id="rId9"/>
    <p:sldId id="321" r:id="rId10"/>
    <p:sldId id="323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0000"/>
    <a:srgbClr val="D401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5781" autoAdjust="0"/>
  </p:normalViewPr>
  <p:slideViewPr>
    <p:cSldViewPr snapToGrid="0">
      <p:cViewPr varScale="1">
        <p:scale>
          <a:sx n="65" d="100"/>
          <a:sy n="65" d="100"/>
        </p:scale>
        <p:origin x="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DF679-BE3E-4882-8037-FC3D5D12A9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A0C49-7DA7-4A11-9EE9-E4795D9D72BB}">
      <dgm:prSet/>
      <dgm:spPr/>
      <dgm:t>
        <a:bodyPr/>
        <a:lstStyle/>
        <a:p>
          <a:r>
            <a:rPr lang="en-IN"/>
            <a:t>Animal Image Validation &amp; Species Identification</a:t>
          </a:r>
          <a:endParaRPr lang="en-US"/>
        </a:p>
      </dgm:t>
    </dgm:pt>
    <dgm:pt modelId="{2DDA8553-41EF-4B6E-AC45-54229292CA7C}" type="parTrans" cxnId="{C4F9F0E9-5049-429B-B0C7-A4994F4A3D93}">
      <dgm:prSet/>
      <dgm:spPr/>
      <dgm:t>
        <a:bodyPr/>
        <a:lstStyle/>
        <a:p>
          <a:endParaRPr lang="en-US"/>
        </a:p>
      </dgm:t>
    </dgm:pt>
    <dgm:pt modelId="{972C4189-14D0-4494-BE95-DD6DA817E0DE}" type="sibTrans" cxnId="{C4F9F0E9-5049-429B-B0C7-A4994F4A3D93}">
      <dgm:prSet/>
      <dgm:spPr/>
      <dgm:t>
        <a:bodyPr/>
        <a:lstStyle/>
        <a:p>
          <a:endParaRPr lang="en-US"/>
        </a:p>
      </dgm:t>
    </dgm:pt>
    <dgm:pt modelId="{3FE5EEDC-3F12-4AD9-ACB8-F9DBF5B45BCB}">
      <dgm:prSet/>
      <dgm:spPr/>
      <dgm:t>
        <a:bodyPr/>
        <a:lstStyle/>
        <a:p>
          <a:r>
            <a:rPr lang="en-US"/>
            <a:t>Part of Livestock Registration App</a:t>
          </a:r>
        </a:p>
      </dgm:t>
    </dgm:pt>
    <dgm:pt modelId="{E99E10EC-089F-4468-AED3-7842D2DA9E7C}" type="parTrans" cxnId="{A2075C03-81D9-4EDF-9085-9DF6C2F1D8A9}">
      <dgm:prSet/>
      <dgm:spPr/>
      <dgm:t>
        <a:bodyPr/>
        <a:lstStyle/>
        <a:p>
          <a:endParaRPr lang="en-US"/>
        </a:p>
      </dgm:t>
    </dgm:pt>
    <dgm:pt modelId="{EE375FD2-2935-4CA1-BAFC-10304286540A}" type="sibTrans" cxnId="{A2075C03-81D9-4EDF-9085-9DF6C2F1D8A9}">
      <dgm:prSet/>
      <dgm:spPr/>
      <dgm:t>
        <a:bodyPr/>
        <a:lstStyle/>
        <a:p>
          <a:endParaRPr lang="en-US"/>
        </a:p>
      </dgm:t>
    </dgm:pt>
    <dgm:pt modelId="{DCCBA9CA-4088-4653-850C-4AB400C3A1C8}">
      <dgm:prSet/>
      <dgm:spPr/>
      <dgm:t>
        <a:bodyPr/>
        <a:lstStyle/>
        <a:p>
          <a:r>
            <a:rPr lang="en-US"/>
            <a:t>Used by farmers to register animals</a:t>
          </a:r>
        </a:p>
      </dgm:t>
    </dgm:pt>
    <dgm:pt modelId="{8737F4F0-5DE7-416A-AAE3-8827E1F43BD0}" type="parTrans" cxnId="{6B35D5B5-DE5D-4805-B284-21BFF8F227D7}">
      <dgm:prSet/>
      <dgm:spPr/>
      <dgm:t>
        <a:bodyPr/>
        <a:lstStyle/>
        <a:p>
          <a:endParaRPr lang="en-US"/>
        </a:p>
      </dgm:t>
    </dgm:pt>
    <dgm:pt modelId="{327A7E4F-F799-4591-906E-78C549C83A2D}" type="sibTrans" cxnId="{6B35D5B5-DE5D-4805-B284-21BFF8F227D7}">
      <dgm:prSet/>
      <dgm:spPr/>
      <dgm:t>
        <a:bodyPr/>
        <a:lstStyle/>
        <a:p>
          <a:endParaRPr lang="en-US"/>
        </a:p>
      </dgm:t>
    </dgm:pt>
    <dgm:pt modelId="{753686CB-9736-41AE-A37A-755683D18CA5}">
      <dgm:prSet/>
      <dgm:spPr/>
      <dgm:t>
        <a:bodyPr/>
        <a:lstStyle/>
        <a:p>
          <a:r>
            <a:rPr lang="en-US"/>
            <a:t>Domesticated animals like cattle, buffalo, goat, sheep</a:t>
          </a:r>
        </a:p>
      </dgm:t>
    </dgm:pt>
    <dgm:pt modelId="{3E8A3063-785E-4DB5-B470-C2E19C5EF1DD}" type="parTrans" cxnId="{55C84A10-673B-4E94-ADDF-4B1699A5FF9C}">
      <dgm:prSet/>
      <dgm:spPr/>
      <dgm:t>
        <a:bodyPr/>
        <a:lstStyle/>
        <a:p>
          <a:endParaRPr lang="en-US"/>
        </a:p>
      </dgm:t>
    </dgm:pt>
    <dgm:pt modelId="{0CE3FD33-B4AF-4B5A-9606-2B0544FC800C}" type="sibTrans" cxnId="{55C84A10-673B-4E94-ADDF-4B1699A5FF9C}">
      <dgm:prSet/>
      <dgm:spPr/>
      <dgm:t>
        <a:bodyPr/>
        <a:lstStyle/>
        <a:p>
          <a:endParaRPr lang="en-US"/>
        </a:p>
      </dgm:t>
    </dgm:pt>
    <dgm:pt modelId="{63486DBF-F7CD-4C75-8513-D7B81959E850}" type="pres">
      <dgm:prSet presAssocID="{F4FDF679-BE3E-4882-8037-FC3D5D12A92E}" presName="root" presStyleCnt="0">
        <dgm:presLayoutVars>
          <dgm:dir/>
          <dgm:resizeHandles val="exact"/>
        </dgm:presLayoutVars>
      </dgm:prSet>
      <dgm:spPr/>
    </dgm:pt>
    <dgm:pt modelId="{B795EA46-9616-4B64-911C-86D6520BFC7A}" type="pres">
      <dgm:prSet presAssocID="{797A0C49-7DA7-4A11-9EE9-E4795D9D72BB}" presName="compNode" presStyleCnt="0"/>
      <dgm:spPr/>
    </dgm:pt>
    <dgm:pt modelId="{31369F48-31AB-456D-8C03-811D408D8FF1}" type="pres">
      <dgm:prSet presAssocID="{797A0C49-7DA7-4A11-9EE9-E4795D9D72BB}" presName="bgRect" presStyleLbl="bgShp" presStyleIdx="0" presStyleCnt="4"/>
      <dgm:spPr/>
    </dgm:pt>
    <dgm:pt modelId="{8AD39E71-896B-407F-A5E5-EF036F9FA2ED}" type="pres">
      <dgm:prSet presAssocID="{797A0C49-7DA7-4A11-9EE9-E4795D9D72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8158AFB6-DA1C-423C-AF19-5DAA2886D6F9}" type="pres">
      <dgm:prSet presAssocID="{797A0C49-7DA7-4A11-9EE9-E4795D9D72BB}" presName="spaceRect" presStyleCnt="0"/>
      <dgm:spPr/>
    </dgm:pt>
    <dgm:pt modelId="{4B76EBEE-C20E-4633-948A-6FC33246A239}" type="pres">
      <dgm:prSet presAssocID="{797A0C49-7DA7-4A11-9EE9-E4795D9D72BB}" presName="parTx" presStyleLbl="revTx" presStyleIdx="0" presStyleCnt="4">
        <dgm:presLayoutVars>
          <dgm:chMax val="0"/>
          <dgm:chPref val="0"/>
        </dgm:presLayoutVars>
      </dgm:prSet>
      <dgm:spPr/>
    </dgm:pt>
    <dgm:pt modelId="{EC643522-87ED-4FCE-8428-3C6DF184444F}" type="pres">
      <dgm:prSet presAssocID="{972C4189-14D0-4494-BE95-DD6DA817E0DE}" presName="sibTrans" presStyleCnt="0"/>
      <dgm:spPr/>
    </dgm:pt>
    <dgm:pt modelId="{0DDCEBFB-ECB0-4C5D-BDA9-E29176A28064}" type="pres">
      <dgm:prSet presAssocID="{3FE5EEDC-3F12-4AD9-ACB8-F9DBF5B45BCB}" presName="compNode" presStyleCnt="0"/>
      <dgm:spPr/>
    </dgm:pt>
    <dgm:pt modelId="{623DB807-73A2-45AC-BA29-FA72C7F2EEA6}" type="pres">
      <dgm:prSet presAssocID="{3FE5EEDC-3F12-4AD9-ACB8-F9DBF5B45BCB}" presName="bgRect" presStyleLbl="bgShp" presStyleIdx="1" presStyleCnt="4"/>
      <dgm:spPr/>
    </dgm:pt>
    <dgm:pt modelId="{D38E31AD-7F7F-4A1B-A40D-999BE4B97CEC}" type="pres">
      <dgm:prSet presAssocID="{3FE5EEDC-3F12-4AD9-ACB8-F9DBF5B45B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186297CB-ED53-4838-9820-728389A904D6}" type="pres">
      <dgm:prSet presAssocID="{3FE5EEDC-3F12-4AD9-ACB8-F9DBF5B45BCB}" presName="spaceRect" presStyleCnt="0"/>
      <dgm:spPr/>
    </dgm:pt>
    <dgm:pt modelId="{A78858E8-75AA-4CB1-8320-64B299490575}" type="pres">
      <dgm:prSet presAssocID="{3FE5EEDC-3F12-4AD9-ACB8-F9DBF5B45BCB}" presName="parTx" presStyleLbl="revTx" presStyleIdx="1" presStyleCnt="4">
        <dgm:presLayoutVars>
          <dgm:chMax val="0"/>
          <dgm:chPref val="0"/>
        </dgm:presLayoutVars>
      </dgm:prSet>
      <dgm:spPr/>
    </dgm:pt>
    <dgm:pt modelId="{6410A701-86C2-4761-B40D-4F79EFB16A52}" type="pres">
      <dgm:prSet presAssocID="{EE375FD2-2935-4CA1-BAFC-10304286540A}" presName="sibTrans" presStyleCnt="0"/>
      <dgm:spPr/>
    </dgm:pt>
    <dgm:pt modelId="{BCFE0C1C-F496-4969-9831-5543B54613DF}" type="pres">
      <dgm:prSet presAssocID="{DCCBA9CA-4088-4653-850C-4AB400C3A1C8}" presName="compNode" presStyleCnt="0"/>
      <dgm:spPr/>
    </dgm:pt>
    <dgm:pt modelId="{F44A5732-DAB6-4E2B-A09B-41E4E71E478E}" type="pres">
      <dgm:prSet presAssocID="{DCCBA9CA-4088-4653-850C-4AB400C3A1C8}" presName="bgRect" presStyleLbl="bgShp" presStyleIdx="2" presStyleCnt="4"/>
      <dgm:spPr/>
    </dgm:pt>
    <dgm:pt modelId="{A7015A8D-6C49-4750-BDA1-8C0E33A5734C}" type="pres">
      <dgm:prSet presAssocID="{DCCBA9CA-4088-4653-850C-4AB400C3A1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"/>
        </a:ext>
      </dgm:extLst>
    </dgm:pt>
    <dgm:pt modelId="{2723FEF3-9466-4F9F-9409-8F0879F4073B}" type="pres">
      <dgm:prSet presAssocID="{DCCBA9CA-4088-4653-850C-4AB400C3A1C8}" presName="spaceRect" presStyleCnt="0"/>
      <dgm:spPr/>
    </dgm:pt>
    <dgm:pt modelId="{02CE613B-47DA-43BE-A7B2-FF412A3B0B53}" type="pres">
      <dgm:prSet presAssocID="{DCCBA9CA-4088-4653-850C-4AB400C3A1C8}" presName="parTx" presStyleLbl="revTx" presStyleIdx="2" presStyleCnt="4">
        <dgm:presLayoutVars>
          <dgm:chMax val="0"/>
          <dgm:chPref val="0"/>
        </dgm:presLayoutVars>
      </dgm:prSet>
      <dgm:spPr/>
    </dgm:pt>
    <dgm:pt modelId="{4DC3C60C-53E7-4F53-A59E-0EEE88BB5BBF}" type="pres">
      <dgm:prSet presAssocID="{327A7E4F-F799-4591-906E-78C549C83A2D}" presName="sibTrans" presStyleCnt="0"/>
      <dgm:spPr/>
    </dgm:pt>
    <dgm:pt modelId="{A5FA0EF1-3BF7-4C07-A038-CF3D6CE3C021}" type="pres">
      <dgm:prSet presAssocID="{753686CB-9736-41AE-A37A-755683D18CA5}" presName="compNode" presStyleCnt="0"/>
      <dgm:spPr/>
    </dgm:pt>
    <dgm:pt modelId="{5101F105-A5EB-4813-8510-761481A45FB9}" type="pres">
      <dgm:prSet presAssocID="{753686CB-9736-41AE-A37A-755683D18CA5}" presName="bgRect" presStyleLbl="bgShp" presStyleIdx="3" presStyleCnt="4"/>
      <dgm:spPr/>
    </dgm:pt>
    <dgm:pt modelId="{5E36BD9C-E2A7-44F9-BCBD-E4BA80AE66BF}" type="pres">
      <dgm:prSet presAssocID="{753686CB-9736-41AE-A37A-755683D18C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ep"/>
        </a:ext>
      </dgm:extLst>
    </dgm:pt>
    <dgm:pt modelId="{75D56A02-1E5F-4822-BBE2-D8E6EA0D59F3}" type="pres">
      <dgm:prSet presAssocID="{753686CB-9736-41AE-A37A-755683D18CA5}" presName="spaceRect" presStyleCnt="0"/>
      <dgm:spPr/>
    </dgm:pt>
    <dgm:pt modelId="{92E930C0-AA92-4E11-8F08-EBE2F007C8E8}" type="pres">
      <dgm:prSet presAssocID="{753686CB-9736-41AE-A37A-755683D18C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075C03-81D9-4EDF-9085-9DF6C2F1D8A9}" srcId="{F4FDF679-BE3E-4882-8037-FC3D5D12A92E}" destId="{3FE5EEDC-3F12-4AD9-ACB8-F9DBF5B45BCB}" srcOrd="1" destOrd="0" parTransId="{E99E10EC-089F-4468-AED3-7842D2DA9E7C}" sibTransId="{EE375FD2-2935-4CA1-BAFC-10304286540A}"/>
    <dgm:cxn modelId="{55C84A10-673B-4E94-ADDF-4B1699A5FF9C}" srcId="{F4FDF679-BE3E-4882-8037-FC3D5D12A92E}" destId="{753686CB-9736-41AE-A37A-755683D18CA5}" srcOrd="3" destOrd="0" parTransId="{3E8A3063-785E-4DB5-B470-C2E19C5EF1DD}" sibTransId="{0CE3FD33-B4AF-4B5A-9606-2B0544FC800C}"/>
    <dgm:cxn modelId="{7D993D2F-CDD1-47D4-B963-0751CB401329}" type="presOf" srcId="{F4FDF679-BE3E-4882-8037-FC3D5D12A92E}" destId="{63486DBF-F7CD-4C75-8513-D7B81959E850}" srcOrd="0" destOrd="0" presId="urn:microsoft.com/office/officeart/2018/2/layout/IconVerticalSolidList"/>
    <dgm:cxn modelId="{F2C81C3E-F3FC-4A1D-81E0-468B114D95F9}" type="presOf" srcId="{797A0C49-7DA7-4A11-9EE9-E4795D9D72BB}" destId="{4B76EBEE-C20E-4633-948A-6FC33246A239}" srcOrd="0" destOrd="0" presId="urn:microsoft.com/office/officeart/2018/2/layout/IconVerticalSolidList"/>
    <dgm:cxn modelId="{6BFBAA8B-8179-48D8-B337-E9BC2520F52A}" type="presOf" srcId="{3FE5EEDC-3F12-4AD9-ACB8-F9DBF5B45BCB}" destId="{A78858E8-75AA-4CB1-8320-64B299490575}" srcOrd="0" destOrd="0" presId="urn:microsoft.com/office/officeart/2018/2/layout/IconVerticalSolidList"/>
    <dgm:cxn modelId="{6B35D5B5-DE5D-4805-B284-21BFF8F227D7}" srcId="{F4FDF679-BE3E-4882-8037-FC3D5D12A92E}" destId="{DCCBA9CA-4088-4653-850C-4AB400C3A1C8}" srcOrd="2" destOrd="0" parTransId="{8737F4F0-5DE7-416A-AAE3-8827E1F43BD0}" sibTransId="{327A7E4F-F799-4591-906E-78C549C83A2D}"/>
    <dgm:cxn modelId="{2E949CD3-4E91-4595-BD03-2B77AFE24E31}" type="presOf" srcId="{753686CB-9736-41AE-A37A-755683D18CA5}" destId="{92E930C0-AA92-4E11-8F08-EBE2F007C8E8}" srcOrd="0" destOrd="0" presId="urn:microsoft.com/office/officeart/2018/2/layout/IconVerticalSolidList"/>
    <dgm:cxn modelId="{C4F9F0E9-5049-429B-B0C7-A4994F4A3D93}" srcId="{F4FDF679-BE3E-4882-8037-FC3D5D12A92E}" destId="{797A0C49-7DA7-4A11-9EE9-E4795D9D72BB}" srcOrd="0" destOrd="0" parTransId="{2DDA8553-41EF-4B6E-AC45-54229292CA7C}" sibTransId="{972C4189-14D0-4494-BE95-DD6DA817E0DE}"/>
    <dgm:cxn modelId="{28E312FE-BCDE-42D4-8B15-CAA1DF04A7FA}" type="presOf" srcId="{DCCBA9CA-4088-4653-850C-4AB400C3A1C8}" destId="{02CE613B-47DA-43BE-A7B2-FF412A3B0B53}" srcOrd="0" destOrd="0" presId="urn:microsoft.com/office/officeart/2018/2/layout/IconVerticalSolidList"/>
    <dgm:cxn modelId="{9AE76D55-8BEA-495E-8DF6-3BDD29DE2C35}" type="presParOf" srcId="{63486DBF-F7CD-4C75-8513-D7B81959E850}" destId="{B795EA46-9616-4B64-911C-86D6520BFC7A}" srcOrd="0" destOrd="0" presId="urn:microsoft.com/office/officeart/2018/2/layout/IconVerticalSolidList"/>
    <dgm:cxn modelId="{95F09C66-1677-42F0-BB9B-8BEA3D85123B}" type="presParOf" srcId="{B795EA46-9616-4B64-911C-86D6520BFC7A}" destId="{31369F48-31AB-456D-8C03-811D408D8FF1}" srcOrd="0" destOrd="0" presId="urn:microsoft.com/office/officeart/2018/2/layout/IconVerticalSolidList"/>
    <dgm:cxn modelId="{B2151545-1D95-49A9-8FD2-F1F986BBFACD}" type="presParOf" srcId="{B795EA46-9616-4B64-911C-86D6520BFC7A}" destId="{8AD39E71-896B-407F-A5E5-EF036F9FA2ED}" srcOrd="1" destOrd="0" presId="urn:microsoft.com/office/officeart/2018/2/layout/IconVerticalSolidList"/>
    <dgm:cxn modelId="{3FAFA85E-961F-479E-B263-9E988E20DDAD}" type="presParOf" srcId="{B795EA46-9616-4B64-911C-86D6520BFC7A}" destId="{8158AFB6-DA1C-423C-AF19-5DAA2886D6F9}" srcOrd="2" destOrd="0" presId="urn:microsoft.com/office/officeart/2018/2/layout/IconVerticalSolidList"/>
    <dgm:cxn modelId="{4F0F0038-E989-4A56-A475-423EC0E5CAB9}" type="presParOf" srcId="{B795EA46-9616-4B64-911C-86D6520BFC7A}" destId="{4B76EBEE-C20E-4633-948A-6FC33246A239}" srcOrd="3" destOrd="0" presId="urn:microsoft.com/office/officeart/2018/2/layout/IconVerticalSolidList"/>
    <dgm:cxn modelId="{B9F97ABC-A65E-4080-B7C5-247CD5A98878}" type="presParOf" srcId="{63486DBF-F7CD-4C75-8513-D7B81959E850}" destId="{EC643522-87ED-4FCE-8428-3C6DF184444F}" srcOrd="1" destOrd="0" presId="urn:microsoft.com/office/officeart/2018/2/layout/IconVerticalSolidList"/>
    <dgm:cxn modelId="{75522790-0C63-4A42-984E-7462129C2BB2}" type="presParOf" srcId="{63486DBF-F7CD-4C75-8513-D7B81959E850}" destId="{0DDCEBFB-ECB0-4C5D-BDA9-E29176A28064}" srcOrd="2" destOrd="0" presId="urn:microsoft.com/office/officeart/2018/2/layout/IconVerticalSolidList"/>
    <dgm:cxn modelId="{A7400D32-40E6-4305-AD3B-331C9BFC9844}" type="presParOf" srcId="{0DDCEBFB-ECB0-4C5D-BDA9-E29176A28064}" destId="{623DB807-73A2-45AC-BA29-FA72C7F2EEA6}" srcOrd="0" destOrd="0" presId="urn:microsoft.com/office/officeart/2018/2/layout/IconVerticalSolidList"/>
    <dgm:cxn modelId="{3015928B-6A34-4F91-90CE-1A193A252E8C}" type="presParOf" srcId="{0DDCEBFB-ECB0-4C5D-BDA9-E29176A28064}" destId="{D38E31AD-7F7F-4A1B-A40D-999BE4B97CEC}" srcOrd="1" destOrd="0" presId="urn:microsoft.com/office/officeart/2018/2/layout/IconVerticalSolidList"/>
    <dgm:cxn modelId="{1B30B8E8-F231-4525-819F-6F01DAAF35A0}" type="presParOf" srcId="{0DDCEBFB-ECB0-4C5D-BDA9-E29176A28064}" destId="{186297CB-ED53-4838-9820-728389A904D6}" srcOrd="2" destOrd="0" presId="urn:microsoft.com/office/officeart/2018/2/layout/IconVerticalSolidList"/>
    <dgm:cxn modelId="{0C549690-8FDD-46B8-B40C-A72F9F5C8299}" type="presParOf" srcId="{0DDCEBFB-ECB0-4C5D-BDA9-E29176A28064}" destId="{A78858E8-75AA-4CB1-8320-64B299490575}" srcOrd="3" destOrd="0" presId="urn:microsoft.com/office/officeart/2018/2/layout/IconVerticalSolidList"/>
    <dgm:cxn modelId="{9BA60AFF-4253-4244-850A-231DB2A1A8DA}" type="presParOf" srcId="{63486DBF-F7CD-4C75-8513-D7B81959E850}" destId="{6410A701-86C2-4761-B40D-4F79EFB16A52}" srcOrd="3" destOrd="0" presId="urn:microsoft.com/office/officeart/2018/2/layout/IconVerticalSolidList"/>
    <dgm:cxn modelId="{14F9AA0E-D7B2-4F6C-9A89-46F573990268}" type="presParOf" srcId="{63486DBF-F7CD-4C75-8513-D7B81959E850}" destId="{BCFE0C1C-F496-4969-9831-5543B54613DF}" srcOrd="4" destOrd="0" presId="urn:microsoft.com/office/officeart/2018/2/layout/IconVerticalSolidList"/>
    <dgm:cxn modelId="{5AED33C1-8087-4C14-A8A1-C0989D55206B}" type="presParOf" srcId="{BCFE0C1C-F496-4969-9831-5543B54613DF}" destId="{F44A5732-DAB6-4E2B-A09B-41E4E71E478E}" srcOrd="0" destOrd="0" presId="urn:microsoft.com/office/officeart/2018/2/layout/IconVerticalSolidList"/>
    <dgm:cxn modelId="{C88352A7-C27D-4322-A678-B90A51A881FC}" type="presParOf" srcId="{BCFE0C1C-F496-4969-9831-5543B54613DF}" destId="{A7015A8D-6C49-4750-BDA1-8C0E33A5734C}" srcOrd="1" destOrd="0" presId="urn:microsoft.com/office/officeart/2018/2/layout/IconVerticalSolidList"/>
    <dgm:cxn modelId="{827BCFC2-876B-4E14-9D9A-6D6737C6D27D}" type="presParOf" srcId="{BCFE0C1C-F496-4969-9831-5543B54613DF}" destId="{2723FEF3-9466-4F9F-9409-8F0879F4073B}" srcOrd="2" destOrd="0" presId="urn:microsoft.com/office/officeart/2018/2/layout/IconVerticalSolidList"/>
    <dgm:cxn modelId="{1EB768BD-1B9C-418B-8EE6-8AB3A8259B99}" type="presParOf" srcId="{BCFE0C1C-F496-4969-9831-5543B54613DF}" destId="{02CE613B-47DA-43BE-A7B2-FF412A3B0B53}" srcOrd="3" destOrd="0" presId="urn:microsoft.com/office/officeart/2018/2/layout/IconVerticalSolidList"/>
    <dgm:cxn modelId="{91E1ED6C-1DC6-4FAA-B3AC-D75C990723E1}" type="presParOf" srcId="{63486DBF-F7CD-4C75-8513-D7B81959E850}" destId="{4DC3C60C-53E7-4F53-A59E-0EEE88BB5BBF}" srcOrd="5" destOrd="0" presId="urn:microsoft.com/office/officeart/2018/2/layout/IconVerticalSolidList"/>
    <dgm:cxn modelId="{76343CE9-3C3D-4C85-9185-AB06E49501E1}" type="presParOf" srcId="{63486DBF-F7CD-4C75-8513-D7B81959E850}" destId="{A5FA0EF1-3BF7-4C07-A038-CF3D6CE3C021}" srcOrd="6" destOrd="0" presId="urn:microsoft.com/office/officeart/2018/2/layout/IconVerticalSolidList"/>
    <dgm:cxn modelId="{9D32CEF5-9A19-4CEE-8205-B0B6DDC8AF24}" type="presParOf" srcId="{A5FA0EF1-3BF7-4C07-A038-CF3D6CE3C021}" destId="{5101F105-A5EB-4813-8510-761481A45FB9}" srcOrd="0" destOrd="0" presId="urn:microsoft.com/office/officeart/2018/2/layout/IconVerticalSolidList"/>
    <dgm:cxn modelId="{DD61E4FE-76C4-42E8-93DB-FBEB140FACE3}" type="presParOf" srcId="{A5FA0EF1-3BF7-4C07-A038-CF3D6CE3C021}" destId="{5E36BD9C-E2A7-44F9-BCBD-E4BA80AE66BF}" srcOrd="1" destOrd="0" presId="urn:microsoft.com/office/officeart/2018/2/layout/IconVerticalSolidList"/>
    <dgm:cxn modelId="{EBDC4DA9-551B-46BE-922D-0F2F93C84C92}" type="presParOf" srcId="{A5FA0EF1-3BF7-4C07-A038-CF3D6CE3C021}" destId="{75D56A02-1E5F-4822-BBE2-D8E6EA0D59F3}" srcOrd="2" destOrd="0" presId="urn:microsoft.com/office/officeart/2018/2/layout/IconVerticalSolidList"/>
    <dgm:cxn modelId="{72438ED8-751F-4B16-B679-3A54A7AC30B7}" type="presParOf" srcId="{A5FA0EF1-3BF7-4C07-A038-CF3D6CE3C021}" destId="{92E930C0-AA92-4E11-8F08-EBE2F007C8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69F48-31AB-456D-8C03-811D408D8FF1}">
      <dsp:nvSpPr>
        <dsp:cNvPr id="0" name=""/>
        <dsp:cNvSpPr/>
      </dsp:nvSpPr>
      <dsp:spPr>
        <a:xfrm>
          <a:off x="0" y="2140"/>
          <a:ext cx="11859027" cy="1084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39E71-896B-407F-A5E5-EF036F9FA2ED}">
      <dsp:nvSpPr>
        <dsp:cNvPr id="0" name=""/>
        <dsp:cNvSpPr/>
      </dsp:nvSpPr>
      <dsp:spPr>
        <a:xfrm>
          <a:off x="328123" y="246198"/>
          <a:ext cx="596587" cy="596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6EBEE-C20E-4633-948A-6FC33246A239}">
      <dsp:nvSpPr>
        <dsp:cNvPr id="0" name=""/>
        <dsp:cNvSpPr/>
      </dsp:nvSpPr>
      <dsp:spPr>
        <a:xfrm>
          <a:off x="1252833" y="2140"/>
          <a:ext cx="10606193" cy="108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98" tIns="114798" rIns="114798" bIns="1147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Animal Image Validation &amp; Species Identification</a:t>
          </a:r>
          <a:endParaRPr lang="en-US" sz="2200" kern="1200"/>
        </a:p>
      </dsp:txBody>
      <dsp:txXfrm>
        <a:off x="1252833" y="2140"/>
        <a:ext cx="10606193" cy="1084704"/>
      </dsp:txXfrm>
    </dsp:sp>
    <dsp:sp modelId="{623DB807-73A2-45AC-BA29-FA72C7F2EEA6}">
      <dsp:nvSpPr>
        <dsp:cNvPr id="0" name=""/>
        <dsp:cNvSpPr/>
      </dsp:nvSpPr>
      <dsp:spPr>
        <a:xfrm>
          <a:off x="0" y="1358020"/>
          <a:ext cx="11859027" cy="1084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E31AD-7F7F-4A1B-A40D-999BE4B97CEC}">
      <dsp:nvSpPr>
        <dsp:cNvPr id="0" name=""/>
        <dsp:cNvSpPr/>
      </dsp:nvSpPr>
      <dsp:spPr>
        <a:xfrm>
          <a:off x="328123" y="1602079"/>
          <a:ext cx="596587" cy="596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858E8-75AA-4CB1-8320-64B299490575}">
      <dsp:nvSpPr>
        <dsp:cNvPr id="0" name=""/>
        <dsp:cNvSpPr/>
      </dsp:nvSpPr>
      <dsp:spPr>
        <a:xfrm>
          <a:off x="1252833" y="1358020"/>
          <a:ext cx="10606193" cy="108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98" tIns="114798" rIns="114798" bIns="1147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Part of Livestock Registration App</a:t>
          </a:r>
        </a:p>
      </dsp:txBody>
      <dsp:txXfrm>
        <a:off x="1252833" y="1358020"/>
        <a:ext cx="10606193" cy="1084704"/>
      </dsp:txXfrm>
    </dsp:sp>
    <dsp:sp modelId="{F44A5732-DAB6-4E2B-A09B-41E4E71E478E}">
      <dsp:nvSpPr>
        <dsp:cNvPr id="0" name=""/>
        <dsp:cNvSpPr/>
      </dsp:nvSpPr>
      <dsp:spPr>
        <a:xfrm>
          <a:off x="0" y="2713901"/>
          <a:ext cx="11859027" cy="1084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15A8D-6C49-4750-BDA1-8C0E33A5734C}">
      <dsp:nvSpPr>
        <dsp:cNvPr id="0" name=""/>
        <dsp:cNvSpPr/>
      </dsp:nvSpPr>
      <dsp:spPr>
        <a:xfrm>
          <a:off x="328123" y="2957960"/>
          <a:ext cx="596587" cy="596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E613B-47DA-43BE-A7B2-FF412A3B0B53}">
      <dsp:nvSpPr>
        <dsp:cNvPr id="0" name=""/>
        <dsp:cNvSpPr/>
      </dsp:nvSpPr>
      <dsp:spPr>
        <a:xfrm>
          <a:off x="1252833" y="2713901"/>
          <a:ext cx="10606193" cy="108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98" tIns="114798" rIns="114798" bIns="1147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by farmers to register animals</a:t>
          </a:r>
        </a:p>
      </dsp:txBody>
      <dsp:txXfrm>
        <a:off x="1252833" y="2713901"/>
        <a:ext cx="10606193" cy="1084704"/>
      </dsp:txXfrm>
    </dsp:sp>
    <dsp:sp modelId="{5101F105-A5EB-4813-8510-761481A45FB9}">
      <dsp:nvSpPr>
        <dsp:cNvPr id="0" name=""/>
        <dsp:cNvSpPr/>
      </dsp:nvSpPr>
      <dsp:spPr>
        <a:xfrm>
          <a:off x="0" y="4069782"/>
          <a:ext cx="11859027" cy="1084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6BD9C-E2A7-44F9-BCBD-E4BA80AE66BF}">
      <dsp:nvSpPr>
        <dsp:cNvPr id="0" name=""/>
        <dsp:cNvSpPr/>
      </dsp:nvSpPr>
      <dsp:spPr>
        <a:xfrm>
          <a:off x="328123" y="4313840"/>
          <a:ext cx="596587" cy="596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930C0-AA92-4E11-8F08-EBE2F007C8E8}">
      <dsp:nvSpPr>
        <dsp:cNvPr id="0" name=""/>
        <dsp:cNvSpPr/>
      </dsp:nvSpPr>
      <dsp:spPr>
        <a:xfrm>
          <a:off x="1252833" y="4069782"/>
          <a:ext cx="10606193" cy="108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98" tIns="114798" rIns="114798" bIns="1147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Domesticated animals like cattle, buffalo, goat, sheep</a:t>
          </a:r>
        </a:p>
      </dsp:txBody>
      <dsp:txXfrm>
        <a:off x="1252833" y="4069782"/>
        <a:ext cx="10606193" cy="1084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EDE0417-F54B-42B9-B6DD-E7EE48A4B19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FA6F960-9BDB-45A8-91C0-D79A73FD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5011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E55364-5615-482A-B28A-5F5A5326E07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3E7B7E7-1BE7-4EFB-A4DD-874CE1CF9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65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04A0B9-D83A-4722-A17F-DC0228F23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6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85" y="1105627"/>
            <a:ext cx="11859027" cy="5156627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485" y="218261"/>
            <a:ext cx="10692015" cy="556112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7986" y="52448"/>
            <a:ext cx="997527" cy="99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753256-96F0-BF95-9F7A-0DF59CD83CB3}"/>
              </a:ext>
            </a:extLst>
          </p:cNvPr>
          <p:cNvSpPr/>
          <p:nvPr userDrawn="1"/>
        </p:nvSpPr>
        <p:spPr>
          <a:xfrm>
            <a:off x="0" y="6572250"/>
            <a:ext cx="12192000" cy="28084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40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0030" y="6533886"/>
            <a:ext cx="521970" cy="30777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742B7CED-DC51-4976-975C-28F89E3EDFC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88356" y="6550223"/>
            <a:ext cx="80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AI/ML for Industry, Continuing Education Programme, Indian Institute of Technology Delhi</a:t>
            </a:r>
            <a:endParaRPr lang="en-IN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27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6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3/12/what-is-mobilenetv2/" TargetMode="External"/><Relationship Id="rId2" Type="http://schemas.openxmlformats.org/officeDocument/2006/relationships/hyperlink" Target="https://www.sciencedirect.com/topics/computer-science/mobilenetv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50152088_Deep_Learning_Classification_of_Systemic_Sclerosis_Skin_Using_the_MobileNetV2_Model?_tp=eyJjb250ZXh0Ijp7ImZpcnN0UGFnZSI6Il9kaXJlY3QiLCJwYWdlIjoiX2RpcmVjdCJ9fQ" TargetMode="External"/><Relationship Id="rId4" Type="http://schemas.openxmlformats.org/officeDocument/2006/relationships/hyperlink" Target="https://arxiv.org/pdf/1801.0438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search/cow-of-gir-breed?image_type=photo" TargetMode="External"/><Relationship Id="rId2" Type="http://schemas.openxmlformats.org/officeDocument/2006/relationships/hyperlink" Target="https://www.freepik.com/search?ai=excluded&amp;format=search&amp;last_filter=ai&amp;last_value=excluded&amp;query=Gir+Co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A876980-17C6-FEBF-97F0-4FD8C8D6B2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b="12222"/>
          <a:stretch/>
        </p:blipFill>
        <p:spPr>
          <a:xfrm>
            <a:off x="-3047" y="14758"/>
            <a:ext cx="12191999" cy="6857990"/>
          </a:xfrm>
          <a:prstGeom prst="rect">
            <a:avLst/>
          </a:prstGeom>
          <a:noFill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97280" y="844952"/>
            <a:ext cx="10058400" cy="1941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Validation &amp; Species Identification with AI</a:t>
            </a:r>
            <a:endParaRPr lang="en-GB" sz="5200" b="1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722B18-C738-E15E-ECEA-0838DA7DB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369748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AI/ML for Industry</a:t>
            </a:r>
          </a:p>
          <a:p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Continuing Education Programme</a:t>
            </a:r>
          </a:p>
          <a:p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Indian Institute of Technology Delhi</a:t>
            </a:r>
          </a:p>
          <a:p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78B105-07B1-0535-6D75-4940D7E6E42A}"/>
              </a:ext>
            </a:extLst>
          </p:cNvPr>
          <p:cNvSpPr txBox="1">
            <a:spLocks/>
          </p:cNvSpPr>
          <p:nvPr/>
        </p:nvSpPr>
        <p:spPr>
          <a:xfrm>
            <a:off x="1097280" y="2785957"/>
            <a:ext cx="10058400" cy="1126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Divya Jyoti</a:t>
            </a:r>
          </a:p>
          <a:p>
            <a:endParaRPr lang="en-US" sz="2800" b="1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2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28/06/2025</a:t>
            </a:r>
          </a:p>
        </p:txBody>
      </p:sp>
    </p:spTree>
    <p:extLst>
      <p:ext uri="{BB962C8B-B14F-4D97-AF65-F5344CB8AC3E}">
        <p14:creationId xmlns:p14="http://schemas.microsoft.com/office/powerpoint/2010/main" val="15037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05AAE3-5958-C980-0BF9-FFBCD401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hlinkClick r:id="rId2"/>
              </a:rPr>
              <a:t>https://www.sciencedirect.com/topics/computer-science/mobilenetv2</a:t>
            </a:r>
            <a:endParaRPr lang="en-IN" sz="2000" dirty="0"/>
          </a:p>
          <a:p>
            <a:r>
              <a:rPr lang="en-IN" sz="2000" dirty="0">
                <a:hlinkClick r:id="rId3"/>
              </a:rPr>
              <a:t>https://www.analyticsvidhya.com/blog/2023/12/what-is-mobilenetv2/</a:t>
            </a:r>
            <a:endParaRPr lang="en-IN" sz="2000" dirty="0"/>
          </a:p>
          <a:p>
            <a:r>
              <a:rPr lang="en-IN" sz="2000" dirty="0">
                <a:hlinkClick r:id="rId4"/>
              </a:rPr>
              <a:t>https://arxiv.org/pdf/1801.04381</a:t>
            </a:r>
            <a:endParaRPr lang="en-IN" sz="2000" dirty="0"/>
          </a:p>
          <a:p>
            <a:r>
              <a:rPr lang="en-IN" sz="2000" dirty="0">
                <a:hlinkClick r:id="rId5"/>
              </a:rPr>
              <a:t>https://www.researchgate.net/publication/350152088_Deep_Learning_Classification_of_Systemic_Sclerosis_Skin_Using_the_MobileNetV2_Model?_tp=eyJjb250ZXh0Ijp7ImZpcnN0UGFnZSI6Il9kaXJlY3QiLCJwYWdlIjoiX2RpcmVjdCJ9fQ</a:t>
            </a:r>
            <a:endParaRPr lang="en-IN" sz="20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F7E23-B213-1D75-A93E-46149DC3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CA849-26A2-57C1-B570-38271382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F9DCC-E832-6A51-7E50-FBDCF3340EE8}"/>
              </a:ext>
            </a:extLst>
          </p:cNvPr>
          <p:cNvSpPr txBox="1"/>
          <p:nvPr/>
        </p:nvSpPr>
        <p:spPr>
          <a:xfrm>
            <a:off x="3554361" y="4380271"/>
            <a:ext cx="4454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721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85" y="218261"/>
            <a:ext cx="10692015" cy="556112"/>
          </a:xfrm>
        </p:spPr>
        <p:txBody>
          <a:bodyPr anchor="ctr">
            <a:normAutofit/>
          </a:bodyPr>
          <a:lstStyle/>
          <a:p>
            <a:r>
              <a:rPr lang="en-US" sz="310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0030" y="6533886"/>
            <a:ext cx="521970" cy="3077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42B7CED-DC51-4976-975C-28F89E3EDFC9}" type="slidenum">
              <a:rPr lang="en-GB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sz="150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B394194-517C-9456-D840-C7CDB39A3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316146"/>
              </p:ext>
            </p:extLst>
          </p:nvPr>
        </p:nvGraphicFramePr>
        <p:xfrm>
          <a:off x="166485" y="1105627"/>
          <a:ext cx="11859027" cy="5156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27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C8DEAC-54BA-B583-6907-CCE100DD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Farmers often upload:</a:t>
            </a:r>
          </a:p>
          <a:p>
            <a:endParaRPr lang="en-US" dirty="0"/>
          </a:p>
          <a:p>
            <a:r>
              <a:rPr lang="en-US" dirty="0"/>
              <a:t>Cropped images (only legs/ears)</a:t>
            </a:r>
          </a:p>
          <a:p>
            <a:endParaRPr lang="en-US" dirty="0"/>
          </a:p>
          <a:p>
            <a:r>
              <a:rPr lang="en-US" dirty="0"/>
              <a:t>Blurry images</a:t>
            </a:r>
          </a:p>
          <a:p>
            <a:endParaRPr lang="en-US" dirty="0"/>
          </a:p>
          <a:p>
            <a:r>
              <a:rPr lang="en-US" dirty="0"/>
              <a:t>Irrelevant pictures (like surroundings or people)</a:t>
            </a:r>
          </a:p>
          <a:p>
            <a:endParaRPr lang="en-US" dirty="0"/>
          </a:p>
          <a:p>
            <a:r>
              <a:rPr lang="en-US" dirty="0"/>
              <a:t>Leads to data inconsistency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50F7-CBC5-7E41-1D6A-EB517912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CA93D-64BC-ADD3-BC93-C7E29E36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3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A8E25E-F1D8-8936-57EE-A7D6640E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✅ Validate: Is this an animal?</a:t>
            </a:r>
          </a:p>
          <a:p>
            <a:endParaRPr lang="en-US" dirty="0"/>
          </a:p>
          <a:p>
            <a:r>
              <a:rPr lang="en-US" dirty="0"/>
              <a:t>✅ Identify: What species is this? (Cattle, Buffalo, Sheep, etc.)</a:t>
            </a:r>
          </a:p>
          <a:p>
            <a:endParaRPr lang="en-US" dirty="0"/>
          </a:p>
          <a:p>
            <a:r>
              <a:rPr lang="en-US" dirty="0"/>
              <a:t>🔮 Future Scope: Detect the breed (e.g., Sahiwal, Dheer)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68AFF5-345A-D0DF-7F37-FB460A47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Project</a:t>
            </a:r>
            <a:r>
              <a:rPr lang="en-IN" dirty="0"/>
              <a:t>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9735-064D-FEF9-8CE9-73929D2A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1AD815-5C8E-0B54-E14C-AAF03EAA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Real App Data (Pending approval)</a:t>
            </a:r>
          </a:p>
          <a:p>
            <a:endParaRPr lang="en-US" dirty="0"/>
          </a:p>
          <a:p>
            <a:r>
              <a:rPr lang="en-US" dirty="0"/>
              <a:t>Backup: Use Open-Source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Kaggle, </a:t>
            </a:r>
            <a:r>
              <a:rPr lang="en-US" dirty="0" err="1"/>
              <a:t>Freepik</a:t>
            </a:r>
            <a:r>
              <a:rPr lang="en-US" dirty="0"/>
              <a:t>, </a:t>
            </a:r>
            <a:r>
              <a:rPr lang="en-US" dirty="0" err="1"/>
              <a:t>shutterstock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https://www.freepik.com/search?ai=excluded&amp;format=search&amp;last_filter=ai&amp;last_value=excluded&amp;query=Gir+Cow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https://www.shutterstock.com/search/cow-of-gir-breed?image_type=photo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Methodology, Datasets, and Tools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88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1AD815-5C8E-0B54-E14C-AAF03EAA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Framework: </a:t>
            </a:r>
            <a:r>
              <a:rPr lang="en-US" dirty="0" err="1"/>
              <a:t>PyTorch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Model: MobileVNet2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Image Preprocessing</a:t>
            </a:r>
          </a:p>
          <a:p>
            <a:endParaRPr lang="en-US" dirty="0"/>
          </a:p>
          <a:p>
            <a:r>
              <a:rPr lang="en-US" dirty="0"/>
              <a:t>CNN-based classification</a:t>
            </a:r>
          </a:p>
          <a:p>
            <a:endParaRPr lang="en-US" dirty="0"/>
          </a:p>
          <a:p>
            <a:r>
              <a:rPr lang="en-US" dirty="0"/>
              <a:t>Lightweight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Methodology, Datasets, and Tools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74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7A6DD8-926A-F0B2-6B85-0D48D6258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6" y="2101721"/>
            <a:ext cx="9468464" cy="370914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FB30D2-58AD-1018-2E3D-3EE3C3C6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Mobilenetv2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6B69F-9178-4DDC-991D-1049D61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0D2C9-CC50-A357-8A5D-779E0A074A14}"/>
              </a:ext>
            </a:extLst>
          </p:cNvPr>
          <p:cNvSpPr txBox="1"/>
          <p:nvPr/>
        </p:nvSpPr>
        <p:spPr>
          <a:xfrm>
            <a:off x="501446" y="1114881"/>
            <a:ext cx="615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marL="285750" indent="-2857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/>
              <a:t>Depthwise</a:t>
            </a:r>
            <a:r>
              <a:rPr lang="en-US" altLang="en-US" sz="2400" dirty="0"/>
              <a:t> Separable Convolutions</a:t>
            </a:r>
          </a:p>
          <a:p>
            <a:pPr marL="285750" indent="-2857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Inverted Residual Blocks</a:t>
            </a:r>
          </a:p>
          <a:p>
            <a:pPr marL="285750" indent="-2857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Linear Bottleneck</a:t>
            </a:r>
          </a:p>
        </p:txBody>
      </p:sp>
    </p:spTree>
    <p:extLst>
      <p:ext uri="{BB962C8B-B14F-4D97-AF65-F5344CB8AC3E}">
        <p14:creationId xmlns:p14="http://schemas.microsoft.com/office/powerpoint/2010/main" val="356003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1AD815-5C8E-0B54-E14C-AAF03EAA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endParaRPr lang="en-US" dirty="0"/>
          </a:p>
          <a:p>
            <a:r>
              <a:rPr lang="en-US" dirty="0"/>
              <a:t>Precision/Recall (for detecting blurry or invalid images)</a:t>
            </a:r>
          </a:p>
          <a:p>
            <a:endParaRPr lang="en-US" dirty="0"/>
          </a:p>
          <a:p>
            <a:r>
              <a:rPr lang="en-US" dirty="0"/>
              <a:t>Confusion Matrix (for species classification)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76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1AD815-5C8E-0B54-E14C-AAF03EAA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animal image uploads improves system accuracy</a:t>
            </a:r>
          </a:p>
          <a:p>
            <a:endParaRPr lang="en-US" dirty="0"/>
          </a:p>
          <a:p>
            <a:r>
              <a:rPr lang="en-US" dirty="0"/>
              <a:t>Species classification brings automation</a:t>
            </a:r>
          </a:p>
          <a:p>
            <a:endParaRPr lang="en-US" dirty="0"/>
          </a:p>
          <a:p>
            <a:r>
              <a:rPr lang="en-US" dirty="0"/>
              <a:t>MobileVNet2 enables lightweight edge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29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2663</TotalTime>
  <Words>353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Lato</vt:lpstr>
      <vt:lpstr>Office Theme</vt:lpstr>
      <vt:lpstr>Image Validation &amp; Species Identification with AI</vt:lpstr>
      <vt:lpstr>Background</vt:lpstr>
      <vt:lpstr>Problem Statement</vt:lpstr>
      <vt:lpstr>Project Objectives</vt:lpstr>
      <vt:lpstr>Methodology, Datasets, and Tools used</vt:lpstr>
      <vt:lpstr>Methodology, Datasets, and Tools used</vt:lpstr>
      <vt:lpstr>Mobilenetv2 architecture</vt:lpstr>
      <vt:lpstr>Evaluation Metrics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RESPOND PROJECT</dc:title>
  <dc:creator>Ankita</dc:creator>
  <cp:lastModifiedBy>Divya Jyoti</cp:lastModifiedBy>
  <cp:revision>96</cp:revision>
  <cp:lastPrinted>2021-11-16T14:38:43Z</cp:lastPrinted>
  <dcterms:created xsi:type="dcterms:W3CDTF">2016-11-08T06:06:47Z</dcterms:created>
  <dcterms:modified xsi:type="dcterms:W3CDTF">2025-06-27T15:24:42Z</dcterms:modified>
</cp:coreProperties>
</file>