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74" r:id="rId9"/>
    <p:sldId id="262" r:id="rId10"/>
    <p:sldId id="265" r:id="rId11"/>
    <p:sldId id="264" r:id="rId12"/>
    <p:sldId id="267" r:id="rId13"/>
    <p:sldId id="266" r:id="rId14"/>
    <p:sldId id="268" r:id="rId15"/>
    <p:sldId id="270" r:id="rId16"/>
    <p:sldId id="271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86" r:id="rId31"/>
    <p:sldId id="290" r:id="rId32"/>
    <p:sldId id="291" r:id="rId33"/>
    <p:sldId id="297" r:id="rId34"/>
    <p:sldId id="295" r:id="rId35"/>
    <p:sldId id="294" r:id="rId36"/>
    <p:sldId id="292" r:id="rId37"/>
    <p:sldId id="293" r:id="rId38"/>
    <p:sldId id="296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F4C3-2D3E-4C6A-B256-8B3B2A881B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79B5-E2BF-4B57-9564-0912E3E7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folder is where all your html is going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get the movie data to your view?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AF6-F8E4-46FC-B752-D21B651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D2B8-A49A-4274-8592-4731DE74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8E1D-2541-4B58-8EF6-E51203D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562-07D7-49AA-B2BA-400DF3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C3E-F529-4DFD-9E34-3172771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1CD-8671-4EBF-992F-44795A0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D501-F4BD-4EB8-971E-5DE04F80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DE8-BFC5-44B7-8CE4-5DCF1B86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2EBB-7F7F-4E84-ABF6-2282BD7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299E-5A83-4357-8E52-BF7872B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708E-0941-4396-87C9-B8C943F7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7DDF-EC01-4D1D-99F1-64F51D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64C-3540-426F-BF66-26269FD3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80EA-2AAE-448E-A5E3-9AA2E03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7F6F-25D6-4343-9112-C2F10DD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3C64-16F9-4F68-9884-A932754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A11-95B0-427F-99AF-9829E57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974-FA29-4C85-BEAD-A05FE3E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CF1-B143-47C7-90C4-175DEB2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1EF4-6C8E-497D-8649-2E85594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13-6CF1-4045-B802-C848B47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157D-1649-4468-8B48-32B20C34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4D3-03C9-4D9C-AEC0-2DB5EE4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E3C-64E6-438E-A735-F6C7198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2591-337E-4432-902C-3FB9AD3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A3-CC8B-49A1-8B67-75CDA9C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D64-FF66-4C83-BF32-BED29AAF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D687-6777-4486-A5B4-C87D34EF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4D09-86AA-48CF-8F87-39F4799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55FA-1262-400F-B9E2-8A06433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6FA5-8D83-4787-A462-2DA6B6A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48AE-9CB1-4FFE-A06A-C81351F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F56F-5076-4BDC-A7B9-D0DC92F7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BD5E-5D04-453C-8F75-E9ABC128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7387-E9E5-4B75-B846-0F97CAFA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8853F-5757-40C7-87F1-B873FF9B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EFF6-5172-4EAE-8EF9-BFB99DB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2A0A-A49F-414D-B59F-BF7B92E8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DAF5-128E-4117-82F4-ECD62E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8EA-8DCC-41BF-9C39-FC4C61D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A9A0-0A93-4452-A9AF-EAEFC70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D405-58AA-4158-9994-65D5BAE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BAAB-2A33-4FC2-BA7C-3365FB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4056-2521-4D05-9A7F-BAF555A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08CB-3429-48BD-B567-3A2B060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AED5C-A3E2-4411-8E69-FECFFEA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94-DF0B-4D05-9A3C-4D4BBB2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3C2-B66A-4881-91EC-B824C5CE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4565-1056-4CEA-94FA-AF789A5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608F-3BB8-4AE1-A2EC-9FAC553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FB5-7513-4960-84DA-CCFF07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BBA8-4409-4A0C-9537-A3470F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73A-307F-43EF-A7E5-EE33CD6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52B-591C-47A1-9BDD-C2A66B208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B5B3-A3C8-4619-8E9A-04B2045E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9D91-DBA4-4514-95F2-E7DF237D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D35-C2F5-4E08-BDC7-3BA50BE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372A-7F7F-44AE-8BAB-E1AF167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D513B-105F-416E-B4EA-3FF5A64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A182-9186-4A8B-A44E-097EB113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B-490B-4C50-B1B6-B8098909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81-95F7-4B7E-8206-7CC44CA6DF4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34C-BA9D-4F69-8A41-32705715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B226-1A96-4DDA-AB28-452398E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513-B4B2-4C68-88AC-818D1696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Website</a:t>
            </a:r>
          </a:p>
        </p:txBody>
      </p:sp>
    </p:spTree>
    <p:extLst>
      <p:ext uri="{BB962C8B-B14F-4D97-AF65-F5344CB8AC3E}">
        <p14:creationId xmlns:p14="http://schemas.microsoft.com/office/powerpoint/2010/main" val="16761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E52-08B2-444F-B140-09AE1FC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10515600" cy="792556"/>
          </a:xfrm>
        </p:spPr>
        <p:txBody>
          <a:bodyPr/>
          <a:lstStyle/>
          <a:p>
            <a:r>
              <a:rPr lang="en-US" dirty="0"/>
              <a:t>Our movie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B3C2-731B-43E6-948A-3F796CA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512"/>
            <a:ext cx="5181600" cy="5804977"/>
          </a:xfrm>
        </p:spPr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moviedb.json</a:t>
            </a:r>
            <a:r>
              <a:rPr lang="en-US" dirty="0"/>
              <a:t> inside your app folder.</a:t>
            </a:r>
          </a:p>
          <a:p>
            <a:r>
              <a:rPr lang="en-US" dirty="0"/>
              <a:t>Add some movies as per the shown schema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17DA7-953F-4600-8EFC-84210641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512"/>
            <a:ext cx="5181600" cy="58049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"Frozen II"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"Ford v Ferrari"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Kaidhi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"4.0"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13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2965-E97F-4ABE-952A-E830763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A32-A17E-41FD-AE35-89F73EC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moviedb.py </a:t>
            </a:r>
          </a:p>
          <a:p>
            <a:r>
              <a:rPr lang="en-US" dirty="0"/>
              <a:t>Implement a class with following functions.</a:t>
            </a:r>
          </a:p>
          <a:p>
            <a:pPr lvl="1"/>
            <a:r>
              <a:rPr lang="en-US" dirty="0"/>
              <a:t>Get all movies from the database.</a:t>
            </a:r>
          </a:p>
          <a:p>
            <a:pPr lvl="1"/>
            <a:r>
              <a:rPr lang="en-US" dirty="0"/>
              <a:t>Get a movie from the database, given id as input.</a:t>
            </a:r>
          </a:p>
          <a:p>
            <a:pPr lvl="1"/>
            <a:r>
              <a:rPr lang="en-US" dirty="0"/>
              <a:t>Update the movie data, when rating is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1638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16B-9415-4BB5-8276-D4CA5DCD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your routes to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91B0-FDCB-40EE-AB13-9F46EB3D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index method to call the database layer and list all movies.</a:t>
            </a:r>
          </a:p>
          <a:p>
            <a:r>
              <a:rPr lang="en-US" dirty="0"/>
              <a:t>Change the </a:t>
            </a:r>
            <a:r>
              <a:rPr lang="en-US" dirty="0" err="1"/>
              <a:t>update_movie</a:t>
            </a:r>
            <a:r>
              <a:rPr lang="en-US" dirty="0"/>
              <a:t>  method, to call the database layer to update with the new rating.</a:t>
            </a:r>
          </a:p>
        </p:txBody>
      </p:sp>
    </p:spTree>
    <p:extLst>
      <p:ext uri="{BB962C8B-B14F-4D97-AF65-F5344CB8AC3E}">
        <p14:creationId xmlns:p14="http://schemas.microsoft.com/office/powerpoint/2010/main" val="10082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DAAF-E422-4C19-B68B-0A13CF2D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"/>
            <a:ext cx="10515600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moviedb.py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FFE2C-B0DD-4D85-B76E-EF71F4D1EDD3}"/>
              </a:ext>
            </a:extLst>
          </p:cNvPr>
          <p:cNvSpPr/>
          <p:nvPr/>
        </p:nvSpPr>
        <p:spPr>
          <a:xfrm>
            <a:off x="329965" y="713188"/>
            <a:ext cx="1171662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[movie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.movie_data,db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7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329-BB65-499F-A021-C3EBEEB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105066"/>
            <a:ext cx="10515600" cy="415051"/>
          </a:xfrm>
        </p:spPr>
        <p:txBody>
          <a:bodyPr>
            <a:normAutofit fontScale="9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3831-12BB-4F0E-A242-EED54DD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37562"/>
            <a:ext cx="11593587" cy="6031685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Flask, request, escape,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movies.get_movies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int:movie_id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rating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request.args.get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movie[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</a:t>
            </a:r>
          </a:p>
        </p:txBody>
      </p:sp>
    </p:spTree>
    <p:extLst>
      <p:ext uri="{BB962C8B-B14F-4D97-AF65-F5344CB8AC3E}">
        <p14:creationId xmlns:p14="http://schemas.microsoft.com/office/powerpoint/2010/main" val="4452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r>
              <a:rPr lang="en-US" dirty="0"/>
              <a:t>Check point : Does the </a:t>
            </a:r>
            <a:r>
              <a:rPr lang="en-US" dirty="0" err="1"/>
              <a:t>apis</a:t>
            </a:r>
            <a:r>
              <a:rPr lang="en-US" dirty="0"/>
              <a:t> work as expected?</a:t>
            </a:r>
          </a:p>
        </p:txBody>
      </p:sp>
    </p:spTree>
    <p:extLst>
      <p:ext uri="{BB962C8B-B14F-4D97-AF65-F5344CB8AC3E}">
        <p14:creationId xmlns:p14="http://schemas.microsoft.com/office/powerpoint/2010/main" val="21856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pPr algn="ctr"/>
            <a:r>
              <a:rPr lang="en-US" dirty="0"/>
              <a:t>Your backend is now ready!!!</a:t>
            </a:r>
          </a:p>
        </p:txBody>
      </p:sp>
    </p:spTree>
    <p:extLst>
      <p:ext uri="{BB962C8B-B14F-4D97-AF65-F5344CB8AC3E}">
        <p14:creationId xmlns:p14="http://schemas.microsoft.com/office/powerpoint/2010/main" val="31650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349-5811-4939-A43D-A5C48C6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29BB-3335-4791-A1B1-B1C05E9E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templates inside your app folder.</a:t>
            </a:r>
          </a:p>
          <a:p>
            <a:r>
              <a:rPr lang="en-US" dirty="0"/>
              <a:t>Use template inheritance for modular templates.</a:t>
            </a:r>
          </a:p>
          <a:p>
            <a:r>
              <a:rPr lang="en-US" dirty="0"/>
              <a:t>base.html will serve as the layout for our website.</a:t>
            </a:r>
          </a:p>
          <a:p>
            <a:r>
              <a:rPr lang="en-US" dirty="0"/>
              <a:t>movies.html will serve as the primary </a:t>
            </a:r>
            <a:r>
              <a:rPr lang="en-US" dirty="0" err="1"/>
              <a:t>ui</a:t>
            </a:r>
            <a:r>
              <a:rPr lang="en-US" dirty="0"/>
              <a:t> for our website.</a:t>
            </a:r>
          </a:p>
        </p:txBody>
      </p:sp>
    </p:spTree>
    <p:extLst>
      <p:ext uri="{BB962C8B-B14F-4D97-AF65-F5344CB8AC3E}">
        <p14:creationId xmlns:p14="http://schemas.microsoft.com/office/powerpoint/2010/main" val="88485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templates\base.html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{% block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%} {%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templates\movies.html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Templates are working!!!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</p:spTree>
    <p:extLst>
      <p:ext uri="{BB962C8B-B14F-4D97-AF65-F5344CB8AC3E}">
        <p14:creationId xmlns:p14="http://schemas.microsoft.com/office/powerpoint/2010/main" val="9917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395-ACBD-41E3-96FA-B6CC1B32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5D8-D96C-4863-A5D3-B4D1EA1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python installation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i="1" dirty="0"/>
              <a:t>python --version</a:t>
            </a:r>
          </a:p>
          <a:p>
            <a:pPr marL="457200" lvl="1" indent="0">
              <a:buNone/>
            </a:pPr>
            <a:r>
              <a:rPr lang="en-US" i="1" dirty="0"/>
              <a:t>Python 3.8.0</a:t>
            </a:r>
          </a:p>
        </p:txBody>
      </p:sp>
    </p:spTree>
    <p:extLst>
      <p:ext uri="{BB962C8B-B14F-4D97-AF65-F5344CB8AC3E}">
        <p14:creationId xmlns:p14="http://schemas.microsoft.com/office/powerpoint/2010/main" val="29404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6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the template render properly? </a:t>
            </a:r>
          </a:p>
        </p:txBody>
      </p:sp>
    </p:spTree>
    <p:extLst>
      <p:ext uri="{BB962C8B-B14F-4D97-AF65-F5344CB8AC3E}">
        <p14:creationId xmlns:p14="http://schemas.microsoft.com/office/powerpoint/2010/main" val="235526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619-81FF-4425-91AF-889C0AD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7379-E695-4825-9C82-D327FD30D4C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76E-D0E8-4069-896A-8EFC4DD0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76201"/>
            <a:ext cx="10515600" cy="925285"/>
          </a:xfrm>
        </p:spPr>
        <p:txBody>
          <a:bodyPr/>
          <a:lstStyle/>
          <a:p>
            <a:r>
              <a:rPr lang="en-US" dirty="0"/>
              <a:t>Setup a display for movie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ABB-F8AE-4AB6-8930-568B5F0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870858"/>
            <a:ext cx="10515599" cy="591094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movie list appear?</a:t>
            </a:r>
          </a:p>
        </p:txBody>
      </p:sp>
    </p:spTree>
    <p:extLst>
      <p:ext uri="{BB962C8B-B14F-4D97-AF65-F5344CB8AC3E}">
        <p14:creationId xmlns:p14="http://schemas.microsoft.com/office/powerpoint/2010/main" val="8707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E3DD-90DA-4B92-83FB-2D1BDA5A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edit the rating….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A32F-9F9A-49F8-914C-9807DF1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static folder inside app folder.</a:t>
            </a:r>
          </a:p>
          <a:p>
            <a:r>
              <a:rPr lang="en-US" dirty="0"/>
              <a:t>Create a eventhandler.js that will handle interactivity.</a:t>
            </a:r>
          </a:p>
          <a:p>
            <a:r>
              <a:rPr lang="en-US" dirty="0"/>
              <a:t>Edit the head section of base.html to include the required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1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7E3-DCC0-4796-AB14-A8363EF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22238"/>
            <a:ext cx="10515600" cy="645886"/>
          </a:xfrm>
        </p:spPr>
        <p:txBody>
          <a:bodyPr>
            <a:normAutofit fontScale="90000"/>
          </a:bodyPr>
          <a:lstStyle/>
          <a:p>
            <a:r>
              <a:rPr lang="en-US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383B-D7AE-4455-B4E5-9464016D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859971"/>
            <a:ext cx="11179628" cy="56714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"https://code.jquery.com/jquery-3.4.1.js"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"anonymous"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filename='eventhandler.js') }}"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 {% </a:t>
            </a:r>
            <a:r>
              <a:rPr lang="en-US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8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62FE-4104-4A4F-A517-E76B0E9B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505D-43A1-45D1-8245-2D74651C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54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function that gets called when the rating field is double clicked.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We need an identifier to find if any rating field is clicked, so lets add a class = “</a:t>
            </a:r>
            <a:r>
              <a:rPr lang="en-US" dirty="0" err="1"/>
              <a:t>rating_cell</a:t>
            </a:r>
            <a:r>
              <a:rPr lang="en-US" dirty="0"/>
              <a:t>” for all the rating cells.</a:t>
            </a: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sz="15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C156D-524F-4CD6-9B24-355CD92FF5C5}"/>
              </a:ext>
            </a:extLst>
          </p:cNvPr>
          <p:cNvSpPr/>
          <p:nvPr/>
        </p:nvSpPr>
        <p:spPr>
          <a:xfrm>
            <a:off x="1028699" y="3792537"/>
            <a:ext cx="1013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alert(“I am double clicked”)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8133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alert appear on double click?</a:t>
            </a:r>
          </a:p>
        </p:txBody>
      </p:sp>
    </p:spTree>
    <p:extLst>
      <p:ext uri="{BB962C8B-B14F-4D97-AF65-F5344CB8AC3E}">
        <p14:creationId xmlns:p14="http://schemas.microsoft.com/office/powerpoint/2010/main" val="113764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current value in the rating field.</a:t>
            </a:r>
          </a:p>
          <a:p>
            <a:r>
              <a:rPr lang="en-US" dirty="0"/>
              <a:t>Replace the current rating field with an input box.</a:t>
            </a:r>
          </a:p>
          <a:p>
            <a:r>
              <a:rPr lang="en-US" dirty="0"/>
              <a:t>Put the current rating value in the input box.</a:t>
            </a:r>
          </a:p>
          <a:p>
            <a:r>
              <a:rPr lang="en-US" dirty="0"/>
              <a:t>Set the focus to the current text box.</a:t>
            </a:r>
          </a:p>
        </p:txBody>
      </p:sp>
    </p:spTree>
    <p:extLst>
      <p:ext uri="{BB962C8B-B14F-4D97-AF65-F5344CB8AC3E}">
        <p14:creationId xmlns:p14="http://schemas.microsoft.com/office/powerpoint/2010/main" val="5443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00C0-72E4-4936-B56A-125C948E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2C7E-2B0E-4027-99ED-8EB1F01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structure for your project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py</a:t>
            </a:r>
            <a:r>
              <a:rPr lang="en-US" i="1" dirty="0"/>
              <a:t> -m </a:t>
            </a:r>
            <a:r>
              <a:rPr lang="en-US" i="1" dirty="0" err="1"/>
              <a:t>venv</a:t>
            </a:r>
            <a:r>
              <a:rPr lang="en-US" i="1" dirty="0"/>
              <a:t> </a:t>
            </a:r>
            <a:r>
              <a:rPr lang="en-US" i="1" dirty="0" err="1"/>
              <a:t>venv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.\</a:t>
            </a:r>
            <a:r>
              <a:rPr lang="en-US" i="1" dirty="0" err="1"/>
              <a:t>venv</a:t>
            </a:r>
            <a:r>
              <a:rPr lang="en-US" i="1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853346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A249-DBF2-49E1-A8B1-7446CD0D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33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eventhandler.js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0F97D-6228-487D-92EF-7C44FDA53B75}"/>
              </a:ext>
            </a:extLst>
          </p:cNvPr>
          <p:cNvSpPr/>
          <p:nvPr/>
        </p:nvSpPr>
        <p:spPr>
          <a:xfrm>
            <a:off x="293914" y="988484"/>
            <a:ext cx="11723915" cy="49859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().trim();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'&lt;input id="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			        type="text" 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     value="'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'"/&gt;'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9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hits enter, replace the input box with the value in input box.</a:t>
            </a:r>
          </a:p>
          <a:p>
            <a:r>
              <a:rPr lang="en-US" dirty="0"/>
              <a:t>If the user clicks anywhere in the document, replace the input box with the value in input box.</a:t>
            </a:r>
          </a:p>
        </p:txBody>
      </p:sp>
    </p:spTree>
    <p:extLst>
      <p:ext uri="{BB962C8B-B14F-4D97-AF65-F5344CB8AC3E}">
        <p14:creationId xmlns:p14="http://schemas.microsoft.com/office/powerpoint/2010/main" val="423213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0364-C2E4-472E-BFEC-21A1DDBA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76011"/>
            <a:ext cx="10515600" cy="1325563"/>
          </a:xfrm>
        </p:spPr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B57D-F558-4631-B608-6078C8BF4D0C}"/>
              </a:ext>
            </a:extLst>
          </p:cNvPr>
          <p:cNvSpPr/>
          <p:nvPr/>
        </p:nvSpPr>
        <p:spPr>
          <a:xfrm>
            <a:off x="391886" y="1401474"/>
            <a:ext cx="931817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           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5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your user interface accept new rating?</a:t>
            </a:r>
          </a:p>
        </p:txBody>
      </p:sp>
    </p:spTree>
    <p:extLst>
      <p:ext uri="{BB962C8B-B14F-4D97-AF65-F5344CB8AC3E}">
        <p14:creationId xmlns:p14="http://schemas.microsoft.com/office/powerpoint/2010/main" val="129186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CE4-1968-458A-BC91-F622962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new rating to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56E6-6447-433F-A85B-ED36A94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ajax call to the </a:t>
            </a:r>
            <a:r>
              <a:rPr lang="en-US" dirty="0" err="1"/>
              <a:t>api</a:t>
            </a:r>
            <a:r>
              <a:rPr lang="en-US" dirty="0"/>
              <a:t> we have created earlier.</a:t>
            </a:r>
          </a:p>
          <a:p>
            <a:pPr marL="0" indent="0">
              <a:buNone/>
            </a:pPr>
            <a:r>
              <a:rPr lang="en-US" i="1" dirty="0"/>
              <a:t>/movie/&lt;movie id&gt;?rating=&lt;value&gt;.</a:t>
            </a:r>
          </a:p>
          <a:p>
            <a:r>
              <a:rPr lang="en-US" dirty="0"/>
              <a:t>Lets create a small function to do that..</a:t>
            </a:r>
          </a:p>
        </p:txBody>
      </p:sp>
    </p:spTree>
    <p:extLst>
      <p:ext uri="{BB962C8B-B14F-4D97-AF65-F5344CB8AC3E}">
        <p14:creationId xmlns:p14="http://schemas.microsoft.com/office/powerpoint/2010/main" val="1330806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8BD-F3F2-441B-B7C9-F895339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76011"/>
            <a:ext cx="10515600" cy="1325563"/>
          </a:xfrm>
        </p:spPr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3A55E-58C8-4CA1-B949-CF30713E4768}"/>
              </a:ext>
            </a:extLst>
          </p:cNvPr>
          <p:cNvSpPr/>
          <p:nvPr/>
        </p:nvSpPr>
        <p:spPr>
          <a:xfrm>
            <a:off x="555171" y="2274838"/>
            <a:ext cx="1108165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'?rating='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56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CE4-1968-458A-BC91-F622962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new rating to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56E6-6447-433F-A85B-ED36A94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movie id as the id for the row. </a:t>
            </a:r>
          </a:p>
          <a:p>
            <a:r>
              <a:rPr lang="en-US" dirty="0"/>
              <a:t>Fetch it using </a:t>
            </a:r>
            <a:r>
              <a:rPr lang="en-US" dirty="0" err="1"/>
              <a:t>jquery</a:t>
            </a:r>
            <a:r>
              <a:rPr lang="en-US" dirty="0"/>
              <a:t> helper.</a:t>
            </a:r>
          </a:p>
          <a:p>
            <a:r>
              <a:rPr lang="en-US" dirty="0"/>
              <a:t>Use the movie id and rating to make the ajax call.</a:t>
            </a:r>
          </a:p>
        </p:txBody>
      </p:sp>
    </p:spTree>
    <p:extLst>
      <p:ext uri="{BB962C8B-B14F-4D97-AF65-F5344CB8AC3E}">
        <p14:creationId xmlns:p14="http://schemas.microsoft.com/office/powerpoint/2010/main" val="116255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19F-2E3D-4CA4-BD41-6EF99C75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252992"/>
            <a:ext cx="10515600" cy="781151"/>
          </a:xfrm>
        </p:spPr>
        <p:txBody>
          <a:bodyPr/>
          <a:lstStyle/>
          <a:p>
            <a:r>
              <a:rPr lang="en-US" dirty="0"/>
              <a:t>movies.html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B9718-9525-444D-B6A6-5A73DF0FFCEE}"/>
              </a:ext>
            </a:extLst>
          </p:cNvPr>
          <p:cNvSpPr/>
          <p:nvPr/>
        </p:nvSpPr>
        <p:spPr>
          <a:xfrm>
            <a:off x="359228" y="924342"/>
            <a:ext cx="102761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{{movie.id}}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315B9-0AD1-40B0-B8BA-142E8A0D9B3E}"/>
              </a:ext>
            </a:extLst>
          </p:cNvPr>
          <p:cNvSpPr/>
          <p:nvPr/>
        </p:nvSpPr>
        <p:spPr>
          <a:xfrm>
            <a:off x="359228" y="5933658"/>
            <a:ext cx="102761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FE33A1-17CE-46C2-B4E7-BB1FF14A5514}"/>
              </a:ext>
            </a:extLst>
          </p:cNvPr>
          <p:cNvSpPr txBox="1">
            <a:spLocks/>
          </p:cNvSpPr>
          <p:nvPr/>
        </p:nvSpPr>
        <p:spPr>
          <a:xfrm>
            <a:off x="359228" y="5021878"/>
            <a:ext cx="10515600" cy="78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Eventhandler.js</a:t>
            </a:r>
          </a:p>
        </p:txBody>
      </p:sp>
    </p:spTree>
    <p:extLst>
      <p:ext uri="{BB962C8B-B14F-4D97-AF65-F5344CB8AC3E}">
        <p14:creationId xmlns:p14="http://schemas.microsoft.com/office/powerpoint/2010/main" val="125910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FE33A1-17CE-46C2-B4E7-BB1FF14A5514}"/>
              </a:ext>
            </a:extLst>
          </p:cNvPr>
          <p:cNvSpPr txBox="1">
            <a:spLocks/>
          </p:cNvSpPr>
          <p:nvPr/>
        </p:nvSpPr>
        <p:spPr>
          <a:xfrm>
            <a:off x="119742" y="164434"/>
            <a:ext cx="10515600" cy="78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Eventhandler.js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19762-7B52-467D-BBA3-939908F6DBBD}"/>
              </a:ext>
            </a:extLst>
          </p:cNvPr>
          <p:cNvSpPr/>
          <p:nvPr/>
        </p:nvSpPr>
        <p:spPr>
          <a:xfrm>
            <a:off x="119742" y="1305341"/>
            <a:ext cx="11756572" cy="43987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 </a:t>
            </a:r>
          </a:p>
        </p:txBody>
      </p:sp>
    </p:spTree>
    <p:extLst>
      <p:ext uri="{BB962C8B-B14F-4D97-AF65-F5344CB8AC3E}">
        <p14:creationId xmlns:p14="http://schemas.microsoft.com/office/powerpoint/2010/main" val="67093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 you now have a fully functioning application?</a:t>
            </a:r>
          </a:p>
        </p:txBody>
      </p:sp>
    </p:spTree>
    <p:extLst>
      <p:ext uri="{BB962C8B-B14F-4D97-AF65-F5344CB8AC3E}">
        <p14:creationId xmlns:p14="http://schemas.microsoft.com/office/powerpoint/2010/main" val="38275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30F-01B5-4EDE-92E3-665A3B6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E4C-5F92-42DD-83C5-150F8E77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  <a:p>
            <a:pPr marL="457200" lvl="1" indent="0">
              <a:buNone/>
            </a:pPr>
            <a:r>
              <a:rPr lang="en-US" i="1" dirty="0"/>
              <a:t>&gt; pip install Flask</a:t>
            </a:r>
          </a:p>
          <a:p>
            <a:pPr marL="457200" lvl="1" indent="0">
              <a:buNone/>
            </a:pPr>
            <a:r>
              <a:rPr lang="en-US" i="1" dirty="0"/>
              <a:t>Collecting Flask</a:t>
            </a:r>
          </a:p>
          <a:p>
            <a:pPr marL="457200" lvl="1" indent="0">
              <a:buNone/>
            </a:pPr>
            <a:r>
              <a:rPr lang="en-US" i="1" dirty="0"/>
              <a:t>  Downloading….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290-227C-4671-8B4F-BA9EA95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F71-466B-4BCD-8DE5-1F3D3515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B00-534A-4968-B8A4-36320BFF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Checkpoint: Does everything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085-5E7F-4319-809B-1E8B09C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i="1" dirty="0"/>
              <a:t>app.py</a:t>
            </a:r>
            <a:r>
              <a:rPr lang="en-US" dirty="0"/>
              <a:t> in the server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i="1" dirty="0"/>
              <a:t>&gt; set FLASK_APP=app.py</a:t>
            </a:r>
          </a:p>
          <a:p>
            <a:r>
              <a:rPr lang="en-US" i="1" dirty="0"/>
              <a:t>&gt; set FLASK_ENV=development</a:t>
            </a:r>
          </a:p>
          <a:p>
            <a:r>
              <a:rPr lang="en-US" i="1" dirty="0"/>
              <a:t>&gt; flask run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44B4-7F5A-4F1F-8448-91B545CEFE3A}"/>
              </a:ext>
            </a:extLst>
          </p:cNvPr>
          <p:cNvSpPr txBox="1"/>
          <p:nvPr/>
        </p:nvSpPr>
        <p:spPr>
          <a:xfrm>
            <a:off x="1518407" y="2441195"/>
            <a:ext cx="6216243" cy="18204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@app.route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"Working!!!"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D19C-A46C-4F44-A362-904829B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1139-C2A5-4391-BCE3-CBEDA58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movie names, with ratings (0 - 5)</a:t>
            </a:r>
          </a:p>
          <a:p>
            <a:r>
              <a:rPr lang="en-US" dirty="0"/>
              <a:t>The rating should be denoted with stars like </a:t>
            </a:r>
          </a:p>
          <a:p>
            <a:r>
              <a:rPr lang="en-US" dirty="0"/>
              <a:t>You should be able to change the rating from the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5085A7-B869-4AFA-89C8-473E92FC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35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1C0911D7-64E2-42A9-A8B5-9DE5DEB0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8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C84F8BF-29E1-4EDC-B17F-B3B3FFD1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01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A429B-8911-4D6F-91D2-1A6D5EAF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84" y="2281433"/>
            <a:ext cx="457783" cy="475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F9B69-3877-4C8C-92CA-D25444E1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7" y="2281433"/>
            <a:ext cx="457783" cy="4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93D7-EC80-40B2-BF4C-797A6F7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/>
          <a:lstStyle/>
          <a:p>
            <a:r>
              <a:rPr lang="en-US" dirty="0"/>
              <a:t>Get the list of movies : GET /</a:t>
            </a:r>
          </a:p>
          <a:p>
            <a:r>
              <a:rPr lang="en-US" dirty="0"/>
              <a:t>Get the movie with movie id : GET /movie/&lt;movie id&gt; </a:t>
            </a:r>
          </a:p>
          <a:p>
            <a:r>
              <a:rPr lang="en-US" dirty="0"/>
              <a:t>Set the rating for movie : GET /movie/&lt;movie id&gt;?rating=&lt;value&gt;</a:t>
            </a:r>
          </a:p>
        </p:txBody>
      </p:sp>
    </p:spTree>
    <p:extLst>
      <p:ext uri="{BB962C8B-B14F-4D97-AF65-F5344CB8AC3E}">
        <p14:creationId xmlns:p14="http://schemas.microsoft.com/office/powerpoint/2010/main" val="42142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2C0B-DD9A-4AA5-88CA-44A8A73B8D6F}"/>
              </a:ext>
            </a:extLst>
          </p:cNvPr>
          <p:cNvSpPr/>
          <p:nvPr/>
        </p:nvSpPr>
        <p:spPr>
          <a:xfrm>
            <a:off x="536895" y="1867672"/>
            <a:ext cx="1140063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request, escape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List of movies"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'/movie/&lt;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int:movie_id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rating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movie 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with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escape(rating)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330"/>
            <a:ext cx="10515600" cy="1325563"/>
          </a:xfrm>
        </p:spPr>
        <p:txBody>
          <a:bodyPr/>
          <a:lstStyle/>
          <a:p>
            <a:r>
              <a:rPr lang="en-US" dirty="0"/>
              <a:t>Check point : Does the newly defined routes work?</a:t>
            </a:r>
          </a:p>
        </p:txBody>
      </p:sp>
    </p:spTree>
    <p:extLst>
      <p:ext uri="{BB962C8B-B14F-4D97-AF65-F5344CB8AC3E}">
        <p14:creationId xmlns:p14="http://schemas.microsoft.com/office/powerpoint/2010/main" val="39180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2770</Words>
  <Application>Microsoft Office PowerPoint</Application>
  <PresentationFormat>Widescreen</PresentationFormat>
  <Paragraphs>291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Movie Rating Website</vt:lpstr>
      <vt:lpstr>Installation</vt:lpstr>
      <vt:lpstr>Setup a virtual environment</vt:lpstr>
      <vt:lpstr>Install Flask</vt:lpstr>
      <vt:lpstr>Checkpoint: Does everything work?</vt:lpstr>
      <vt:lpstr>Lets get to our app</vt:lpstr>
      <vt:lpstr>Define routes</vt:lpstr>
      <vt:lpstr>Define routes</vt:lpstr>
      <vt:lpstr>Check point : Does the newly defined routes work?</vt:lpstr>
      <vt:lpstr>Our movie database</vt:lpstr>
      <vt:lpstr>Create a database layer</vt:lpstr>
      <vt:lpstr>Hook up your routes to database layer</vt:lpstr>
      <vt:lpstr>moviedb.py</vt:lpstr>
      <vt:lpstr>app.py</vt:lpstr>
      <vt:lpstr>Check point : Does the apis work as expected?</vt:lpstr>
      <vt:lpstr>Your backend is now ready!!!</vt:lpstr>
      <vt:lpstr>Front end</vt:lpstr>
      <vt:lpstr>templates\base.html</vt:lpstr>
      <vt:lpstr>templates\movies.html</vt:lpstr>
      <vt:lpstr>app.py</vt:lpstr>
      <vt:lpstr>Checkpoint : Does the template render properly? </vt:lpstr>
      <vt:lpstr>app.py</vt:lpstr>
      <vt:lpstr>Setup a display for movie list</vt:lpstr>
      <vt:lpstr>Checkpoint : Did the movie list appear?</vt:lpstr>
      <vt:lpstr>Lets edit the rating…. </vt:lpstr>
      <vt:lpstr>base.html</vt:lpstr>
      <vt:lpstr>eventhandler.js</vt:lpstr>
      <vt:lpstr>Checkpoint : Did the alert appear on double click?</vt:lpstr>
      <vt:lpstr>eventhandler.js</vt:lpstr>
      <vt:lpstr>eventhandler.js</vt:lpstr>
      <vt:lpstr>eventhandler.js</vt:lpstr>
      <vt:lpstr>eventhandler.js</vt:lpstr>
      <vt:lpstr>Checkpoint : Does your user interface accept new rating?</vt:lpstr>
      <vt:lpstr>Send the new rating to database </vt:lpstr>
      <vt:lpstr>eventhandler.js</vt:lpstr>
      <vt:lpstr>Send the new rating to database </vt:lpstr>
      <vt:lpstr>movies.html</vt:lpstr>
      <vt:lpstr>PowerPoint Presentation</vt:lpstr>
      <vt:lpstr>Checkpoint : Do you now have a fully functioning application?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Senthilvel Samatharman</dc:creator>
  <cp:lastModifiedBy>Senthilvel Samatharman</cp:lastModifiedBy>
  <cp:revision>41</cp:revision>
  <dcterms:created xsi:type="dcterms:W3CDTF">2019-12-14T03:55:41Z</dcterms:created>
  <dcterms:modified xsi:type="dcterms:W3CDTF">2019-12-20T07:51:48Z</dcterms:modified>
</cp:coreProperties>
</file>