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9" r:id="rId4"/>
    <p:sldId id="273" r:id="rId5"/>
    <p:sldId id="260" r:id="rId6"/>
    <p:sldId id="258" r:id="rId7"/>
    <p:sldId id="261" r:id="rId8"/>
    <p:sldId id="274" r:id="rId9"/>
    <p:sldId id="262" r:id="rId10"/>
    <p:sldId id="265" r:id="rId11"/>
    <p:sldId id="264" r:id="rId12"/>
    <p:sldId id="267" r:id="rId13"/>
    <p:sldId id="266" r:id="rId14"/>
    <p:sldId id="268" r:id="rId15"/>
    <p:sldId id="270" r:id="rId16"/>
    <p:sldId id="271" r:id="rId17"/>
    <p:sldId id="275" r:id="rId18"/>
    <p:sldId id="277" r:id="rId19"/>
    <p:sldId id="278" r:id="rId20"/>
    <p:sldId id="279" r:id="rId21"/>
    <p:sldId id="280" r:id="rId22"/>
    <p:sldId id="282" r:id="rId23"/>
    <p:sldId id="281" r:id="rId24"/>
    <p:sldId id="283" r:id="rId25"/>
    <p:sldId id="284" r:id="rId26"/>
    <p:sldId id="285" r:id="rId27"/>
    <p:sldId id="28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086" autoAdjust="0"/>
  </p:normalViewPr>
  <p:slideViewPr>
    <p:cSldViewPr snapToGrid="0">
      <p:cViewPr varScale="1">
        <p:scale>
          <a:sx n="88" d="100"/>
          <a:sy n="88" d="100"/>
        </p:scale>
        <p:origin x="14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BEF4C3-2D3E-4C6A-B256-8B3B2A881B8E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C79B5-E2BF-4B57-9564-0912E3E75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90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Templates folder is where all your html is going to be.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C79B5-E2BF-4B57-9564-0912E3E75A7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61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this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C79B5-E2BF-4B57-9564-0912E3E75A7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79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this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C79B5-E2BF-4B57-9564-0912E3E75A7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14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you get the movie data to your view?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C79B5-E2BF-4B57-9564-0912E3E75A7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17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32AF6-F8E4-46FC-B752-D21B651D6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7D2B8-A49A-4274-8592-4731DE74F3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28E1D-2541-4B58-8EF6-E51203D9B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6681-95F7-4B7E-8206-7CC44CA6DF40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09562-07D7-49AA-B2BA-400DF32C8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D0C3E-F529-4DFD-9E34-31727712B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78F2-7858-49A3-A04B-98608A9E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0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41CD-8671-4EBF-992F-44795A0DF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4ED501-F4BD-4EB8-971E-5DE04F804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4ADE8-BFC5-44B7-8CE4-5DCF1B860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6681-95F7-4B7E-8206-7CC44CA6DF40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32EBB-7F7F-4E84-ABF6-2282BD75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A299E-5A83-4357-8E52-BF7872BB9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78F2-7858-49A3-A04B-98608A9E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68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1708E-0941-4396-87C9-B8C943F7AC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727DDF-EC01-4D1D-99F1-64F51DEA0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E364C-3540-426F-BF66-26269FD3A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6681-95F7-4B7E-8206-7CC44CA6DF40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680EA-2AAE-448E-A5E3-9AA2E03AD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B7F6F-25D6-4343-9112-C2F10DDBF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78F2-7858-49A3-A04B-98608A9E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83C64-16F9-4F68-9884-A932754CB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A11-95B0-427F-99AF-9829E57BD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9A974-FA29-4C85-BEAD-A05FE3E5C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6681-95F7-4B7E-8206-7CC44CA6DF40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B4CF1-B143-47C7-90C4-175DEB22A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E1EF4-6C8E-497D-8649-2E855949F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78F2-7858-49A3-A04B-98608A9E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70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CB13-6CF1-4045-B802-C848B4786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6157D-1649-4468-8B48-32B20C349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A54D3-03C9-4D9C-AEC0-2DB5EE4AA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6681-95F7-4B7E-8206-7CC44CA6DF40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ABE3C-64E6-438E-A735-F6C7198C9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42591-337E-4432-902C-3FB9AD399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78F2-7858-49A3-A04B-98608A9E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77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C83A3-CC8B-49A1-8B67-75CDA9C50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89D64-FF66-4C83-BF32-BED29AAF5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DD687-6777-4486-A5B4-C87D34EFE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F4D09-86AA-48CF-8F87-39F479919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6681-95F7-4B7E-8206-7CC44CA6DF40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255FA-1262-400F-B9E2-8A06433E0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76FA5-8D83-4787-A462-2DA6B6ADE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78F2-7858-49A3-A04B-98608A9E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73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D48AE-9CB1-4FFE-A06A-C81351F5A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AF56F-5076-4BDC-A7B9-D0DC92F7B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DBD5E-5D04-453C-8F75-E9ABC1280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57387-E9E5-4B75-B846-0F97CAFA91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88853F-5757-40C7-87F1-B873FF9B9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FEFF6-5172-4EAE-8EF9-BFB99DB1A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6681-95F7-4B7E-8206-7CC44CA6DF40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F32A0A-A49F-414D-B59F-BF7B92E89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50DAF5-128E-4117-82F4-ECD62E85F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78F2-7858-49A3-A04B-98608A9E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8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6D8EA-8DCC-41BF-9C39-FC4C61D6F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1A9A0-0A93-4452-A9AF-EAEFC7069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6681-95F7-4B7E-8206-7CC44CA6DF40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4ED405-58AA-4158-9994-65D5BAE2B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2EBAAB-2A33-4FC2-BA7C-3365FB13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78F2-7858-49A3-A04B-98608A9E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9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2E4056-2521-4D05-9A7F-BAF555A02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6681-95F7-4B7E-8206-7CC44CA6DF40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DB08CB-3429-48BD-B567-3A2B06018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AED5C-A3E2-4411-8E69-FECFFEA71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78F2-7858-49A3-A04B-98608A9E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23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85A94-DF0B-4D05-9A3C-4D4BBB292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453C2-B66A-4881-91EC-B824C5CE6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054565-1056-4CEA-94FA-AF789A517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6608F-3BB8-4AE1-A2EC-9FAC5533E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6681-95F7-4B7E-8206-7CC44CA6DF40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DDFB5-7513-4960-84DA-CCFF07528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6BBA8-4409-4A0C-9537-A3470FF59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78F2-7858-49A3-A04B-98608A9E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81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E73A-307F-43EF-A7E5-EE33CD66F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09752B-591C-47A1-9BDD-C2A66B208D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5B5B3-A3C8-4619-8E9A-04B2045E9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99D91-DBA4-4514-95F2-E7DF237D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6681-95F7-4B7E-8206-7CC44CA6DF40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B3D35-C2F5-4E08-BDC7-3BA50BED2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1372A-7F7F-44AE-8BAB-E1AF167B2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78F2-7858-49A3-A04B-98608A9E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45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8D513B-105F-416E-B4EA-3FF5A645B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7A182-9186-4A8B-A44E-097EB1133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C4DDB-490B-4C50-B1B6-B809890944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76681-95F7-4B7E-8206-7CC44CA6DF40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7634C-BA9D-4F69-8A41-3270571592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BB226-1A96-4DDA-AB28-452398E9E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E78F2-7858-49A3-A04B-98608A9E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1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B9513-B4B2-4C68-88AC-818D169668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Movie Rating Website</a:t>
            </a:r>
          </a:p>
        </p:txBody>
      </p:sp>
    </p:spTree>
    <p:extLst>
      <p:ext uri="{BB962C8B-B14F-4D97-AF65-F5344CB8AC3E}">
        <p14:creationId xmlns:p14="http://schemas.microsoft.com/office/powerpoint/2010/main" val="1676116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EBE52-08B2-444F-B140-09AE1FC68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511"/>
            <a:ext cx="10515600" cy="792556"/>
          </a:xfrm>
        </p:spPr>
        <p:txBody>
          <a:bodyPr/>
          <a:lstStyle/>
          <a:p>
            <a:r>
              <a:rPr lang="en-US" dirty="0"/>
              <a:t>Our movie database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EB3C2-731B-43E6-948A-3F796CA8A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81512"/>
            <a:ext cx="5181600" cy="5804977"/>
          </a:xfrm>
        </p:spPr>
        <p:txBody>
          <a:bodyPr/>
          <a:lstStyle/>
          <a:p>
            <a:r>
              <a:rPr lang="en-US" dirty="0"/>
              <a:t>Create a file </a:t>
            </a:r>
            <a:r>
              <a:rPr lang="en-US" dirty="0" err="1"/>
              <a:t>moviedb.json</a:t>
            </a:r>
            <a:r>
              <a:rPr lang="en-US" dirty="0"/>
              <a:t> inside your app folder.</a:t>
            </a:r>
          </a:p>
          <a:p>
            <a:r>
              <a:rPr lang="en-US" dirty="0"/>
              <a:t>Add some movies as per the shown schema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8D17DA7-953F-4600-8EFC-84210641C9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81512"/>
            <a:ext cx="5181600" cy="5804977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"id"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"name"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"Frozen II"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"rating"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"id"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"name"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"Ford v Ferrari"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"rating"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},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"id"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"name"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Kaidhi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"rating"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"4.0"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491373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22965-E97F-4ABE-952A-E830763DA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database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86A32-A17E-41FD-AE35-89F73ECBE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file moviedb.py </a:t>
            </a:r>
          </a:p>
          <a:p>
            <a:r>
              <a:rPr lang="en-US" dirty="0"/>
              <a:t>Implement a class with following functions.</a:t>
            </a:r>
          </a:p>
          <a:p>
            <a:pPr lvl="1"/>
            <a:r>
              <a:rPr lang="en-US" dirty="0"/>
              <a:t>Get all movies from the database.</a:t>
            </a:r>
          </a:p>
          <a:p>
            <a:pPr lvl="1"/>
            <a:r>
              <a:rPr lang="en-US" dirty="0"/>
              <a:t>Get a movie from the database, given id as input.</a:t>
            </a:r>
          </a:p>
          <a:p>
            <a:pPr lvl="1"/>
            <a:r>
              <a:rPr lang="en-US" dirty="0"/>
              <a:t>Update the movie data, when rating is given as input.</a:t>
            </a:r>
          </a:p>
        </p:txBody>
      </p:sp>
    </p:spTree>
    <p:extLst>
      <p:ext uri="{BB962C8B-B14F-4D97-AF65-F5344CB8AC3E}">
        <p14:creationId xmlns:p14="http://schemas.microsoft.com/office/powerpoint/2010/main" val="4163895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DD16B-9415-4BB5-8276-D4CA5DCD4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Hook up your routes to database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891B0-FDCB-40EE-AB13-9F46EB3D0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index method to call the database layer and list all movies.</a:t>
            </a:r>
          </a:p>
          <a:p>
            <a:r>
              <a:rPr lang="en-US" dirty="0"/>
              <a:t>Change the </a:t>
            </a:r>
            <a:r>
              <a:rPr lang="en-US" dirty="0" err="1"/>
              <a:t>update_movie</a:t>
            </a:r>
            <a:r>
              <a:rPr lang="en-US" dirty="0"/>
              <a:t>  method, to call the database layer to update with the new rating.</a:t>
            </a:r>
          </a:p>
        </p:txBody>
      </p:sp>
    </p:spTree>
    <p:extLst>
      <p:ext uri="{BB962C8B-B14F-4D97-AF65-F5344CB8AC3E}">
        <p14:creationId xmlns:p14="http://schemas.microsoft.com/office/powerpoint/2010/main" val="1008214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1DAAF-E422-4C19-B68B-0A13CF2D4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247" y="1"/>
            <a:ext cx="10515600" cy="595618"/>
          </a:xfrm>
        </p:spPr>
        <p:txBody>
          <a:bodyPr>
            <a:normAutofit fontScale="90000"/>
          </a:bodyPr>
          <a:lstStyle/>
          <a:p>
            <a:r>
              <a:rPr lang="en-US" dirty="0"/>
              <a:t>moviedb.py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2FFE2C-B0DD-4D85-B76E-EF71F4D1EDD3}"/>
              </a:ext>
            </a:extLst>
          </p:cNvPr>
          <p:cNvSpPr/>
          <p:nvPr/>
        </p:nvSpPr>
        <p:spPr>
          <a:xfrm>
            <a:off x="329965" y="713188"/>
            <a:ext cx="11716626" cy="59093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db_path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  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db_path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.db_path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db_path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.movie_data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get_movie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my_movie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[movie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movie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.movie_data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movie[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==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 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my_movie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get_movies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.movie_data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update_movie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movie_to_update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.get_movie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(movie[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movie_to_update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movie[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movie_to_update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"rating"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movie[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"rating"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.db_path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.movie_data,db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76749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E7329-BB65-499F-A021-C3EBEEB18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394" y="105066"/>
            <a:ext cx="10515600" cy="415051"/>
          </a:xfrm>
        </p:spPr>
        <p:txBody>
          <a:bodyPr>
            <a:normAutofit fontScale="90000"/>
          </a:bodyPr>
          <a:lstStyle/>
          <a:p>
            <a:r>
              <a:rPr lang="en-US" dirty="0"/>
              <a:t>app.py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13831-12BB-4F0E-A242-EED54DD9D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393" y="637562"/>
            <a:ext cx="11593587" cy="6031685"/>
          </a:xfrm>
          <a:solidFill>
            <a:schemeClr val="tx1"/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flask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Flask, request, escape,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jsonify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moviedb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MovieDB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app = Flask(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__name__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app.route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'/'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methods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'GET'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movies =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MovieDB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"./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moviedb.json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jsonify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movies.get_movies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pPr marL="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app.route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'/movie/&lt;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int:movie_id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&gt;'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methods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'GET'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update_movie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movie_id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moviedb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MovieDB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"./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moviedb.json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movie =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moviedb.get_movie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movie_id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rating =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request.args.get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"rating"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(rating):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movie[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"rating"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(rating)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moviedb.update_movie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(movie)       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jsonify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(movie)</a:t>
            </a:r>
          </a:p>
        </p:txBody>
      </p:sp>
    </p:spTree>
    <p:extLst>
      <p:ext uri="{BB962C8B-B14F-4D97-AF65-F5344CB8AC3E}">
        <p14:creationId xmlns:p14="http://schemas.microsoft.com/office/powerpoint/2010/main" val="445297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54C85E7-9AFD-40D6-AEC3-A039325C6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729" y="2682328"/>
            <a:ext cx="11048301" cy="1325563"/>
          </a:xfrm>
        </p:spPr>
        <p:txBody>
          <a:bodyPr/>
          <a:lstStyle/>
          <a:p>
            <a:r>
              <a:rPr lang="en-US" dirty="0"/>
              <a:t>Check point : Does the </a:t>
            </a:r>
            <a:r>
              <a:rPr lang="en-US" dirty="0" err="1"/>
              <a:t>apis</a:t>
            </a:r>
            <a:r>
              <a:rPr lang="en-US" dirty="0"/>
              <a:t> work as expected?</a:t>
            </a:r>
          </a:p>
        </p:txBody>
      </p:sp>
    </p:spTree>
    <p:extLst>
      <p:ext uri="{BB962C8B-B14F-4D97-AF65-F5344CB8AC3E}">
        <p14:creationId xmlns:p14="http://schemas.microsoft.com/office/powerpoint/2010/main" val="2185660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54C85E7-9AFD-40D6-AEC3-A039325C6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729" y="2682328"/>
            <a:ext cx="11048301" cy="1325563"/>
          </a:xfrm>
        </p:spPr>
        <p:txBody>
          <a:bodyPr/>
          <a:lstStyle/>
          <a:p>
            <a:pPr algn="ctr"/>
            <a:r>
              <a:rPr lang="en-US" dirty="0"/>
              <a:t>Your backend is now ready!!!</a:t>
            </a:r>
          </a:p>
        </p:txBody>
      </p:sp>
    </p:spTree>
    <p:extLst>
      <p:ext uri="{BB962C8B-B14F-4D97-AF65-F5344CB8AC3E}">
        <p14:creationId xmlns:p14="http://schemas.microsoft.com/office/powerpoint/2010/main" val="3165091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0349-5811-4939-A43D-A5C48C6C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E29BB-3335-4791-A1B1-B1C05E9ED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folder templates inside your app folder.</a:t>
            </a:r>
          </a:p>
          <a:p>
            <a:r>
              <a:rPr lang="en-US" dirty="0"/>
              <a:t>Use template inheritance for modular templates.</a:t>
            </a:r>
          </a:p>
          <a:p>
            <a:r>
              <a:rPr lang="en-US" dirty="0"/>
              <a:t>base.html will serve as the layout for our website.</a:t>
            </a:r>
          </a:p>
          <a:p>
            <a:r>
              <a:rPr lang="en-US" dirty="0"/>
              <a:t>movies.html will serve as the primary </a:t>
            </a:r>
            <a:r>
              <a:rPr lang="en-US" dirty="0" err="1"/>
              <a:t>ui</a:t>
            </a:r>
            <a:r>
              <a:rPr lang="en-US" dirty="0"/>
              <a:t> for our website.</a:t>
            </a:r>
          </a:p>
        </p:txBody>
      </p:sp>
    </p:spTree>
    <p:extLst>
      <p:ext uri="{BB962C8B-B14F-4D97-AF65-F5344CB8AC3E}">
        <p14:creationId xmlns:p14="http://schemas.microsoft.com/office/powerpoint/2010/main" val="884859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CC78F-CB69-4AB6-80ED-DCB31B9FA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templates\base.html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6D4174-FA4E-4FE7-8F34-E39850FF36E5}"/>
              </a:ext>
            </a:extLst>
          </p:cNvPr>
          <p:cNvSpPr/>
          <p:nvPr/>
        </p:nvSpPr>
        <p:spPr>
          <a:xfrm>
            <a:off x="838200" y="2091670"/>
            <a:ext cx="10563237" cy="440120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My Movie List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   {% block 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head_block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%}{% 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endblock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%}</a:t>
            </a:r>
          </a:p>
          <a:p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header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header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   {% block 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content_block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%} {% 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endblock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%}</a:t>
            </a:r>
          </a:p>
          <a:p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footer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footer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921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CC78F-CB69-4AB6-80ED-DCB31B9FA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templates\movies.html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6D4174-FA4E-4FE7-8F34-E39850FF36E5}"/>
              </a:ext>
            </a:extLst>
          </p:cNvPr>
          <p:cNvSpPr/>
          <p:nvPr/>
        </p:nvSpPr>
        <p:spPr>
          <a:xfrm>
            <a:off x="838200" y="2091670"/>
            <a:ext cx="10563237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{% </a:t>
            </a:r>
            <a:r>
              <a:rPr lang="en-US" sz="2800" dirty="0">
                <a:solidFill>
                  <a:srgbClr val="C586C0"/>
                </a:solidFill>
                <a:latin typeface="Consolas" panose="020B0609020204030204" pitchFamily="49" charset="0"/>
              </a:rPr>
              <a:t>extends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"base.html"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%}</a:t>
            </a:r>
          </a:p>
          <a:p>
            <a:b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{% </a:t>
            </a:r>
            <a:r>
              <a:rPr lang="en-US" sz="2800" dirty="0">
                <a:solidFill>
                  <a:srgbClr val="C586C0"/>
                </a:solidFill>
                <a:latin typeface="Consolas" panose="020B0609020204030204" pitchFamily="49" charset="0"/>
              </a:rPr>
              <a:t>block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content_block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%}</a:t>
            </a: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Templates are working!!!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{% </a:t>
            </a:r>
            <a:r>
              <a:rPr lang="en-US" sz="2800" dirty="0" err="1">
                <a:solidFill>
                  <a:srgbClr val="C586C0"/>
                </a:solidFill>
                <a:latin typeface="Consolas" panose="020B0609020204030204" pitchFamily="49" charset="0"/>
              </a:rPr>
              <a:t>endblock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%}</a:t>
            </a:r>
          </a:p>
        </p:txBody>
      </p:sp>
    </p:spTree>
    <p:extLst>
      <p:ext uri="{BB962C8B-B14F-4D97-AF65-F5344CB8AC3E}">
        <p14:creationId xmlns:p14="http://schemas.microsoft.com/office/powerpoint/2010/main" val="991789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4395-ACBD-41E3-96FA-B6CC1B324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135D8-D96C-4863-A5D3-B4D1EA1EE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Check for python installation</a:t>
            </a:r>
          </a:p>
          <a:p>
            <a:pPr marL="457200" lvl="1" indent="0">
              <a:buNone/>
            </a:pPr>
            <a:r>
              <a:rPr lang="en-US" dirty="0"/>
              <a:t>&gt; </a:t>
            </a:r>
            <a:r>
              <a:rPr lang="en-US" i="1" dirty="0"/>
              <a:t>python --version</a:t>
            </a:r>
          </a:p>
          <a:p>
            <a:pPr marL="457200" lvl="1" indent="0">
              <a:buNone/>
            </a:pPr>
            <a:r>
              <a:rPr lang="en-US" i="1" dirty="0"/>
              <a:t>Python 3.8.0</a:t>
            </a:r>
          </a:p>
        </p:txBody>
      </p:sp>
    </p:spTree>
    <p:extLst>
      <p:ext uri="{BB962C8B-B14F-4D97-AF65-F5344CB8AC3E}">
        <p14:creationId xmlns:p14="http://schemas.microsoft.com/office/powerpoint/2010/main" val="2940443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CC78F-CB69-4AB6-80ED-DCB31B9FA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app.py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6D4174-FA4E-4FE7-8F34-E39850FF36E5}"/>
              </a:ext>
            </a:extLst>
          </p:cNvPr>
          <p:cNvSpPr/>
          <p:nvPr/>
        </p:nvSpPr>
        <p:spPr>
          <a:xfrm>
            <a:off x="838200" y="2091670"/>
            <a:ext cx="10563237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flask </a:t>
            </a:r>
            <a:r>
              <a:rPr lang="en-US" sz="28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Flask, 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render_template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2800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CDCAA"/>
                </a:solidFill>
                <a:latin typeface="Consolas" panose="020B0609020204030204" pitchFamily="49" charset="0"/>
              </a:rPr>
              <a:t>@</a:t>
            </a:r>
            <a:r>
              <a:rPr lang="en-US" sz="2800" dirty="0" err="1">
                <a:solidFill>
                  <a:srgbClr val="DCDCAA"/>
                </a:solidFill>
                <a:latin typeface="Consolas" panose="020B0609020204030204" pitchFamily="49" charset="0"/>
              </a:rPr>
              <a:t>app.route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'/'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methods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=[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'GET'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>
                <a:solidFill>
                  <a:srgbClr val="DCDCAA"/>
                </a:solidFill>
                <a:latin typeface="Consolas" panose="020B0609020204030204" pitchFamily="49" charset="0"/>
              </a:rPr>
              <a:t>index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28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render_template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'movies.html'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56632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54C85E7-9AFD-40D6-AEC3-A039325C6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14" y="2682328"/>
            <a:ext cx="11832771" cy="1325563"/>
          </a:xfrm>
        </p:spPr>
        <p:txBody>
          <a:bodyPr/>
          <a:lstStyle/>
          <a:p>
            <a:pPr algn="ctr"/>
            <a:r>
              <a:rPr lang="en-US" dirty="0"/>
              <a:t>Checkpoint : Does the template render properly? </a:t>
            </a:r>
          </a:p>
        </p:txBody>
      </p:sp>
    </p:spTree>
    <p:extLst>
      <p:ext uri="{BB962C8B-B14F-4D97-AF65-F5344CB8AC3E}">
        <p14:creationId xmlns:p14="http://schemas.microsoft.com/office/powerpoint/2010/main" val="2355268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B4619-81FF-4425-91AF-889C0AD26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A7379-E695-4825-9C82-D327FD30D4C0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index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moviedb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MovieDB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"./</a:t>
            </a:r>
            <a:r>
              <a:rPr lang="en-US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moviedb.json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   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render_template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'movies.html'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movies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moviedb.get_movies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0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3776E-D0E8-4069-896A-8EFC4DD04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3" y="76201"/>
            <a:ext cx="10515600" cy="925285"/>
          </a:xfrm>
        </p:spPr>
        <p:txBody>
          <a:bodyPr/>
          <a:lstStyle/>
          <a:p>
            <a:r>
              <a:rPr lang="en-US" dirty="0"/>
              <a:t>Setup a display for movie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87ABB-F8AE-4AB6-8930-568B5F0FE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113" y="870858"/>
            <a:ext cx="10515599" cy="5910942"/>
          </a:xfrm>
          <a:solidFill>
            <a:schemeClr val="tx1"/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{%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extends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"base.html"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%}</a:t>
            </a:r>
          </a:p>
          <a:p>
            <a:pPr marL="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{%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block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content_block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%}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Movie 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My Rating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{%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movie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movies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%}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movie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}}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{{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movie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rating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}}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{% </a:t>
            </a:r>
            <a:r>
              <a:rPr lang="en-US" dirty="0" err="1">
                <a:solidFill>
                  <a:srgbClr val="C586C0"/>
                </a:solidFill>
                <a:latin typeface="Consolas" panose="020B0609020204030204" pitchFamily="49" charset="0"/>
              </a:rPr>
              <a:t>endfor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%}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{% </a:t>
            </a:r>
            <a:r>
              <a:rPr lang="en-US" dirty="0" err="1">
                <a:solidFill>
                  <a:srgbClr val="C586C0"/>
                </a:solidFill>
                <a:latin typeface="Consolas" panose="020B0609020204030204" pitchFamily="49" charset="0"/>
              </a:rPr>
              <a:t>endblock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%}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993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54C85E7-9AFD-40D6-AEC3-A039325C6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14" y="2682328"/>
            <a:ext cx="11832771" cy="1325563"/>
          </a:xfrm>
        </p:spPr>
        <p:txBody>
          <a:bodyPr/>
          <a:lstStyle/>
          <a:p>
            <a:pPr algn="ctr"/>
            <a:r>
              <a:rPr lang="en-US" dirty="0"/>
              <a:t>Checkpoint : Did the movie list appear?</a:t>
            </a:r>
          </a:p>
        </p:txBody>
      </p:sp>
    </p:spTree>
    <p:extLst>
      <p:ext uri="{BB962C8B-B14F-4D97-AF65-F5344CB8AC3E}">
        <p14:creationId xmlns:p14="http://schemas.microsoft.com/office/powerpoint/2010/main" val="8707147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9E3DD-90DA-4B92-83FB-2D1BDA5AE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edit the rating….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4A32F-9F9A-49F8-914C-9807DF1F7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static folder inside app folder.</a:t>
            </a:r>
          </a:p>
          <a:p>
            <a:r>
              <a:rPr lang="en-US" dirty="0"/>
              <a:t>Create a eventhandler.js that will handle interactivity.</a:t>
            </a:r>
          </a:p>
          <a:p>
            <a:r>
              <a:rPr lang="en-US" dirty="0"/>
              <a:t>Add </a:t>
            </a:r>
            <a:r>
              <a:rPr lang="en-US" dirty="0" err="1"/>
              <a:t>jquery</a:t>
            </a:r>
            <a:r>
              <a:rPr lang="en-US" dirty="0"/>
              <a:t> to base.html</a:t>
            </a:r>
          </a:p>
          <a:p>
            <a:r>
              <a:rPr lang="en-US" dirty="0"/>
              <a:t>Add reference to event handler in base.html</a:t>
            </a:r>
          </a:p>
        </p:txBody>
      </p:sp>
    </p:spTree>
    <p:extLst>
      <p:ext uri="{BB962C8B-B14F-4D97-AF65-F5344CB8AC3E}">
        <p14:creationId xmlns:p14="http://schemas.microsoft.com/office/powerpoint/2010/main" val="2188316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FB7E3-DCC0-4796-AB14-A8363EF6B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86" y="122238"/>
            <a:ext cx="10515600" cy="645886"/>
          </a:xfrm>
        </p:spPr>
        <p:txBody>
          <a:bodyPr>
            <a:normAutofit fontScale="90000"/>
          </a:bodyPr>
          <a:lstStyle/>
          <a:p>
            <a:r>
              <a:rPr lang="en-US" dirty="0"/>
              <a:t>base.html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A383B-D7AE-4455-B4E5-9464016D9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915" y="859971"/>
            <a:ext cx="11179628" cy="5671458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My Movie List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"https://code.jquery.com/jquery-3.4.1.js"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integrity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"sha256-WpOohJOqMqqyKL9FccASB9O0KwACQJpFTUBLTYOVvVU="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crossorigin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"anonymous"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"{{ </a:t>
            </a:r>
            <a:r>
              <a:rPr lang="en-US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url_for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('static', filename='eventhandler.js') }}"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{%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block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head_block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%} {% </a:t>
            </a:r>
            <a:r>
              <a:rPr lang="en-US" sz="1800" dirty="0" err="1">
                <a:solidFill>
                  <a:srgbClr val="C586C0"/>
                </a:solidFill>
                <a:latin typeface="Consolas" panose="020B0609020204030204" pitchFamily="49" charset="0"/>
              </a:rPr>
              <a:t>endblock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%}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header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header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{%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block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content_block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%} {% </a:t>
            </a:r>
            <a:r>
              <a:rPr lang="en-US" sz="1800" dirty="0" err="1">
                <a:solidFill>
                  <a:srgbClr val="C586C0"/>
                </a:solidFill>
                <a:latin typeface="Consolas" panose="020B0609020204030204" pitchFamily="49" charset="0"/>
              </a:rPr>
              <a:t>endblock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%}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footer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footer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8857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BA249-DBF2-49E1-A8B1-7446CD0D7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7333"/>
            <a:ext cx="10515600" cy="603704"/>
          </a:xfrm>
        </p:spPr>
        <p:txBody>
          <a:bodyPr>
            <a:normAutofit fontScale="90000"/>
          </a:bodyPr>
          <a:lstStyle/>
          <a:p>
            <a:r>
              <a:rPr lang="en-US" dirty="0"/>
              <a:t>eventhandler.js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62407-461E-4E3A-BB61-827E255F4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43" y="681037"/>
            <a:ext cx="11876314" cy="6099630"/>
          </a:xfrm>
          <a:solidFill>
            <a:schemeClr val="tx1"/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".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rating_cell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dblclick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stopPropagation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currentEle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updateVal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currentEle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updateVal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currentEle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currentEle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'&lt;input class="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thVal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 type="text" value="'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'" /&gt;'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".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thVal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focus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".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thVal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keyup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keyCode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currentEle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".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thVal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trim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});</a:t>
            </a:r>
          </a:p>
          <a:p>
            <a:pPr marL="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currentEle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".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thVal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trim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790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400C0-72E4-4936-B56A-125C948E1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a virtual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32C7E-2B0E-4027-99ED-8EB1F0155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folder structure for your project –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&gt; </a:t>
            </a:r>
            <a:r>
              <a:rPr lang="en-US" i="1" dirty="0" err="1"/>
              <a:t>mkdir</a:t>
            </a:r>
            <a:r>
              <a:rPr lang="en-US" i="1" dirty="0"/>
              <a:t> </a:t>
            </a:r>
            <a:r>
              <a:rPr lang="en-US" i="1" dirty="0" err="1"/>
              <a:t>movie_rating</a:t>
            </a:r>
            <a:endParaRPr lang="en-US" i="1" dirty="0"/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&gt; cd </a:t>
            </a:r>
            <a:r>
              <a:rPr lang="en-US" i="1" dirty="0" err="1"/>
              <a:t>movie_rating</a:t>
            </a:r>
            <a:endParaRPr lang="en-US" i="1" dirty="0"/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&gt; </a:t>
            </a:r>
            <a:r>
              <a:rPr lang="en-US" i="1" dirty="0" err="1"/>
              <a:t>py</a:t>
            </a:r>
            <a:r>
              <a:rPr lang="en-US" i="1" dirty="0"/>
              <a:t> -m </a:t>
            </a:r>
            <a:r>
              <a:rPr lang="en-US" i="1" dirty="0" err="1"/>
              <a:t>venv</a:t>
            </a:r>
            <a:r>
              <a:rPr lang="en-US" i="1" dirty="0"/>
              <a:t> </a:t>
            </a:r>
            <a:r>
              <a:rPr lang="en-US" i="1" dirty="0" err="1"/>
              <a:t>venv</a:t>
            </a:r>
            <a:endParaRPr lang="en-US" i="1" dirty="0"/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.\</a:t>
            </a:r>
            <a:r>
              <a:rPr lang="en-US" i="1" dirty="0" err="1"/>
              <a:t>venv</a:t>
            </a:r>
            <a:r>
              <a:rPr lang="en-US" i="1" dirty="0"/>
              <a:t>\Scripts\activate</a:t>
            </a:r>
          </a:p>
        </p:txBody>
      </p:sp>
    </p:spTree>
    <p:extLst>
      <p:ext uri="{BB962C8B-B14F-4D97-AF65-F5344CB8AC3E}">
        <p14:creationId xmlns:p14="http://schemas.microsoft.com/office/powerpoint/2010/main" val="1853346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F730F-01B5-4EDE-92E3-665A3B6C9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Flask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41E4C-5F92-42DD-83C5-150F8E779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Flask</a:t>
            </a:r>
          </a:p>
          <a:p>
            <a:pPr marL="457200" lvl="1" indent="0">
              <a:buNone/>
            </a:pPr>
            <a:r>
              <a:rPr lang="en-US" i="1" dirty="0"/>
              <a:t>&gt; pip install Flask</a:t>
            </a:r>
          </a:p>
          <a:p>
            <a:pPr marL="457200" lvl="1" indent="0">
              <a:buNone/>
            </a:pPr>
            <a:r>
              <a:rPr lang="en-US" i="1" dirty="0"/>
              <a:t>Collecting Flask</a:t>
            </a:r>
          </a:p>
          <a:p>
            <a:pPr marL="457200" lvl="1" indent="0">
              <a:buNone/>
            </a:pPr>
            <a:r>
              <a:rPr lang="en-US" i="1" dirty="0"/>
              <a:t>  Downloading….</a:t>
            </a:r>
          </a:p>
          <a:p>
            <a:pPr marL="914400" lvl="2" indent="0">
              <a:buNone/>
            </a:pPr>
            <a:r>
              <a:rPr lang="en-US" i="1" dirty="0"/>
              <a:t>….</a:t>
            </a:r>
          </a:p>
          <a:p>
            <a:pPr marL="914400" lvl="2" indent="0">
              <a:buNone/>
            </a:pPr>
            <a:r>
              <a:rPr lang="en-US" i="1" dirty="0"/>
              <a:t>….</a:t>
            </a:r>
          </a:p>
          <a:p>
            <a:pPr marL="914400" lvl="2" indent="0">
              <a:buNone/>
            </a:pPr>
            <a:r>
              <a:rPr lang="en-US" i="1" dirty="0"/>
              <a:t>….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832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29B00-534A-4968-B8A4-36320BFFD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Checkpoint: Does everything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AE085-5E7F-4319-809B-1E8B09CB2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file </a:t>
            </a:r>
            <a:r>
              <a:rPr lang="en-US" i="1" dirty="0"/>
              <a:t>app.py</a:t>
            </a:r>
            <a:r>
              <a:rPr lang="en-US" dirty="0"/>
              <a:t> in the server folder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da-DK" i="1" dirty="0"/>
              <a:t>&gt; set FLASK_APP=app.py</a:t>
            </a:r>
          </a:p>
          <a:p>
            <a:r>
              <a:rPr lang="en-US" i="1" dirty="0"/>
              <a:t>&gt; set FLASK_ENV=development</a:t>
            </a:r>
          </a:p>
          <a:p>
            <a:r>
              <a:rPr lang="en-US" i="1" dirty="0"/>
              <a:t>&gt; flask run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7B44B4-7F5A-4F1F-8448-91B545CEFE3A}"/>
              </a:ext>
            </a:extLst>
          </p:cNvPr>
          <p:cNvSpPr txBox="1"/>
          <p:nvPr/>
        </p:nvSpPr>
        <p:spPr>
          <a:xfrm>
            <a:off x="1518407" y="2441195"/>
            <a:ext cx="6216243" cy="1820411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flask </a:t>
            </a:r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Flask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app = Flask(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__name__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DCDCAA"/>
                </a:solidFill>
                <a:latin typeface="Consolas" panose="020B0609020204030204" pitchFamily="49" charset="0"/>
              </a:rPr>
              <a:t>@app.route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'/'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DCDCAA"/>
                </a:solidFill>
                <a:latin typeface="Consolas" panose="020B0609020204030204" pitchFamily="49" charset="0"/>
              </a:rPr>
              <a:t>index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"Working!!!"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218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2D19C-A46C-4F44-A362-904829B39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get to our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F1139-C2A5-4391-BCE3-CBEDA5841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movie names, with ratings (0 - 5)</a:t>
            </a:r>
          </a:p>
          <a:p>
            <a:r>
              <a:rPr lang="en-US" dirty="0"/>
              <a:t>The rating should be denoted with stars like </a:t>
            </a:r>
          </a:p>
          <a:p>
            <a:r>
              <a:rPr lang="en-US" dirty="0"/>
              <a:t>You should be able to change the rating from the UI.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D5085A7-B869-4AFA-89C8-473E92FC0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535" y="2281433"/>
            <a:ext cx="457783" cy="47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See the source image">
            <a:extLst>
              <a:ext uri="{FF2B5EF4-FFF2-40B4-BE49-F238E27FC236}">
                <a16:creationId xmlns:a16="http://schemas.microsoft.com/office/drawing/2014/main" id="{1C0911D7-64E2-42A9-A8B5-9DE5DEB08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318" y="2281433"/>
            <a:ext cx="457783" cy="47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ee the source image">
            <a:extLst>
              <a:ext uri="{FF2B5EF4-FFF2-40B4-BE49-F238E27FC236}">
                <a16:creationId xmlns:a16="http://schemas.microsoft.com/office/drawing/2014/main" id="{EC84F8BF-29E1-4EDC-B17F-B3B3FFD1E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101" y="2281433"/>
            <a:ext cx="457783" cy="47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5A429B-8911-4D6F-91D2-1A6D5EAFF0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884" y="2281433"/>
            <a:ext cx="457783" cy="4756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8F9B69-3877-4C8C-92CA-D25444E199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667" y="2281433"/>
            <a:ext cx="457783" cy="47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573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EAB5E-BFCC-48B8-9D61-815A05EAC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593D7-EC80-40B2-BF4C-797A6F7B5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2619"/>
            <a:ext cx="10515600" cy="4351338"/>
          </a:xfrm>
        </p:spPr>
        <p:txBody>
          <a:bodyPr/>
          <a:lstStyle/>
          <a:p>
            <a:r>
              <a:rPr lang="en-US" dirty="0"/>
              <a:t>Get the list of movies : GET /</a:t>
            </a:r>
          </a:p>
          <a:p>
            <a:r>
              <a:rPr lang="en-US" dirty="0"/>
              <a:t>Get the movie with movie id : GET /movie/&lt;movie id&gt; </a:t>
            </a:r>
          </a:p>
          <a:p>
            <a:r>
              <a:rPr lang="en-US" dirty="0"/>
              <a:t>Set the rating for movie : GET /movie/&lt;movie id&gt;?rating=&lt;value&gt;</a:t>
            </a:r>
          </a:p>
        </p:txBody>
      </p:sp>
    </p:spTree>
    <p:extLst>
      <p:ext uri="{BB962C8B-B14F-4D97-AF65-F5344CB8AC3E}">
        <p14:creationId xmlns:p14="http://schemas.microsoft.com/office/powerpoint/2010/main" val="4214265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EAB5E-BFCC-48B8-9D61-815A05EAC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routes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F22C0B-DD9A-4AA5-88CA-44A8A73B8D6F}"/>
              </a:ext>
            </a:extLst>
          </p:cNvPr>
          <p:cNvSpPr/>
          <p:nvPr/>
        </p:nvSpPr>
        <p:spPr>
          <a:xfrm>
            <a:off x="536895" y="1867672"/>
            <a:ext cx="11400639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flask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Flask, request, escape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app = Flask(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app.route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'GET'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"Get List of movies"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app.route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'/movie/&lt;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int:movie_id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'GET'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update_movie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rating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request.args.get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"rating"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"updating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movie id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escape(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movie_id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with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escape(rating)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811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54C85E7-9AFD-40D6-AEC3-A039325C6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33330"/>
            <a:ext cx="10515600" cy="1325563"/>
          </a:xfrm>
        </p:spPr>
        <p:txBody>
          <a:bodyPr/>
          <a:lstStyle/>
          <a:p>
            <a:r>
              <a:rPr lang="en-US" dirty="0"/>
              <a:t>Check point : Does the newly defined routes work?</a:t>
            </a:r>
          </a:p>
        </p:txBody>
      </p:sp>
    </p:spTree>
    <p:extLst>
      <p:ext uri="{BB962C8B-B14F-4D97-AF65-F5344CB8AC3E}">
        <p14:creationId xmlns:p14="http://schemas.microsoft.com/office/powerpoint/2010/main" val="3918081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2806</TotalTime>
  <Words>1920</Words>
  <Application>Microsoft Office PowerPoint</Application>
  <PresentationFormat>Widescreen</PresentationFormat>
  <Paragraphs>218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Office Theme</vt:lpstr>
      <vt:lpstr>Movie Rating Website</vt:lpstr>
      <vt:lpstr>Installation</vt:lpstr>
      <vt:lpstr>Setup a virtual environment</vt:lpstr>
      <vt:lpstr>Install Flask</vt:lpstr>
      <vt:lpstr>Checkpoint: Does everything work?</vt:lpstr>
      <vt:lpstr>Lets get to our app</vt:lpstr>
      <vt:lpstr>Define routes</vt:lpstr>
      <vt:lpstr>Define routes</vt:lpstr>
      <vt:lpstr>Check point : Does the newly defined routes work?</vt:lpstr>
      <vt:lpstr>Our movie database</vt:lpstr>
      <vt:lpstr>Create a database layer</vt:lpstr>
      <vt:lpstr>Hook up your routes to database layer</vt:lpstr>
      <vt:lpstr>moviedb.py</vt:lpstr>
      <vt:lpstr>app.py</vt:lpstr>
      <vt:lpstr>Check point : Does the apis work as expected?</vt:lpstr>
      <vt:lpstr>Your backend is now ready!!!</vt:lpstr>
      <vt:lpstr>Front end</vt:lpstr>
      <vt:lpstr>templates\base.html</vt:lpstr>
      <vt:lpstr>templates\movies.html</vt:lpstr>
      <vt:lpstr>app.py</vt:lpstr>
      <vt:lpstr>Checkpoint : Does the template render properly? </vt:lpstr>
      <vt:lpstr>app.py</vt:lpstr>
      <vt:lpstr>Setup a display for movie list</vt:lpstr>
      <vt:lpstr>Checkpoint : Did the movie list appear?</vt:lpstr>
      <vt:lpstr>Lets edit the rating…. </vt:lpstr>
      <vt:lpstr>base.html</vt:lpstr>
      <vt:lpstr>eventhandler.js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Senthilvel Samatharman</dc:creator>
  <cp:lastModifiedBy>Senthilvel Samatharman</cp:lastModifiedBy>
  <cp:revision>29</cp:revision>
  <dcterms:created xsi:type="dcterms:W3CDTF">2019-12-14T03:55:41Z</dcterms:created>
  <dcterms:modified xsi:type="dcterms:W3CDTF">2019-12-19T14:24:42Z</dcterms:modified>
</cp:coreProperties>
</file>