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73" r:id="rId5"/>
    <p:sldId id="260" r:id="rId6"/>
    <p:sldId id="258" r:id="rId7"/>
    <p:sldId id="261" r:id="rId8"/>
    <p:sldId id="274" r:id="rId9"/>
    <p:sldId id="262" r:id="rId10"/>
    <p:sldId id="265" r:id="rId11"/>
    <p:sldId id="264" r:id="rId12"/>
    <p:sldId id="267" r:id="rId13"/>
    <p:sldId id="266" r:id="rId14"/>
    <p:sldId id="268" r:id="rId15"/>
    <p:sldId id="270" r:id="rId16"/>
    <p:sldId id="271" r:id="rId17"/>
    <p:sldId id="275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4" r:id="rId26"/>
    <p:sldId id="285" r:id="rId27"/>
    <p:sldId id="287" r:id="rId28"/>
    <p:sldId id="288" r:id="rId29"/>
    <p:sldId id="289" r:id="rId30"/>
    <p:sldId id="286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086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F4C3-2D3E-4C6A-B256-8B3B2A881B8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C79B5-E2BF-4B57-9564-0912E3E7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Templates folder is where all your html is going to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get the movie data to your view?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2AF6-F8E4-46FC-B752-D21B651D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7D2B8-A49A-4274-8592-4731DE74F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8E1D-2541-4B58-8EF6-E51203D9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9562-07D7-49AA-B2BA-400DF32C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0C3E-F529-4DFD-9E34-31727712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0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41CD-8671-4EBF-992F-44795A0D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ED501-F4BD-4EB8-971E-5DE04F80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ADE8-BFC5-44B7-8CE4-5DCF1B86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2EBB-7F7F-4E84-ABF6-2282BD75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A299E-5A83-4357-8E52-BF7872BB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1708E-0941-4396-87C9-B8C943F7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27DDF-EC01-4D1D-99F1-64F51DEA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364C-3540-426F-BF66-26269FD3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680EA-2AAE-448E-A5E3-9AA2E03A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7F6F-25D6-4343-9112-C2F10DDB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3C64-16F9-4F68-9884-A932754C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A11-95B0-427F-99AF-9829E57B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A974-FA29-4C85-BEAD-A05FE3E5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4CF1-B143-47C7-90C4-175DEB22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1EF4-6C8E-497D-8649-2E85594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CB13-6CF1-4045-B802-C848B47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157D-1649-4468-8B48-32B20C34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54D3-03C9-4D9C-AEC0-2DB5EE4A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BE3C-64E6-438E-A735-F6C7198C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2591-337E-4432-902C-3FB9AD39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83A3-CC8B-49A1-8B67-75CDA9C5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9D64-FF66-4C83-BF32-BED29AAF5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DD687-6777-4486-A5B4-C87D34EFE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4D09-86AA-48CF-8F87-39F47991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55FA-1262-400F-B9E2-8A06433E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6FA5-8D83-4787-A462-2DA6B6A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48AE-9CB1-4FFE-A06A-C81351F5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F56F-5076-4BDC-A7B9-D0DC92F7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BD5E-5D04-453C-8F75-E9ABC128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57387-E9E5-4B75-B846-0F97CAFA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8853F-5757-40C7-87F1-B873FF9B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FEFF6-5172-4EAE-8EF9-BFB99DB1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32A0A-A49F-414D-B59F-BF7B92E8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0DAF5-128E-4117-82F4-ECD62E85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D8EA-8DCC-41BF-9C39-FC4C61D6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1A9A0-0A93-4452-A9AF-EAEFC706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ED405-58AA-4158-9994-65D5BAE2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EBAAB-2A33-4FC2-BA7C-3365FB13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E4056-2521-4D05-9A7F-BAF555A0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B08CB-3429-48BD-B567-3A2B0601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AED5C-A3E2-4411-8E69-FECFFEA7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A94-DF0B-4D05-9A3C-4D4BBB29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53C2-B66A-4881-91EC-B824C5CE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54565-1056-4CEA-94FA-AF789A51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608F-3BB8-4AE1-A2EC-9FAC553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DFB5-7513-4960-84DA-CCFF0752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6BBA8-4409-4A0C-9537-A3470FF5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E73A-307F-43EF-A7E5-EE33CD66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9752B-591C-47A1-9BDD-C2A66B208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5B5B3-A3C8-4619-8E9A-04B2045E9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9D91-DBA4-4514-95F2-E7DF237D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3D35-C2F5-4E08-BDC7-3BA50BED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372A-7F7F-44AE-8BAB-E1AF167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D513B-105F-416E-B4EA-3FF5A645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7A182-9186-4A8B-A44E-097EB113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4DDB-490B-4C50-B1B6-B8098909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6681-95F7-4B7E-8206-7CC44CA6DF4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7634C-BA9D-4F69-8A41-327057159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B226-1A96-4DDA-AB28-452398E9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9513-B4B2-4C68-88AC-818D16966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Rating Website</a:t>
            </a:r>
          </a:p>
        </p:txBody>
      </p:sp>
    </p:spTree>
    <p:extLst>
      <p:ext uri="{BB962C8B-B14F-4D97-AF65-F5344CB8AC3E}">
        <p14:creationId xmlns:p14="http://schemas.microsoft.com/office/powerpoint/2010/main" val="167611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BE52-08B2-444F-B140-09AE1FC6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11"/>
            <a:ext cx="10515600" cy="792556"/>
          </a:xfrm>
        </p:spPr>
        <p:txBody>
          <a:bodyPr/>
          <a:lstStyle/>
          <a:p>
            <a:r>
              <a:rPr lang="en-US" dirty="0"/>
              <a:t>Our movie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EB3C2-731B-43E6-948A-3F796CA8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512"/>
            <a:ext cx="5181600" cy="5804977"/>
          </a:xfrm>
        </p:spPr>
        <p:txBody>
          <a:bodyPr/>
          <a:lstStyle/>
          <a:p>
            <a:r>
              <a:rPr lang="en-US" dirty="0"/>
              <a:t>Create a file </a:t>
            </a:r>
            <a:r>
              <a:rPr lang="en-US" dirty="0" err="1"/>
              <a:t>moviedb.json</a:t>
            </a:r>
            <a:r>
              <a:rPr lang="en-US" dirty="0"/>
              <a:t> inside your app folder.</a:t>
            </a:r>
          </a:p>
          <a:p>
            <a:r>
              <a:rPr lang="en-US" dirty="0"/>
              <a:t>Add some movies as per the shown schema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D17DA7-953F-4600-8EFC-84210641C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1512"/>
            <a:ext cx="5181600" cy="580497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"Frozen II"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"Ford v Ferrari"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Kaidhi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"4.0"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137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2965-E97F-4ABE-952A-E830763D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6A32-A17E-41FD-AE35-89F73ECB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moviedb.py </a:t>
            </a:r>
          </a:p>
          <a:p>
            <a:r>
              <a:rPr lang="en-US" dirty="0"/>
              <a:t>Implement a class with following functions.</a:t>
            </a:r>
          </a:p>
          <a:p>
            <a:pPr lvl="1"/>
            <a:r>
              <a:rPr lang="en-US" dirty="0"/>
              <a:t>Get all movies from the database.</a:t>
            </a:r>
          </a:p>
          <a:p>
            <a:pPr lvl="1"/>
            <a:r>
              <a:rPr lang="en-US" dirty="0"/>
              <a:t>Get a movie from the database, given id as input.</a:t>
            </a:r>
          </a:p>
          <a:p>
            <a:pPr lvl="1"/>
            <a:r>
              <a:rPr lang="en-US" dirty="0"/>
              <a:t>Update the movie data, when rating is given as input.</a:t>
            </a:r>
          </a:p>
        </p:txBody>
      </p:sp>
    </p:spTree>
    <p:extLst>
      <p:ext uri="{BB962C8B-B14F-4D97-AF65-F5344CB8AC3E}">
        <p14:creationId xmlns:p14="http://schemas.microsoft.com/office/powerpoint/2010/main" val="416389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16B-9415-4BB5-8276-D4CA5DCD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up your routes to 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91B0-FDCB-40EE-AB13-9F46EB3D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index method to call the database layer and list all movies.</a:t>
            </a:r>
          </a:p>
          <a:p>
            <a:r>
              <a:rPr lang="en-US" dirty="0"/>
              <a:t>Change the </a:t>
            </a:r>
            <a:r>
              <a:rPr lang="en-US" dirty="0" err="1"/>
              <a:t>update_movie</a:t>
            </a:r>
            <a:r>
              <a:rPr lang="en-US" dirty="0"/>
              <a:t>  method, to call the database layer to update with the new rating.</a:t>
            </a:r>
          </a:p>
        </p:txBody>
      </p:sp>
    </p:spTree>
    <p:extLst>
      <p:ext uri="{BB962C8B-B14F-4D97-AF65-F5344CB8AC3E}">
        <p14:creationId xmlns:p14="http://schemas.microsoft.com/office/powerpoint/2010/main" val="100821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DAAF-E422-4C19-B68B-0A13CF2D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7" y="1"/>
            <a:ext cx="10515600" cy="595618"/>
          </a:xfrm>
        </p:spPr>
        <p:txBody>
          <a:bodyPr>
            <a:normAutofit fontScale="90000"/>
          </a:bodyPr>
          <a:lstStyle/>
          <a:p>
            <a:r>
              <a:rPr lang="en-US" dirty="0"/>
              <a:t>moviedb.py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FFE2C-B0DD-4D85-B76E-EF71F4D1EDD3}"/>
              </a:ext>
            </a:extLst>
          </p:cNvPr>
          <p:cNvSpPr/>
          <p:nvPr/>
        </p:nvSpPr>
        <p:spPr>
          <a:xfrm>
            <a:off x="329965" y="713188"/>
            <a:ext cx="11716626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db_path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[movie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movie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get_movies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.get_movie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.movie_data,db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74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7329-BB65-499F-A021-C3EBEEB1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105066"/>
            <a:ext cx="10515600" cy="415051"/>
          </a:xfrm>
        </p:spPr>
        <p:txBody>
          <a:bodyPr>
            <a:normAutofit fontScale="90000"/>
          </a:bodyPr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3831-12BB-4F0E-A242-EED54DD9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637562"/>
            <a:ext cx="11593587" cy="6031685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Flask, request, escape,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app = Flask(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movies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movies.get_movies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'/movie/&lt;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int:movie_id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movie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moviedb.get_movie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rating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request.args.get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(rating):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movie[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(rating)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moviedb.update_movie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(movie)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(movie)</a:t>
            </a:r>
          </a:p>
        </p:txBody>
      </p:sp>
    </p:spTree>
    <p:extLst>
      <p:ext uri="{BB962C8B-B14F-4D97-AF65-F5344CB8AC3E}">
        <p14:creationId xmlns:p14="http://schemas.microsoft.com/office/powerpoint/2010/main" val="44529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" y="2682328"/>
            <a:ext cx="11048301" cy="1325563"/>
          </a:xfrm>
        </p:spPr>
        <p:txBody>
          <a:bodyPr/>
          <a:lstStyle/>
          <a:p>
            <a:r>
              <a:rPr lang="en-US" dirty="0"/>
              <a:t>Check point : Does the </a:t>
            </a:r>
            <a:r>
              <a:rPr lang="en-US" dirty="0" err="1"/>
              <a:t>apis</a:t>
            </a:r>
            <a:r>
              <a:rPr lang="en-US" dirty="0"/>
              <a:t> work as expected?</a:t>
            </a:r>
          </a:p>
        </p:txBody>
      </p:sp>
    </p:spTree>
    <p:extLst>
      <p:ext uri="{BB962C8B-B14F-4D97-AF65-F5344CB8AC3E}">
        <p14:creationId xmlns:p14="http://schemas.microsoft.com/office/powerpoint/2010/main" val="218566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" y="2682328"/>
            <a:ext cx="11048301" cy="1325563"/>
          </a:xfrm>
        </p:spPr>
        <p:txBody>
          <a:bodyPr/>
          <a:lstStyle/>
          <a:p>
            <a:pPr algn="ctr"/>
            <a:r>
              <a:rPr lang="en-US" dirty="0"/>
              <a:t>Your backend is now ready!!!</a:t>
            </a:r>
          </a:p>
        </p:txBody>
      </p:sp>
    </p:spTree>
    <p:extLst>
      <p:ext uri="{BB962C8B-B14F-4D97-AF65-F5344CB8AC3E}">
        <p14:creationId xmlns:p14="http://schemas.microsoft.com/office/powerpoint/2010/main" val="316509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0349-5811-4939-A43D-A5C48C6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29BB-3335-4791-A1B1-B1C05E9E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folder templates inside your app folder.</a:t>
            </a:r>
          </a:p>
          <a:p>
            <a:r>
              <a:rPr lang="en-US" dirty="0"/>
              <a:t>Use template inheritance for modular templates.</a:t>
            </a:r>
          </a:p>
          <a:p>
            <a:r>
              <a:rPr lang="en-US" dirty="0"/>
              <a:t>base.html will serve as the layout for our website.</a:t>
            </a:r>
          </a:p>
          <a:p>
            <a:r>
              <a:rPr lang="en-US" dirty="0"/>
              <a:t>movies.html will serve as the primary </a:t>
            </a:r>
            <a:r>
              <a:rPr lang="en-US" dirty="0" err="1"/>
              <a:t>ui</a:t>
            </a:r>
            <a:r>
              <a:rPr lang="en-US" dirty="0"/>
              <a:t> for our website.</a:t>
            </a:r>
          </a:p>
        </p:txBody>
      </p:sp>
    </p:spTree>
    <p:extLst>
      <p:ext uri="{BB962C8B-B14F-4D97-AF65-F5344CB8AC3E}">
        <p14:creationId xmlns:p14="http://schemas.microsoft.com/office/powerpoint/2010/main" val="88485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templates\base.html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My Movie List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{% block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content_block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%} {%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endblock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21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templates\movies.html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extends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"base.html"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Templates are working!!!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</p:txBody>
      </p:sp>
    </p:spTree>
    <p:extLst>
      <p:ext uri="{BB962C8B-B14F-4D97-AF65-F5344CB8AC3E}">
        <p14:creationId xmlns:p14="http://schemas.microsoft.com/office/powerpoint/2010/main" val="9917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4395-ACBD-41E3-96FA-B6CC1B32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35D8-D96C-4863-A5D3-B4D1EA1E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python installation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i="1" dirty="0"/>
              <a:t>python --version</a:t>
            </a:r>
          </a:p>
          <a:p>
            <a:pPr marL="457200" lvl="1" indent="0">
              <a:buNone/>
            </a:pPr>
            <a:r>
              <a:rPr lang="en-US" i="1" dirty="0"/>
              <a:t>Python 3.8.0</a:t>
            </a:r>
          </a:p>
        </p:txBody>
      </p:sp>
    </p:spTree>
    <p:extLst>
      <p:ext uri="{BB962C8B-B14F-4D97-AF65-F5344CB8AC3E}">
        <p14:creationId xmlns:p14="http://schemas.microsoft.com/office/powerpoint/2010/main" val="294044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Flask,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'movies.html'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63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Does the template render properly? </a:t>
            </a:r>
          </a:p>
        </p:txBody>
      </p:sp>
    </p:spTree>
    <p:extLst>
      <p:ext uri="{BB962C8B-B14F-4D97-AF65-F5344CB8AC3E}">
        <p14:creationId xmlns:p14="http://schemas.microsoft.com/office/powerpoint/2010/main" val="235526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4619-81FF-4425-91AF-889C0AD2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7379-E695-4825-9C82-D327FD30D4C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 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'movies.html'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movies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moviedb.get_movies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776E-D0E8-4069-896A-8EFC4DD0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3" y="76201"/>
            <a:ext cx="10515600" cy="925285"/>
          </a:xfrm>
        </p:spPr>
        <p:txBody>
          <a:bodyPr/>
          <a:lstStyle/>
          <a:p>
            <a:r>
              <a:rPr lang="en-US" dirty="0"/>
              <a:t>Setup a display for movie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7ABB-F8AE-4AB6-8930-568B5F0F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870858"/>
            <a:ext cx="10515599" cy="5910942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"base.html"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Movie 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 Rating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Did the movie list appear?</a:t>
            </a:r>
          </a:p>
        </p:txBody>
      </p:sp>
    </p:spTree>
    <p:extLst>
      <p:ext uri="{BB962C8B-B14F-4D97-AF65-F5344CB8AC3E}">
        <p14:creationId xmlns:p14="http://schemas.microsoft.com/office/powerpoint/2010/main" val="87071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E3DD-90DA-4B92-83FB-2D1BDA5A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edit the rating….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A32F-9F9A-49F8-914C-9807DF1F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static folder inside app folder.</a:t>
            </a:r>
          </a:p>
          <a:p>
            <a:r>
              <a:rPr lang="en-US" dirty="0"/>
              <a:t>Create a eventhandler.js that will handle interactivity.</a:t>
            </a:r>
          </a:p>
          <a:p>
            <a:r>
              <a:rPr lang="en-US" dirty="0"/>
              <a:t>Edit the head section of base.html to include the required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31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B7E3-DCC0-4796-AB14-A8363EF6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122238"/>
            <a:ext cx="10515600" cy="645886"/>
          </a:xfrm>
        </p:spPr>
        <p:txBody>
          <a:bodyPr>
            <a:normAutofit fontScale="90000"/>
          </a:bodyPr>
          <a:lstStyle/>
          <a:p>
            <a:r>
              <a:rPr lang="en-US" dirty="0"/>
              <a:t>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383B-D7AE-4455-B4E5-9464016D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859971"/>
            <a:ext cx="11179628" cy="567145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My Movie List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"https://code.jquery.com/jquery-3.4.1.js"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crossorigin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"anonymous"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"{{ 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url_for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('static', filename='eventhandler.js') }}"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%} {% </a:t>
            </a:r>
            <a:r>
              <a:rPr lang="en-US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85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62FE-4104-4A4F-A517-E76B0E9B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505D-43A1-45D1-8245-2D74651C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543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function that gets called when the rating field is double clicked.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We need an identifier to find if any rating field is clicked, so lets add a class = “</a:t>
            </a:r>
            <a:r>
              <a:rPr lang="en-US" dirty="0" err="1"/>
              <a:t>rating_cell</a:t>
            </a:r>
            <a:r>
              <a:rPr lang="en-US" dirty="0"/>
              <a:t>” for all the rating cells.</a:t>
            </a:r>
          </a:p>
          <a:p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endParaRPr lang="en-US" sz="15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C156D-524F-4CD6-9B24-355CD92FF5C5}"/>
              </a:ext>
            </a:extLst>
          </p:cNvPr>
          <p:cNvSpPr/>
          <p:nvPr/>
        </p:nvSpPr>
        <p:spPr>
          <a:xfrm>
            <a:off x="1028699" y="3792537"/>
            <a:ext cx="1013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rating_cell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dblclick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stopPropagation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alert(“I am double clicked”)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81332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Did the alert appear on double click?</a:t>
            </a:r>
          </a:p>
        </p:txBody>
      </p:sp>
    </p:spTree>
    <p:extLst>
      <p:ext uri="{BB962C8B-B14F-4D97-AF65-F5344CB8AC3E}">
        <p14:creationId xmlns:p14="http://schemas.microsoft.com/office/powerpoint/2010/main" val="1137648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4907-E0F4-4674-A38F-D2D28186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5861-025F-419C-B008-62BEFB3F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current value in the rating field.</a:t>
            </a:r>
          </a:p>
          <a:p>
            <a:r>
              <a:rPr lang="en-US" dirty="0"/>
              <a:t>Replace the current rating field with an input box.</a:t>
            </a:r>
          </a:p>
          <a:p>
            <a:r>
              <a:rPr lang="en-US" dirty="0"/>
              <a:t>Put the current rating value in the input box.</a:t>
            </a:r>
          </a:p>
          <a:p>
            <a:r>
              <a:rPr lang="en-US" dirty="0"/>
              <a:t>Set the focus to the current text box.</a:t>
            </a:r>
          </a:p>
        </p:txBody>
      </p:sp>
    </p:spTree>
    <p:extLst>
      <p:ext uri="{BB962C8B-B14F-4D97-AF65-F5344CB8AC3E}">
        <p14:creationId xmlns:p14="http://schemas.microsoft.com/office/powerpoint/2010/main" val="54431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00C0-72E4-4936-B56A-125C948E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2C7E-2B0E-4027-99ED-8EB1F015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structure for your project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</a:t>
            </a:r>
            <a:r>
              <a:rPr lang="en-US" i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movie_rating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cd </a:t>
            </a:r>
            <a:r>
              <a:rPr lang="en-US" i="1" dirty="0" err="1"/>
              <a:t>movie_rating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</a:t>
            </a:r>
            <a:r>
              <a:rPr lang="en-US" i="1" dirty="0" err="1"/>
              <a:t>py</a:t>
            </a:r>
            <a:r>
              <a:rPr lang="en-US" i="1" dirty="0"/>
              <a:t> -m </a:t>
            </a:r>
            <a:r>
              <a:rPr lang="en-US" i="1" dirty="0" err="1"/>
              <a:t>venv</a:t>
            </a:r>
            <a:r>
              <a:rPr lang="en-US" i="1" dirty="0"/>
              <a:t> </a:t>
            </a:r>
            <a:r>
              <a:rPr lang="en-US" i="1" dirty="0" err="1"/>
              <a:t>venv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.\</a:t>
            </a:r>
            <a:r>
              <a:rPr lang="en-US" i="1" dirty="0" err="1"/>
              <a:t>venv</a:t>
            </a:r>
            <a:r>
              <a:rPr lang="en-US" i="1" dirty="0"/>
              <a:t>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1853346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A249-DBF2-49E1-A8B1-7446CD0D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333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eventhandler.js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0F97D-6228-487D-92EF-7C44FDA53B75}"/>
              </a:ext>
            </a:extLst>
          </p:cNvPr>
          <p:cNvSpPr/>
          <p:nvPr/>
        </p:nvSpPr>
        <p:spPr>
          <a:xfrm>
            <a:off x="664028" y="1032026"/>
            <a:ext cx="1061357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rating_cell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dblclick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stopPropagation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currentEle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changeCurrentElementToInputBox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currentEle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D7D4A-DBFE-4672-BE0F-6C80BBFA832C}"/>
              </a:ext>
            </a:extLst>
          </p:cNvPr>
          <p:cNvSpPr/>
          <p:nvPr/>
        </p:nvSpPr>
        <p:spPr>
          <a:xfrm>
            <a:off x="664027" y="3794649"/>
            <a:ext cx="1061357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changeCurrentElementToInputBox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'&lt;input class="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txtInput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 type="text" value='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'"/&gt;'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txtInput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90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4907-E0F4-4674-A38F-D2D28186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5861-025F-419C-B008-62BEFB3F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hits enter, replace the input box with the value in input box.</a:t>
            </a:r>
          </a:p>
          <a:p>
            <a:r>
              <a:rPr lang="en-US" dirty="0"/>
              <a:t>If the user clicks anywhere in the document, replace the input box with the value in input box.</a:t>
            </a:r>
          </a:p>
        </p:txBody>
      </p:sp>
    </p:spTree>
    <p:extLst>
      <p:ext uri="{BB962C8B-B14F-4D97-AF65-F5344CB8AC3E}">
        <p14:creationId xmlns:p14="http://schemas.microsoft.com/office/powerpoint/2010/main" val="423213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730F-01B5-4EDE-92E3-665A3B6C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1E4C-5F92-42DD-83C5-150F8E77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Flask</a:t>
            </a:r>
          </a:p>
          <a:p>
            <a:pPr marL="457200" lvl="1" indent="0">
              <a:buNone/>
            </a:pPr>
            <a:r>
              <a:rPr lang="en-US" i="1" dirty="0"/>
              <a:t>&gt; pip install Flask</a:t>
            </a:r>
          </a:p>
          <a:p>
            <a:pPr marL="457200" lvl="1" indent="0">
              <a:buNone/>
            </a:pPr>
            <a:r>
              <a:rPr lang="en-US" i="1" dirty="0"/>
              <a:t>Collecting Flask</a:t>
            </a:r>
          </a:p>
          <a:p>
            <a:pPr marL="457200" lvl="1" indent="0">
              <a:buNone/>
            </a:pPr>
            <a:r>
              <a:rPr lang="en-US" i="1" dirty="0"/>
              <a:t>  Downloading….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3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9B00-534A-4968-B8A4-36320BFF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Checkpoint: Does everything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085-5E7F-4319-809B-1E8B09CB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</a:t>
            </a:r>
            <a:r>
              <a:rPr lang="en-US" i="1" dirty="0"/>
              <a:t>app.py</a:t>
            </a:r>
            <a:r>
              <a:rPr lang="en-US" dirty="0"/>
              <a:t> in the server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a-DK" i="1" dirty="0"/>
              <a:t>&gt; set FLASK_APP=app.py</a:t>
            </a:r>
          </a:p>
          <a:p>
            <a:r>
              <a:rPr lang="en-US" i="1" dirty="0"/>
              <a:t>&gt; set FLASK_ENV=development</a:t>
            </a:r>
          </a:p>
          <a:p>
            <a:r>
              <a:rPr lang="en-US" i="1" dirty="0"/>
              <a:t>&gt; flask run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B44B4-7F5A-4F1F-8448-91B545CEFE3A}"/>
              </a:ext>
            </a:extLst>
          </p:cNvPr>
          <p:cNvSpPr txBox="1"/>
          <p:nvPr/>
        </p:nvSpPr>
        <p:spPr>
          <a:xfrm>
            <a:off x="1518407" y="2441195"/>
            <a:ext cx="6216243" cy="182041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Flask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app = Flask(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@app.route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"Working!!!"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1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D19C-A46C-4F44-A362-904829B3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to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1139-C2A5-4391-BCE3-CBEDA584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movie names, with ratings (0 - 5)</a:t>
            </a:r>
          </a:p>
          <a:p>
            <a:r>
              <a:rPr lang="en-US" dirty="0"/>
              <a:t>The rating should be denoted with stars like </a:t>
            </a:r>
          </a:p>
          <a:p>
            <a:r>
              <a:rPr lang="en-US" dirty="0"/>
              <a:t>You should be able to change the rating from the UI.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5085A7-B869-4AFA-89C8-473E92FC0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535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1C0911D7-64E2-42A9-A8B5-9DE5DEB0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18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EC84F8BF-29E1-4EDC-B17F-B3B3FFD1E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01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5A429B-8911-4D6F-91D2-1A6D5EAFF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884" y="2281433"/>
            <a:ext cx="457783" cy="475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F9B69-3877-4C8C-92CA-D25444E19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67" y="2281433"/>
            <a:ext cx="457783" cy="4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7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AB5E-BFCC-48B8-9D61-815A05E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93D7-EC80-40B2-BF4C-797A6F7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19"/>
            <a:ext cx="10515600" cy="4351338"/>
          </a:xfrm>
        </p:spPr>
        <p:txBody>
          <a:bodyPr/>
          <a:lstStyle/>
          <a:p>
            <a:r>
              <a:rPr lang="en-US" dirty="0"/>
              <a:t>Get the list of movies : GET /</a:t>
            </a:r>
          </a:p>
          <a:p>
            <a:r>
              <a:rPr lang="en-US" dirty="0"/>
              <a:t>Get the movie with movie id : GET /movie/&lt;movie id&gt; </a:t>
            </a:r>
          </a:p>
          <a:p>
            <a:r>
              <a:rPr lang="en-US" dirty="0"/>
              <a:t>Set the rating for movie : GET /movie/&lt;movie id&gt;?rating=&lt;value&gt;</a:t>
            </a:r>
          </a:p>
        </p:txBody>
      </p:sp>
    </p:spTree>
    <p:extLst>
      <p:ext uri="{BB962C8B-B14F-4D97-AF65-F5344CB8AC3E}">
        <p14:creationId xmlns:p14="http://schemas.microsoft.com/office/powerpoint/2010/main" val="421426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AB5E-BFCC-48B8-9D61-815A05E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22C0B-DD9A-4AA5-88CA-44A8A73B8D6F}"/>
              </a:ext>
            </a:extLst>
          </p:cNvPr>
          <p:cNvSpPr/>
          <p:nvPr/>
        </p:nvSpPr>
        <p:spPr>
          <a:xfrm>
            <a:off x="536895" y="1867672"/>
            <a:ext cx="1140063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request, escape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 List of movies"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'/movie/&lt;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int:movie_id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rating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request.args.get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movie id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escape(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with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escape(rating)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1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3330"/>
            <a:ext cx="10515600" cy="1325563"/>
          </a:xfrm>
        </p:spPr>
        <p:txBody>
          <a:bodyPr/>
          <a:lstStyle/>
          <a:p>
            <a:r>
              <a:rPr lang="en-US" dirty="0"/>
              <a:t>Check point : Does the newly defined routes work?</a:t>
            </a:r>
          </a:p>
        </p:txBody>
      </p:sp>
    </p:spTree>
    <p:extLst>
      <p:ext uri="{BB962C8B-B14F-4D97-AF65-F5344CB8AC3E}">
        <p14:creationId xmlns:p14="http://schemas.microsoft.com/office/powerpoint/2010/main" val="39180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629</Words>
  <Application>Microsoft Office PowerPoint</Application>
  <PresentationFormat>Widescreen</PresentationFormat>
  <Paragraphs>228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Movie Rating Website</vt:lpstr>
      <vt:lpstr>Installation</vt:lpstr>
      <vt:lpstr>Setup a virtual environment</vt:lpstr>
      <vt:lpstr>Install Flask</vt:lpstr>
      <vt:lpstr>Checkpoint: Does everything work?</vt:lpstr>
      <vt:lpstr>Lets get to our app</vt:lpstr>
      <vt:lpstr>Define routes</vt:lpstr>
      <vt:lpstr>Define routes</vt:lpstr>
      <vt:lpstr>Check point : Does the newly defined routes work?</vt:lpstr>
      <vt:lpstr>Our movie database</vt:lpstr>
      <vt:lpstr>Create a database layer</vt:lpstr>
      <vt:lpstr>Hook up your routes to database layer</vt:lpstr>
      <vt:lpstr>moviedb.py</vt:lpstr>
      <vt:lpstr>app.py</vt:lpstr>
      <vt:lpstr>Check point : Does the apis work as expected?</vt:lpstr>
      <vt:lpstr>Your backend is now ready!!!</vt:lpstr>
      <vt:lpstr>Front end</vt:lpstr>
      <vt:lpstr>templates\base.html</vt:lpstr>
      <vt:lpstr>templates\movies.html</vt:lpstr>
      <vt:lpstr>app.py</vt:lpstr>
      <vt:lpstr>Checkpoint : Does the template render properly? </vt:lpstr>
      <vt:lpstr>app.py</vt:lpstr>
      <vt:lpstr>Setup a display for movie list</vt:lpstr>
      <vt:lpstr>Checkpoint : Did the movie list appear?</vt:lpstr>
      <vt:lpstr>Lets edit the rating…. </vt:lpstr>
      <vt:lpstr>base.html</vt:lpstr>
      <vt:lpstr>eventhandler.js</vt:lpstr>
      <vt:lpstr>Checkpoint : Did the alert appear on double click?</vt:lpstr>
      <vt:lpstr>eventhandler.js</vt:lpstr>
      <vt:lpstr>eventhandler.js</vt:lpstr>
      <vt:lpstr>eventhandler.js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Senthilvel Samatharman</dc:creator>
  <cp:lastModifiedBy>Senthilvel Samatharman</cp:lastModifiedBy>
  <cp:revision>36</cp:revision>
  <dcterms:created xsi:type="dcterms:W3CDTF">2019-12-14T03:55:41Z</dcterms:created>
  <dcterms:modified xsi:type="dcterms:W3CDTF">2019-12-20T03:28:55Z</dcterms:modified>
</cp:coreProperties>
</file>