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4472C4"/>
    <a:srgbClr val="FFFFFF"/>
    <a:srgbClr val="BED3ED"/>
    <a:srgbClr val="3366FF"/>
    <a:srgbClr val="00AEE2"/>
    <a:srgbClr val="E6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kumar Kotia" userId="5c42f949bff56840" providerId="LiveId" clId="{8391C27F-A18B-3545-A789-383ABCE0E424}"/>
    <pc:docChg chg="undo custSel modSld">
      <pc:chgData name="Divyakumar Kotia" userId="5c42f949bff56840" providerId="LiveId" clId="{8391C27F-A18B-3545-A789-383ABCE0E424}" dt="2023-08-28T06:51:33.921" v="161" actId="113"/>
      <pc:docMkLst>
        <pc:docMk/>
      </pc:docMkLst>
      <pc:sldChg chg="addSp delSp modSp">
        <pc:chgData name="Divyakumar Kotia" userId="5c42f949bff56840" providerId="LiveId" clId="{8391C27F-A18B-3545-A789-383ABCE0E424}" dt="2023-08-28T06:51:33.921" v="161" actId="113"/>
        <pc:sldMkLst>
          <pc:docMk/>
          <pc:sldMk cId="1661258113" sldId="257"/>
        </pc:sldMkLst>
        <pc:spChg chg="add mod">
          <ac:chgData name="Divyakumar Kotia" userId="5c42f949bff56840" providerId="LiveId" clId="{8391C27F-A18B-3545-A789-383ABCE0E424}" dt="2023-08-28T06:46:51.517" v="131" actId="114"/>
          <ac:spMkLst>
            <pc:docMk/>
            <pc:sldMk cId="1661258113" sldId="257"/>
            <ac:spMk id="4" creationId="{5A5CE52F-D52B-3C91-1F69-0AA46BABF655}"/>
          </ac:spMkLst>
        </pc:spChg>
        <pc:spChg chg="add mod">
          <ac:chgData name="Divyakumar Kotia" userId="5c42f949bff56840" providerId="LiveId" clId="{8391C27F-A18B-3545-A789-383ABCE0E424}" dt="2023-08-28T06:51:33.921" v="161" actId="113"/>
          <ac:spMkLst>
            <pc:docMk/>
            <pc:sldMk cId="1661258113" sldId="257"/>
            <ac:spMk id="5" creationId="{8D79D1FE-4EA6-9B1D-9E90-C55D37A44B07}"/>
          </ac:spMkLst>
        </pc:spChg>
        <pc:spChg chg="del mod">
          <ac:chgData name="Divyakumar Kotia" userId="5c42f949bff56840" providerId="LiveId" clId="{8391C27F-A18B-3545-A789-383ABCE0E424}" dt="2023-08-28T06:46:14" v="118" actId="478"/>
          <ac:spMkLst>
            <pc:docMk/>
            <pc:sldMk cId="1661258113" sldId="257"/>
            <ac:spMk id="20" creationId="{729138CF-52A2-6F4B-8B17-EBF214E64CD7}"/>
          </ac:spMkLst>
        </pc:spChg>
        <pc:spChg chg="mod">
          <ac:chgData name="Divyakumar Kotia" userId="5c42f949bff56840" providerId="LiveId" clId="{8391C27F-A18B-3545-A789-383ABCE0E424}" dt="2023-08-28T06:46:19.799" v="119" actId="1076"/>
          <ac:spMkLst>
            <pc:docMk/>
            <pc:sldMk cId="1661258113" sldId="257"/>
            <ac:spMk id="21" creationId="{533D1B88-45A3-4C1B-42B4-07ED6DF6D9DB}"/>
          </ac:spMkLst>
        </pc:spChg>
        <pc:spChg chg="mod">
          <ac:chgData name="Divyakumar Kotia" userId="5c42f949bff56840" providerId="LiveId" clId="{8391C27F-A18B-3545-A789-383ABCE0E424}" dt="2023-08-28T06:45:50.185" v="114" actId="1076"/>
          <ac:spMkLst>
            <pc:docMk/>
            <pc:sldMk cId="1661258113" sldId="257"/>
            <ac:spMk id="22" creationId="{ED1FEE71-E53D-6E31-5CF2-6C1C0FEE1ED5}"/>
          </ac:spMkLst>
        </pc:spChg>
        <pc:spChg chg="mod">
          <ac:chgData name="Divyakumar Kotia" userId="5c42f949bff56840" providerId="LiveId" clId="{8391C27F-A18B-3545-A789-383ABCE0E424}" dt="2023-08-28T06:44:03.433" v="103" actId="14100"/>
          <ac:spMkLst>
            <pc:docMk/>
            <pc:sldMk cId="1661258113" sldId="257"/>
            <ac:spMk id="23" creationId="{D0831862-98FF-0D63-61C3-4369768F3C66}"/>
          </ac:spMkLst>
        </pc:spChg>
        <pc:picChg chg="mod">
          <ac:chgData name="Divyakumar Kotia" userId="5c42f949bff56840" providerId="LiveId" clId="{8391C27F-A18B-3545-A789-383ABCE0E424}" dt="2023-08-28T06:45:43.414" v="113" actId="1076"/>
          <ac:picMkLst>
            <pc:docMk/>
            <pc:sldMk cId="1661258113" sldId="257"/>
            <ac:picMk id="2" creationId="{8C97DEB9-DD86-8908-99AC-1B123C401160}"/>
          </ac:picMkLst>
        </pc:picChg>
        <pc:picChg chg="mod">
          <ac:chgData name="Divyakumar Kotia" userId="5c42f949bff56840" providerId="LiveId" clId="{8391C27F-A18B-3545-A789-383ABCE0E424}" dt="2023-08-28T06:41:53.207" v="90" actId="1076"/>
          <ac:picMkLst>
            <pc:docMk/>
            <pc:sldMk cId="1661258113" sldId="257"/>
            <ac:picMk id="3" creationId="{780DF9E9-867E-4F96-341D-A64DDAABBF5B}"/>
          </ac:picMkLst>
        </pc:picChg>
        <pc:picChg chg="mod">
          <ac:chgData name="Divyakumar Kotia" userId="5c42f949bff56840" providerId="LiveId" clId="{8391C27F-A18B-3545-A789-383ABCE0E424}" dt="2023-08-28T06:41:31.161" v="87" actId="1076"/>
          <ac:picMkLst>
            <pc:docMk/>
            <pc:sldMk cId="1661258113" sldId="257"/>
            <ac:picMk id="14" creationId="{54F10EA4-F115-304F-7653-A85FFDACF0B0}"/>
          </ac:picMkLst>
        </pc:picChg>
      </pc:sldChg>
      <pc:sldChg chg="addSp delSp modSp">
        <pc:chgData name="Divyakumar Kotia" userId="5c42f949bff56840" providerId="LiveId" clId="{8391C27F-A18B-3545-A789-383ABCE0E424}" dt="2023-08-28T06:50:43.394" v="160" actId="1076"/>
        <pc:sldMkLst>
          <pc:docMk/>
          <pc:sldMk cId="2418818432" sldId="259"/>
        </pc:sldMkLst>
        <pc:spChg chg="add del">
          <ac:chgData name="Divyakumar Kotia" userId="5c42f949bff56840" providerId="LiveId" clId="{8391C27F-A18B-3545-A789-383ABCE0E424}" dt="2023-08-28T06:50:15.132" v="157" actId="478"/>
          <ac:spMkLst>
            <pc:docMk/>
            <pc:sldMk cId="2418818432" sldId="259"/>
            <ac:spMk id="2" creationId="{8D846860-DCC2-2A9C-5F82-0BEBF1B166CF}"/>
          </ac:spMkLst>
        </pc:spChg>
        <pc:spChg chg="mod">
          <ac:chgData name="Divyakumar Kotia" userId="5c42f949bff56840" providerId="LiveId" clId="{8391C27F-A18B-3545-A789-383ABCE0E424}" dt="2023-08-28T06:50:43.394" v="160" actId="1076"/>
          <ac:spMkLst>
            <pc:docMk/>
            <pc:sldMk cId="2418818432" sldId="259"/>
            <ac:spMk id="17" creationId="{FB33A07B-8065-3ACE-6D12-992ECC72419B}"/>
          </ac:spMkLst>
        </pc:spChg>
        <pc:spChg chg="mod">
          <ac:chgData name="Divyakumar Kotia" userId="5c42f949bff56840" providerId="LiveId" clId="{8391C27F-A18B-3545-A789-383ABCE0E424}" dt="2023-08-28T06:50:38.183" v="159" actId="1076"/>
          <ac:spMkLst>
            <pc:docMk/>
            <pc:sldMk cId="2418818432" sldId="259"/>
            <ac:spMk id="19" creationId="{1F2EDBB2-2881-39B8-9C04-E10A169E5AF9}"/>
          </ac:spMkLst>
        </pc:spChg>
      </pc:sldChg>
    </pc:docChg>
  </pc:docChgLst>
  <pc:docChgLst>
    <pc:chgData name="Divyakumar Kotia" userId="5c42f949bff56840" providerId="LiveId" clId="{46E21EE3-287E-43F1-B434-1DA4E1E25C0E}"/>
    <pc:docChg chg="undo redo custSel addSld delSld modSld modMainMaster">
      <pc:chgData name="Divyakumar Kotia" userId="5c42f949bff56840" providerId="LiveId" clId="{46E21EE3-287E-43F1-B434-1DA4E1E25C0E}" dt="2023-08-28T18:26:33.297" v="2245" actId="123"/>
      <pc:docMkLst>
        <pc:docMk/>
      </pc:docMkLst>
      <pc:sldChg chg="addSp delSp modSp mod modTransition">
        <pc:chgData name="Divyakumar Kotia" userId="5c42f949bff56840" providerId="LiveId" clId="{46E21EE3-287E-43F1-B434-1DA4E1E25C0E}" dt="2023-08-28T18:17:08.564" v="2190" actId="14100"/>
        <pc:sldMkLst>
          <pc:docMk/>
          <pc:sldMk cId="3811338554" sldId="256"/>
        </pc:sldMkLst>
        <pc:spChg chg="mod ord">
          <ac:chgData name="Divyakumar Kotia" userId="5c42f949bff56840" providerId="LiveId" clId="{46E21EE3-287E-43F1-B434-1DA4E1E25C0E}" dt="2023-08-28T18:15:31.463" v="2146" actId="167"/>
          <ac:spMkLst>
            <pc:docMk/>
            <pc:sldMk cId="3811338554" sldId="256"/>
            <ac:spMk id="2" creationId="{A4404FDE-BE6B-DDF4-6B59-AE49F5201E2E}"/>
          </ac:spMkLst>
        </pc:spChg>
        <pc:spChg chg="add del mod">
          <ac:chgData name="Divyakumar Kotia" userId="5c42f949bff56840" providerId="LiveId" clId="{46E21EE3-287E-43F1-B434-1DA4E1E25C0E}" dt="2023-08-28T18:15:45.109" v="2151"/>
          <ac:spMkLst>
            <pc:docMk/>
            <pc:sldMk cId="3811338554" sldId="256"/>
            <ac:spMk id="3" creationId="{8BE70FA9-B729-C770-A48A-20D12622966B}"/>
          </ac:spMkLst>
        </pc:spChg>
        <pc:spChg chg="mod">
          <ac:chgData name="Divyakumar Kotia" userId="5c42f949bff56840" providerId="LiveId" clId="{46E21EE3-287E-43F1-B434-1DA4E1E25C0E}" dt="2023-08-28T18:14:25.247" v="2132" actId="113"/>
          <ac:spMkLst>
            <pc:docMk/>
            <pc:sldMk cId="3811338554" sldId="256"/>
            <ac:spMk id="5" creationId="{FFA04F14-A958-D3F0-FF9C-165925B4B54B}"/>
          </ac:spMkLst>
        </pc:spChg>
        <pc:spChg chg="add del mod">
          <ac:chgData name="Divyakumar Kotia" userId="5c42f949bff56840" providerId="LiveId" clId="{46E21EE3-287E-43F1-B434-1DA4E1E25C0E}" dt="2023-08-28T18:15:44.847" v="2150"/>
          <ac:spMkLst>
            <pc:docMk/>
            <pc:sldMk cId="3811338554" sldId="256"/>
            <ac:spMk id="6" creationId="{DC8C1ADD-0B6C-C146-E6CD-CF3EF59566EB}"/>
          </ac:spMkLst>
        </pc:spChg>
        <pc:spChg chg="mod">
          <ac:chgData name="Divyakumar Kotia" userId="5c42f949bff56840" providerId="LiveId" clId="{46E21EE3-287E-43F1-B434-1DA4E1E25C0E}" dt="2023-08-28T18:14:30.430" v="2134" actId="113"/>
          <ac:spMkLst>
            <pc:docMk/>
            <pc:sldMk cId="3811338554" sldId="256"/>
            <ac:spMk id="7" creationId="{F97336B3-9B3A-3BF1-4022-B2D24A804751}"/>
          </ac:spMkLst>
        </pc:spChg>
        <pc:spChg chg="mod">
          <ac:chgData name="Divyakumar Kotia" userId="5c42f949bff56840" providerId="LiveId" clId="{46E21EE3-287E-43F1-B434-1DA4E1E25C0E}" dt="2023-08-28T18:15:58.639" v="2154"/>
          <ac:spMkLst>
            <pc:docMk/>
            <pc:sldMk cId="3811338554" sldId="256"/>
            <ac:spMk id="8" creationId="{BF5E347E-0CF5-BB45-6053-4D86C77A892D}"/>
          </ac:spMkLst>
        </pc:spChg>
        <pc:spChg chg="add mod">
          <ac:chgData name="Divyakumar Kotia" userId="5c42f949bff56840" providerId="LiveId" clId="{46E21EE3-287E-43F1-B434-1DA4E1E25C0E}" dt="2023-08-28T18:17:08.564" v="2190" actId="14100"/>
          <ac:spMkLst>
            <pc:docMk/>
            <pc:sldMk cId="3811338554" sldId="256"/>
            <ac:spMk id="9" creationId="{F35B3994-0CB8-EE36-8C3E-FA84BFE6D41D}"/>
          </ac:spMkLst>
        </pc:spChg>
        <pc:spChg chg="mod">
          <ac:chgData name="Divyakumar Kotia" userId="5c42f949bff56840" providerId="LiveId" clId="{46E21EE3-287E-43F1-B434-1DA4E1E25C0E}" dt="2023-08-28T18:15:32.473" v="2147"/>
          <ac:spMkLst>
            <pc:docMk/>
            <pc:sldMk cId="3811338554" sldId="256"/>
            <ac:spMk id="10" creationId="{EE5A20F3-01FF-1185-BD65-1D22419E2BD9}"/>
          </ac:spMkLst>
        </pc:spChg>
      </pc:sldChg>
      <pc:sldChg chg="addSp delSp modSp mod modTransition">
        <pc:chgData name="Divyakumar Kotia" userId="5c42f949bff56840" providerId="LiveId" clId="{46E21EE3-287E-43F1-B434-1DA4E1E25C0E}" dt="2023-08-28T17:30:34.047" v="1331"/>
        <pc:sldMkLst>
          <pc:docMk/>
          <pc:sldMk cId="1661258113" sldId="257"/>
        </pc:sldMkLst>
        <pc:spChg chg="mod">
          <ac:chgData name="Divyakumar Kotia" userId="5c42f949bff56840" providerId="LiveId" clId="{46E21EE3-287E-43F1-B434-1DA4E1E25C0E}" dt="2023-08-28T15:14:27.721" v="85" actId="1076"/>
          <ac:spMkLst>
            <pc:docMk/>
            <pc:sldMk cId="1661258113" sldId="257"/>
            <ac:spMk id="4" creationId="{5A5CE52F-D52B-3C91-1F69-0AA46BABF655}"/>
          </ac:spMkLst>
        </pc:spChg>
        <pc:spChg chg="del mod">
          <ac:chgData name="Divyakumar Kotia" userId="5c42f949bff56840" providerId="LiveId" clId="{46E21EE3-287E-43F1-B434-1DA4E1E25C0E}" dt="2023-08-28T15:15:49.968" v="92" actId="478"/>
          <ac:spMkLst>
            <pc:docMk/>
            <pc:sldMk cId="1661258113" sldId="257"/>
            <ac:spMk id="5" creationId="{8D79D1FE-4EA6-9B1D-9E90-C55D37A44B07}"/>
          </ac:spMkLst>
        </pc:spChg>
        <pc:spChg chg="add del mod">
          <ac:chgData name="Divyakumar Kotia" userId="5c42f949bff56840" providerId="LiveId" clId="{46E21EE3-287E-43F1-B434-1DA4E1E25C0E}" dt="2023-08-28T15:10:44.069" v="41" actId="571"/>
          <ac:spMkLst>
            <pc:docMk/>
            <pc:sldMk cId="1661258113" sldId="257"/>
            <ac:spMk id="6" creationId="{4E037C3A-B13E-B779-3E85-A60E80E63322}"/>
          </ac:spMkLst>
        </pc:spChg>
        <pc:spChg chg="del mod">
          <ac:chgData name="Divyakumar Kotia" userId="5c42f949bff56840" providerId="LiveId" clId="{46E21EE3-287E-43F1-B434-1DA4E1E25C0E}" dt="2023-08-28T15:24:41.231" v="180" actId="478"/>
          <ac:spMkLst>
            <pc:docMk/>
            <pc:sldMk cId="1661258113" sldId="257"/>
            <ac:spMk id="7" creationId="{5A3202EB-C77F-B590-41E0-CF8C0AE17642}"/>
          </ac:spMkLst>
        </pc:spChg>
        <pc:spChg chg="add del mod">
          <ac:chgData name="Divyakumar Kotia" userId="5c42f949bff56840" providerId="LiveId" clId="{46E21EE3-287E-43F1-B434-1DA4E1E25C0E}" dt="2023-08-28T15:28:22.499" v="224" actId="478"/>
          <ac:spMkLst>
            <pc:docMk/>
            <pc:sldMk cId="1661258113" sldId="257"/>
            <ac:spMk id="8" creationId="{FD270489-31A2-6FD3-85ED-C2983D5DEAD6}"/>
          </ac:spMkLst>
        </pc:spChg>
        <pc:spChg chg="add del mod">
          <ac:chgData name="Divyakumar Kotia" userId="5c42f949bff56840" providerId="LiveId" clId="{46E21EE3-287E-43F1-B434-1DA4E1E25C0E}" dt="2023-08-28T15:10:41.634" v="36" actId="33987"/>
          <ac:spMkLst>
            <pc:docMk/>
            <pc:sldMk cId="1661258113" sldId="257"/>
            <ac:spMk id="10" creationId="{2948C606-1354-2664-08B2-39315E7F1F6C}"/>
          </ac:spMkLst>
        </pc:spChg>
        <pc:spChg chg="add del mod">
          <ac:chgData name="Divyakumar Kotia" userId="5c42f949bff56840" providerId="LiveId" clId="{46E21EE3-287E-43F1-B434-1DA4E1E25C0E}" dt="2023-08-28T15:09:41.957" v="27" actId="22"/>
          <ac:spMkLst>
            <pc:docMk/>
            <pc:sldMk cId="1661258113" sldId="257"/>
            <ac:spMk id="12" creationId="{ABC65788-9FDF-9059-7BB1-93372D794C65}"/>
          </ac:spMkLst>
        </pc:spChg>
        <pc:spChg chg="add del mod">
          <ac:chgData name="Divyakumar Kotia" userId="5c42f949bff56840" providerId="LiveId" clId="{46E21EE3-287E-43F1-B434-1DA4E1E25C0E}" dt="2023-08-28T15:10:40.905" v="34" actId="33987"/>
          <ac:spMkLst>
            <pc:docMk/>
            <pc:sldMk cId="1661258113" sldId="257"/>
            <ac:spMk id="13" creationId="{2936B1C6-90EF-ED8F-CD87-EB13C020DE3E}"/>
          </ac:spMkLst>
        </pc:spChg>
        <pc:spChg chg="add del mod">
          <ac:chgData name="Divyakumar Kotia" userId="5c42f949bff56840" providerId="LiveId" clId="{46E21EE3-287E-43F1-B434-1DA4E1E25C0E}" dt="2023-08-28T15:19:19.132" v="149" actId="478"/>
          <ac:spMkLst>
            <pc:docMk/>
            <pc:sldMk cId="1661258113" sldId="257"/>
            <ac:spMk id="15" creationId="{15927E25-A2A5-17E0-C894-9856F8C12492}"/>
          </ac:spMkLst>
        </pc:spChg>
        <pc:spChg chg="add mod">
          <ac:chgData name="Divyakumar Kotia" userId="5c42f949bff56840" providerId="LiveId" clId="{46E21EE3-287E-43F1-B434-1DA4E1E25C0E}" dt="2023-08-28T16:00:39.686" v="520" actId="115"/>
          <ac:spMkLst>
            <pc:docMk/>
            <pc:sldMk cId="1661258113" sldId="257"/>
            <ac:spMk id="16" creationId="{3E27ED68-B741-1184-9EFF-7C22FDC102B0}"/>
          </ac:spMkLst>
        </pc:spChg>
        <pc:spChg chg="add mod">
          <ac:chgData name="Divyakumar Kotia" userId="5c42f949bff56840" providerId="LiveId" clId="{46E21EE3-287E-43F1-B434-1DA4E1E25C0E}" dt="2023-08-28T16:01:32.052" v="528" actId="2711"/>
          <ac:spMkLst>
            <pc:docMk/>
            <pc:sldMk cId="1661258113" sldId="257"/>
            <ac:spMk id="17" creationId="{7F1B6A51-9498-7474-EBF1-1C776BF35E18}"/>
          </ac:spMkLst>
        </pc:spChg>
        <pc:spChg chg="add del mod">
          <ac:chgData name="Divyakumar Kotia" userId="5c42f949bff56840" providerId="LiveId" clId="{46E21EE3-287E-43F1-B434-1DA4E1E25C0E}" dt="2023-08-28T15:25:58.255" v="200" actId="478"/>
          <ac:spMkLst>
            <pc:docMk/>
            <pc:sldMk cId="1661258113" sldId="257"/>
            <ac:spMk id="18" creationId="{0DC24CEF-0A1C-64F3-A601-905919E46612}"/>
          </ac:spMkLst>
        </pc:spChg>
        <pc:spChg chg="add del mod">
          <ac:chgData name="Divyakumar Kotia" userId="5c42f949bff56840" providerId="LiveId" clId="{46E21EE3-287E-43F1-B434-1DA4E1E25C0E}" dt="2023-08-28T15:28:27.698" v="225" actId="478"/>
          <ac:spMkLst>
            <pc:docMk/>
            <pc:sldMk cId="1661258113" sldId="257"/>
            <ac:spMk id="20" creationId="{5E1E2DA6-298E-89DF-2CC8-FFC59E75670F}"/>
          </ac:spMkLst>
        </pc:spChg>
        <pc:spChg chg="mod">
          <ac:chgData name="Divyakumar Kotia" userId="5c42f949bff56840" providerId="LiveId" clId="{46E21EE3-287E-43F1-B434-1DA4E1E25C0E}" dt="2023-08-28T15:30:05.668" v="228" actId="113"/>
          <ac:spMkLst>
            <pc:docMk/>
            <pc:sldMk cId="1661258113" sldId="257"/>
            <ac:spMk id="21" creationId="{533D1B88-45A3-4C1B-42B4-07ED6DF6D9DB}"/>
          </ac:spMkLst>
        </pc:spChg>
        <pc:spChg chg="mod">
          <ac:chgData name="Divyakumar Kotia" userId="5c42f949bff56840" providerId="LiveId" clId="{46E21EE3-287E-43F1-B434-1DA4E1E25C0E}" dt="2023-08-28T15:30:03.362" v="227" actId="113"/>
          <ac:spMkLst>
            <pc:docMk/>
            <pc:sldMk cId="1661258113" sldId="257"/>
            <ac:spMk id="22" creationId="{ED1FEE71-E53D-6E31-5CF2-6C1C0FEE1ED5}"/>
          </ac:spMkLst>
        </pc:spChg>
        <pc:spChg chg="mod">
          <ac:chgData name="Divyakumar Kotia" userId="5c42f949bff56840" providerId="LiveId" clId="{46E21EE3-287E-43F1-B434-1DA4E1E25C0E}" dt="2023-08-28T15:30:00.122" v="226" actId="113"/>
          <ac:spMkLst>
            <pc:docMk/>
            <pc:sldMk cId="1661258113" sldId="257"/>
            <ac:spMk id="23" creationId="{D0831862-98FF-0D63-61C3-4369768F3C66}"/>
          </ac:spMkLst>
        </pc:spChg>
        <pc:spChg chg="add del mod">
          <ac:chgData name="Divyakumar Kotia" userId="5c42f949bff56840" providerId="LiveId" clId="{46E21EE3-287E-43F1-B434-1DA4E1E25C0E}" dt="2023-08-28T15:30:22.883" v="232"/>
          <ac:spMkLst>
            <pc:docMk/>
            <pc:sldMk cId="1661258113" sldId="257"/>
            <ac:spMk id="26" creationId="{88FE3645-1E1D-C84C-14F5-BACE563814CB}"/>
          </ac:spMkLst>
        </pc:spChg>
        <pc:picChg chg="mod">
          <ac:chgData name="Divyakumar Kotia" userId="5c42f949bff56840" providerId="LiveId" clId="{46E21EE3-287E-43F1-B434-1DA4E1E25C0E}" dt="2023-08-28T15:14:22.279" v="84" actId="1076"/>
          <ac:picMkLst>
            <pc:docMk/>
            <pc:sldMk cId="1661258113" sldId="257"/>
            <ac:picMk id="2" creationId="{8C97DEB9-DD86-8908-99AC-1B123C401160}"/>
          </ac:picMkLst>
        </pc:picChg>
        <pc:picChg chg="mod">
          <ac:chgData name="Divyakumar Kotia" userId="5c42f949bff56840" providerId="LiveId" clId="{46E21EE3-287E-43F1-B434-1DA4E1E25C0E}" dt="2023-08-28T15:14:39.106" v="86" actId="1076"/>
          <ac:picMkLst>
            <pc:docMk/>
            <pc:sldMk cId="1661258113" sldId="257"/>
            <ac:picMk id="3" creationId="{780DF9E9-867E-4F96-341D-A64DDAABBF5B}"/>
          </ac:picMkLst>
        </pc:picChg>
        <pc:picChg chg="add del mod">
          <ac:chgData name="Divyakumar Kotia" userId="5c42f949bff56840" providerId="LiveId" clId="{46E21EE3-287E-43F1-B434-1DA4E1E25C0E}" dt="2023-08-28T15:10:44.069" v="41" actId="571"/>
          <ac:picMkLst>
            <pc:docMk/>
            <pc:sldMk cId="1661258113" sldId="257"/>
            <ac:picMk id="9" creationId="{0FE8CFA7-6268-4A3B-88E8-0F4B331F604D}"/>
          </ac:picMkLst>
        </pc:picChg>
        <pc:picChg chg="mod">
          <ac:chgData name="Divyakumar Kotia" userId="5c42f949bff56840" providerId="LiveId" clId="{46E21EE3-287E-43F1-B434-1DA4E1E25C0E}" dt="2023-08-28T15:14:14.416" v="83" actId="1076"/>
          <ac:picMkLst>
            <pc:docMk/>
            <pc:sldMk cId="1661258113" sldId="257"/>
            <ac:picMk id="14" creationId="{54F10EA4-F115-304F-7653-A85FFDACF0B0}"/>
          </ac:picMkLst>
        </pc:picChg>
      </pc:sldChg>
      <pc:sldChg chg="addSp delSp modSp del mod modTransition">
        <pc:chgData name="Divyakumar Kotia" userId="5c42f949bff56840" providerId="LiveId" clId="{46E21EE3-287E-43F1-B434-1DA4E1E25C0E}" dt="2023-08-28T18:26:09.269" v="2241" actId="2696"/>
        <pc:sldMkLst>
          <pc:docMk/>
          <pc:sldMk cId="1875456948" sldId="258"/>
        </pc:sldMkLst>
        <pc:spChg chg="add del mod">
          <ac:chgData name="Divyakumar Kotia" userId="5c42f949bff56840" providerId="LiveId" clId="{46E21EE3-287E-43F1-B434-1DA4E1E25C0E}" dt="2023-08-28T18:20:31.833" v="2217" actId="21"/>
          <ac:spMkLst>
            <pc:docMk/>
            <pc:sldMk cId="1875456948" sldId="258"/>
            <ac:spMk id="4" creationId="{6221C84C-1CFE-8E61-0A0B-CEB05A8BE637}"/>
          </ac:spMkLst>
        </pc:spChg>
        <pc:spChg chg="mod">
          <ac:chgData name="Divyakumar Kotia" userId="5c42f949bff56840" providerId="LiveId" clId="{46E21EE3-287E-43F1-B434-1DA4E1E25C0E}" dt="2023-08-28T17:54:53.984" v="2054" actId="403"/>
          <ac:spMkLst>
            <pc:docMk/>
            <pc:sldMk cId="1875456948" sldId="258"/>
            <ac:spMk id="6" creationId="{9B39203B-6650-BA3A-80A6-9594384FBB2A}"/>
          </ac:spMkLst>
        </pc:spChg>
        <pc:picChg chg="add del mod">
          <ac:chgData name="Divyakumar Kotia" userId="5c42f949bff56840" providerId="LiveId" clId="{46E21EE3-287E-43F1-B434-1DA4E1E25C0E}" dt="2023-08-28T17:50:48.723" v="1781" actId="478"/>
          <ac:picMkLst>
            <pc:docMk/>
            <pc:sldMk cId="1875456948" sldId="258"/>
            <ac:picMk id="3" creationId="{616AC901-1131-FC57-798E-1EE38F8705A6}"/>
          </ac:picMkLst>
        </pc:picChg>
      </pc:sldChg>
      <pc:sldChg chg="addSp delSp modSp mod modTransition">
        <pc:chgData name="Divyakumar Kotia" userId="5c42f949bff56840" providerId="LiveId" clId="{46E21EE3-287E-43F1-B434-1DA4E1E25C0E}" dt="2023-08-28T18:22:04.519" v="2240" actId="1076"/>
        <pc:sldMkLst>
          <pc:docMk/>
          <pc:sldMk cId="2418818432" sldId="259"/>
        </pc:sldMkLst>
        <pc:spChg chg="add del mod">
          <ac:chgData name="Divyakumar Kotia" userId="5c42f949bff56840" providerId="LiveId" clId="{46E21EE3-287E-43F1-B434-1DA4E1E25C0E}" dt="2023-08-28T15:18:27.019" v="141" actId="478"/>
          <ac:spMkLst>
            <pc:docMk/>
            <pc:sldMk cId="2418818432" sldId="259"/>
            <ac:spMk id="3" creationId="{5CAD8729-7036-71F0-D224-E017A7769D91}"/>
          </ac:spMkLst>
        </pc:spChg>
        <pc:spChg chg="del mod">
          <ac:chgData name="Divyakumar Kotia" userId="5c42f949bff56840" providerId="LiveId" clId="{46E21EE3-287E-43F1-B434-1DA4E1E25C0E}" dt="2023-08-28T15:18:27.036" v="143"/>
          <ac:spMkLst>
            <pc:docMk/>
            <pc:sldMk cId="2418818432" sldId="259"/>
            <ac:spMk id="6" creationId="{98E5ECD0-13F3-8307-A3B0-33AF29657881}"/>
          </ac:spMkLst>
        </pc:spChg>
        <pc:spChg chg="add mod">
          <ac:chgData name="Divyakumar Kotia" userId="5c42f949bff56840" providerId="LiveId" clId="{46E21EE3-287E-43F1-B434-1DA4E1E25C0E}" dt="2023-08-28T16:00:34.427" v="519" actId="115"/>
          <ac:spMkLst>
            <pc:docMk/>
            <pc:sldMk cId="2418818432" sldId="259"/>
            <ac:spMk id="7" creationId="{A3EA9AC0-5E35-2B19-C5A2-D6333E2C26A7}"/>
          </ac:spMkLst>
        </pc:spChg>
        <pc:spChg chg="add mod">
          <ac:chgData name="Divyakumar Kotia" userId="5c42f949bff56840" providerId="LiveId" clId="{46E21EE3-287E-43F1-B434-1DA4E1E25C0E}" dt="2023-08-28T18:18:44.627" v="2196" actId="1076"/>
          <ac:spMkLst>
            <pc:docMk/>
            <pc:sldMk cId="2418818432" sldId="259"/>
            <ac:spMk id="9" creationId="{B236753E-5C11-E514-F3D9-4D77E928F10C}"/>
          </ac:spMkLst>
        </pc:spChg>
        <pc:spChg chg="add mod">
          <ac:chgData name="Divyakumar Kotia" userId="5c42f949bff56840" providerId="LiveId" clId="{46E21EE3-287E-43F1-B434-1DA4E1E25C0E}" dt="2023-08-28T18:22:04.519" v="2240" actId="1076"/>
          <ac:spMkLst>
            <pc:docMk/>
            <pc:sldMk cId="2418818432" sldId="259"/>
            <ac:spMk id="11" creationId="{13DD1520-17C8-8B45-806D-0CB10A52BC81}"/>
          </ac:spMkLst>
        </pc:spChg>
        <pc:spChg chg="mod">
          <ac:chgData name="Divyakumar Kotia" userId="5c42f949bff56840" providerId="LiveId" clId="{46E21EE3-287E-43F1-B434-1DA4E1E25C0E}" dt="2023-08-28T18:20:10.825" v="2214" actId="1076"/>
          <ac:spMkLst>
            <pc:docMk/>
            <pc:sldMk cId="2418818432" sldId="259"/>
            <ac:spMk id="17" creationId="{FB33A07B-8065-3ACE-6D12-992ECC72419B}"/>
          </ac:spMkLst>
        </pc:spChg>
        <pc:spChg chg="mod">
          <ac:chgData name="Divyakumar Kotia" userId="5c42f949bff56840" providerId="LiveId" clId="{46E21EE3-287E-43F1-B434-1DA4E1E25C0E}" dt="2023-08-28T18:20:06.568" v="2213" actId="1076"/>
          <ac:spMkLst>
            <pc:docMk/>
            <pc:sldMk cId="2418818432" sldId="259"/>
            <ac:spMk id="19" creationId="{1F2EDBB2-2881-39B8-9C04-E10A169E5AF9}"/>
          </ac:spMkLst>
        </pc:spChg>
        <pc:spChg chg="add del mod">
          <ac:chgData name="Divyakumar Kotia" userId="5c42f949bff56840" providerId="LiveId" clId="{46E21EE3-287E-43F1-B434-1DA4E1E25C0E}" dt="2023-08-28T18:18:14.230" v="2191" actId="21"/>
          <ac:spMkLst>
            <pc:docMk/>
            <pc:sldMk cId="2418818432" sldId="259"/>
            <ac:spMk id="23" creationId="{D0B5069E-8F5C-7FCE-2536-2B5F4C594050}"/>
          </ac:spMkLst>
        </pc:spChg>
        <pc:picChg chg="mod">
          <ac:chgData name="Divyakumar Kotia" userId="5c42f949bff56840" providerId="LiveId" clId="{46E21EE3-287E-43F1-B434-1DA4E1E25C0E}" dt="2023-08-28T18:18:29.452" v="2194" actId="1076"/>
          <ac:picMkLst>
            <pc:docMk/>
            <pc:sldMk cId="2418818432" sldId="259"/>
            <ac:picMk id="21" creationId="{A353D9AE-1E12-93E4-F801-CDC1310CC42A}"/>
          </ac:picMkLst>
        </pc:picChg>
      </pc:sldChg>
      <pc:sldChg chg="addSp delSp modSp mod modTransition">
        <pc:chgData name="Divyakumar Kotia" userId="5c42f949bff56840" providerId="LiveId" clId="{46E21EE3-287E-43F1-B434-1DA4E1E25C0E}" dt="2023-08-28T17:30:34.047" v="1331"/>
        <pc:sldMkLst>
          <pc:docMk/>
          <pc:sldMk cId="1937792487" sldId="260"/>
        </pc:sldMkLst>
        <pc:spChg chg="add mod">
          <ac:chgData name="Divyakumar Kotia" userId="5c42f949bff56840" providerId="LiveId" clId="{46E21EE3-287E-43F1-B434-1DA4E1E25C0E}" dt="2023-08-28T15:40:32.436" v="341" actId="571"/>
          <ac:spMkLst>
            <pc:docMk/>
            <pc:sldMk cId="1937792487" sldId="260"/>
            <ac:spMk id="2" creationId="{5526B528-DAE7-D014-69FD-5CE540527C90}"/>
          </ac:spMkLst>
        </pc:spChg>
        <pc:spChg chg="add del mod">
          <ac:chgData name="Divyakumar Kotia" userId="5c42f949bff56840" providerId="LiveId" clId="{46E21EE3-287E-43F1-B434-1DA4E1E25C0E}" dt="2023-08-28T15:44:30.307" v="373" actId="33987"/>
          <ac:spMkLst>
            <pc:docMk/>
            <pc:sldMk cId="1937792487" sldId="260"/>
            <ac:spMk id="3" creationId="{B0E9B12E-CE6A-D3AB-73F3-3317A6F79365}"/>
          </ac:spMkLst>
        </pc:spChg>
        <pc:spChg chg="add del mod">
          <ac:chgData name="Divyakumar Kotia" userId="5c42f949bff56840" providerId="LiveId" clId="{46E21EE3-287E-43F1-B434-1DA4E1E25C0E}" dt="2023-08-28T15:48:53.477" v="417" actId="478"/>
          <ac:spMkLst>
            <pc:docMk/>
            <pc:sldMk cId="1937792487" sldId="260"/>
            <ac:spMk id="6" creationId="{9BB7C215-BCE8-B26E-B448-6B78B5B33CD2}"/>
          </ac:spMkLst>
        </pc:spChg>
        <pc:spChg chg="mod">
          <ac:chgData name="Divyakumar Kotia" userId="5c42f949bff56840" providerId="LiveId" clId="{46E21EE3-287E-43F1-B434-1DA4E1E25C0E}" dt="2023-08-28T16:01:41.245" v="529" actId="2711"/>
          <ac:spMkLst>
            <pc:docMk/>
            <pc:sldMk cId="1937792487" sldId="260"/>
            <ac:spMk id="8" creationId="{6EF82DF3-7BBA-741D-214B-CF7B08299B71}"/>
          </ac:spMkLst>
        </pc:spChg>
        <pc:spChg chg="mod">
          <ac:chgData name="Divyakumar Kotia" userId="5c42f949bff56840" providerId="LiveId" clId="{46E21EE3-287E-43F1-B434-1DA4E1E25C0E}" dt="2023-08-28T15:43:41.466" v="368" actId="255"/>
          <ac:spMkLst>
            <pc:docMk/>
            <pc:sldMk cId="1937792487" sldId="260"/>
            <ac:spMk id="9" creationId="{4804F9E2-E682-ED8D-6F2C-026C0EDA0022}"/>
          </ac:spMkLst>
        </pc:spChg>
        <pc:spChg chg="mod">
          <ac:chgData name="Divyakumar Kotia" userId="5c42f949bff56840" providerId="LiveId" clId="{46E21EE3-287E-43F1-B434-1DA4E1E25C0E}" dt="2023-08-28T15:49:31.850" v="424" actId="1076"/>
          <ac:spMkLst>
            <pc:docMk/>
            <pc:sldMk cId="1937792487" sldId="260"/>
            <ac:spMk id="13" creationId="{275695A3-1F5B-3F39-1EA6-DE9B5D275051}"/>
          </ac:spMkLst>
        </pc:spChg>
        <pc:spChg chg="mod">
          <ac:chgData name="Divyakumar Kotia" userId="5c42f949bff56840" providerId="LiveId" clId="{46E21EE3-287E-43F1-B434-1DA4E1E25C0E}" dt="2023-08-28T15:49:25.104" v="423" actId="1076"/>
          <ac:spMkLst>
            <pc:docMk/>
            <pc:sldMk cId="1937792487" sldId="260"/>
            <ac:spMk id="14" creationId="{FF6F7EC2-BEA6-E68F-6324-72BEF2F59751}"/>
          </ac:spMkLst>
        </pc:spChg>
        <pc:spChg chg="mod">
          <ac:chgData name="Divyakumar Kotia" userId="5c42f949bff56840" providerId="LiveId" clId="{46E21EE3-287E-43F1-B434-1DA4E1E25C0E}" dt="2023-08-28T15:49:39.850" v="426" actId="1076"/>
          <ac:spMkLst>
            <pc:docMk/>
            <pc:sldMk cId="1937792487" sldId="260"/>
            <ac:spMk id="23" creationId="{5EBA6E66-147C-42CD-CE69-F9E0E336BABE}"/>
          </ac:spMkLst>
        </pc:spChg>
        <pc:spChg chg="mod">
          <ac:chgData name="Divyakumar Kotia" userId="5c42f949bff56840" providerId="LiveId" clId="{46E21EE3-287E-43F1-B434-1DA4E1E25C0E}" dt="2023-08-28T15:49:07.250" v="420" actId="1076"/>
          <ac:spMkLst>
            <pc:docMk/>
            <pc:sldMk cId="1937792487" sldId="260"/>
            <ac:spMk id="24" creationId="{7DDB242D-A21B-7B6E-971C-B16680F9B1B7}"/>
          </ac:spMkLst>
        </pc:spChg>
        <pc:spChg chg="mod">
          <ac:chgData name="Divyakumar Kotia" userId="5c42f949bff56840" providerId="LiveId" clId="{46E21EE3-287E-43F1-B434-1DA4E1E25C0E}" dt="2023-08-28T15:50:00.386" v="429" actId="1076"/>
          <ac:spMkLst>
            <pc:docMk/>
            <pc:sldMk cId="1937792487" sldId="260"/>
            <ac:spMk id="29" creationId="{5D5ECF7A-91F6-B30C-E193-5EE553A6DDA6}"/>
          </ac:spMkLst>
        </pc:spChg>
        <pc:spChg chg="mod">
          <ac:chgData name="Divyakumar Kotia" userId="5c42f949bff56840" providerId="LiveId" clId="{46E21EE3-287E-43F1-B434-1DA4E1E25C0E}" dt="2023-08-28T15:50:06.457" v="430" actId="1076"/>
          <ac:spMkLst>
            <pc:docMk/>
            <pc:sldMk cId="1937792487" sldId="260"/>
            <ac:spMk id="32" creationId="{222A46C4-D8BD-C18E-6937-67F5FCB6ED8E}"/>
          </ac:spMkLst>
        </pc:spChg>
        <pc:spChg chg="mod">
          <ac:chgData name="Divyakumar Kotia" userId="5c42f949bff56840" providerId="LiveId" clId="{46E21EE3-287E-43F1-B434-1DA4E1E25C0E}" dt="2023-08-28T15:49:18.200" v="422" actId="1076"/>
          <ac:spMkLst>
            <pc:docMk/>
            <pc:sldMk cId="1937792487" sldId="260"/>
            <ac:spMk id="33" creationId="{2CAA7605-A06C-E83E-0133-03AC8E0F6CFE}"/>
          </ac:spMkLst>
        </pc:spChg>
        <pc:spChg chg="mod">
          <ac:chgData name="Divyakumar Kotia" userId="5c42f949bff56840" providerId="LiveId" clId="{46E21EE3-287E-43F1-B434-1DA4E1E25C0E}" dt="2023-08-28T15:51:45.241" v="448" actId="1076"/>
          <ac:spMkLst>
            <pc:docMk/>
            <pc:sldMk cId="1937792487" sldId="260"/>
            <ac:spMk id="37" creationId="{E9B06089-0615-70E6-E01F-AF96FF788AF5}"/>
          </ac:spMkLst>
        </pc:spChg>
        <pc:spChg chg="mod">
          <ac:chgData name="Divyakumar Kotia" userId="5c42f949bff56840" providerId="LiveId" clId="{46E21EE3-287E-43F1-B434-1DA4E1E25C0E}" dt="2023-08-28T15:52:09.544" v="452" actId="1076"/>
          <ac:spMkLst>
            <pc:docMk/>
            <pc:sldMk cId="1937792487" sldId="260"/>
            <ac:spMk id="38" creationId="{CB337D66-739A-78E7-C686-BD623431BBCD}"/>
          </ac:spMkLst>
        </pc:spChg>
        <pc:spChg chg="mod">
          <ac:chgData name="Divyakumar Kotia" userId="5c42f949bff56840" providerId="LiveId" clId="{46E21EE3-287E-43F1-B434-1DA4E1E25C0E}" dt="2023-08-28T15:51:49.474" v="449" actId="1076"/>
          <ac:spMkLst>
            <pc:docMk/>
            <pc:sldMk cId="1937792487" sldId="260"/>
            <ac:spMk id="39" creationId="{E2DE7422-EF85-7377-E4D7-72AA49AEA2B5}"/>
          </ac:spMkLst>
        </pc:spChg>
        <pc:graphicFrameChg chg="mod">
          <ac:chgData name="Divyakumar Kotia" userId="5c42f949bff56840" providerId="LiveId" clId="{46E21EE3-287E-43F1-B434-1DA4E1E25C0E}" dt="2023-08-28T15:52:04.360" v="450" actId="1076"/>
          <ac:graphicFrameMkLst>
            <pc:docMk/>
            <pc:sldMk cId="1937792487" sldId="260"/>
            <ac:graphicFrameMk id="34" creationId="{09F2C286-682D-691F-C621-21DD36E10ED2}"/>
          </ac:graphicFrameMkLst>
        </pc:graphicFrameChg>
      </pc:sldChg>
      <pc:sldChg chg="addSp delSp modSp mod modTransition">
        <pc:chgData name="Divyakumar Kotia" userId="5c42f949bff56840" providerId="LiveId" clId="{46E21EE3-287E-43F1-B434-1DA4E1E25C0E}" dt="2023-08-28T17:35:47.982" v="1545" actId="1076"/>
        <pc:sldMkLst>
          <pc:docMk/>
          <pc:sldMk cId="4149784453" sldId="261"/>
        </pc:sldMkLst>
        <pc:spChg chg="mod">
          <ac:chgData name="Divyakumar Kotia" userId="5c42f949bff56840" providerId="LiveId" clId="{46E21EE3-287E-43F1-B434-1DA4E1E25C0E}" dt="2023-08-28T16:02:15.418" v="535" actId="255"/>
          <ac:spMkLst>
            <pc:docMk/>
            <pc:sldMk cId="4149784453" sldId="261"/>
            <ac:spMk id="6" creationId="{983F9500-2BD5-FEBE-6E93-D69359ECBE51}"/>
          </ac:spMkLst>
        </pc:spChg>
        <pc:spChg chg="mod">
          <ac:chgData name="Divyakumar Kotia" userId="5c42f949bff56840" providerId="LiveId" clId="{46E21EE3-287E-43F1-B434-1DA4E1E25C0E}" dt="2023-08-28T15:56:03.626" v="478" actId="1076"/>
          <ac:spMkLst>
            <pc:docMk/>
            <pc:sldMk cId="4149784453" sldId="261"/>
            <ac:spMk id="7" creationId="{3DBA44C3-50E5-CCD5-09AD-7D87F2716B51}"/>
          </ac:spMkLst>
        </pc:spChg>
        <pc:spChg chg="mod">
          <ac:chgData name="Divyakumar Kotia" userId="5c42f949bff56840" providerId="LiveId" clId="{46E21EE3-287E-43F1-B434-1DA4E1E25C0E}" dt="2023-08-28T15:57:34.950" v="497" actId="1076"/>
          <ac:spMkLst>
            <pc:docMk/>
            <pc:sldMk cId="4149784453" sldId="261"/>
            <ac:spMk id="10" creationId="{FE6EB2FB-A292-43C9-D0F7-C3C52E051625}"/>
          </ac:spMkLst>
        </pc:spChg>
        <pc:spChg chg="mod">
          <ac:chgData name="Divyakumar Kotia" userId="5c42f949bff56840" providerId="LiveId" clId="{46E21EE3-287E-43F1-B434-1DA4E1E25C0E}" dt="2023-08-28T16:02:36.137" v="541" actId="1076"/>
          <ac:spMkLst>
            <pc:docMk/>
            <pc:sldMk cId="4149784453" sldId="261"/>
            <ac:spMk id="11" creationId="{0583FD57-05DA-77FF-E080-DBB04B0B3188}"/>
          </ac:spMkLst>
        </pc:spChg>
        <pc:spChg chg="mod">
          <ac:chgData name="Divyakumar Kotia" userId="5c42f949bff56840" providerId="LiveId" clId="{46E21EE3-287E-43F1-B434-1DA4E1E25C0E}" dt="2023-08-28T16:14:33.545" v="732" actId="208"/>
          <ac:spMkLst>
            <pc:docMk/>
            <pc:sldMk cId="4149784453" sldId="261"/>
            <ac:spMk id="13" creationId="{7478BADF-A6D7-40C6-45FD-4144224A9EBB}"/>
          </ac:spMkLst>
        </pc:spChg>
        <pc:spChg chg="add mod">
          <ac:chgData name="Divyakumar Kotia" userId="5c42f949bff56840" providerId="LiveId" clId="{46E21EE3-287E-43F1-B434-1DA4E1E25C0E}" dt="2023-08-28T16:17:54.375" v="793" actId="1076"/>
          <ac:spMkLst>
            <pc:docMk/>
            <pc:sldMk cId="4149784453" sldId="261"/>
            <ac:spMk id="14" creationId="{7287B141-1A80-A8EA-DD7A-374383D0CB8E}"/>
          </ac:spMkLst>
        </pc:spChg>
        <pc:spChg chg="del mod">
          <ac:chgData name="Divyakumar Kotia" userId="5c42f949bff56840" providerId="LiveId" clId="{46E21EE3-287E-43F1-B434-1DA4E1E25C0E}" dt="2023-08-28T16:13:39.502" v="716" actId="478"/>
          <ac:spMkLst>
            <pc:docMk/>
            <pc:sldMk cId="4149784453" sldId="261"/>
            <ac:spMk id="15" creationId="{20E50087-765B-587A-3132-CDEAE6390D67}"/>
          </ac:spMkLst>
        </pc:spChg>
        <pc:spChg chg="mod">
          <ac:chgData name="Divyakumar Kotia" userId="5c42f949bff56840" providerId="LiveId" clId="{46E21EE3-287E-43F1-B434-1DA4E1E25C0E}" dt="2023-08-28T16:14:50.819" v="735" actId="1076"/>
          <ac:spMkLst>
            <pc:docMk/>
            <pc:sldMk cId="4149784453" sldId="261"/>
            <ac:spMk id="16" creationId="{81D83B75-1F19-750E-B2F0-A1704D4AA4FA}"/>
          </ac:spMkLst>
        </pc:spChg>
        <pc:spChg chg="add del mod ord">
          <ac:chgData name="Divyakumar Kotia" userId="5c42f949bff56840" providerId="LiveId" clId="{46E21EE3-287E-43F1-B434-1DA4E1E25C0E}" dt="2023-08-28T16:18:28.189" v="802" actId="478"/>
          <ac:spMkLst>
            <pc:docMk/>
            <pc:sldMk cId="4149784453" sldId="261"/>
            <ac:spMk id="18" creationId="{0C354E4A-AA62-A8F4-F186-FABAF600F704}"/>
          </ac:spMkLst>
        </pc:spChg>
        <pc:spChg chg="add mod">
          <ac:chgData name="Divyakumar Kotia" userId="5c42f949bff56840" providerId="LiveId" clId="{46E21EE3-287E-43F1-B434-1DA4E1E25C0E}" dt="2023-08-28T16:17:59.508" v="794" actId="1076"/>
          <ac:spMkLst>
            <pc:docMk/>
            <pc:sldMk cId="4149784453" sldId="261"/>
            <ac:spMk id="19" creationId="{7A750B06-914D-12F3-2226-FF0073B7E500}"/>
          </ac:spMkLst>
        </pc:spChg>
        <pc:spChg chg="mod">
          <ac:chgData name="Divyakumar Kotia" userId="5c42f949bff56840" providerId="LiveId" clId="{46E21EE3-287E-43F1-B434-1DA4E1E25C0E}" dt="2023-08-28T16:06:45.011" v="626" actId="1076"/>
          <ac:spMkLst>
            <pc:docMk/>
            <pc:sldMk cId="4149784453" sldId="261"/>
            <ac:spMk id="20" creationId="{E5AC24E4-0BDC-24DD-7220-D6EF0D179F65}"/>
          </ac:spMkLst>
        </pc:spChg>
        <pc:spChg chg="add del mod">
          <ac:chgData name="Divyakumar Kotia" userId="5c42f949bff56840" providerId="LiveId" clId="{46E21EE3-287E-43F1-B434-1DA4E1E25C0E}" dt="2023-08-28T16:21:23.290" v="896" actId="478"/>
          <ac:spMkLst>
            <pc:docMk/>
            <pc:sldMk cId="4149784453" sldId="261"/>
            <ac:spMk id="22" creationId="{BA59BBB4-81A7-28B3-A075-D31137EC670F}"/>
          </ac:spMkLst>
        </pc:spChg>
        <pc:spChg chg="add del mod">
          <ac:chgData name="Divyakumar Kotia" userId="5c42f949bff56840" providerId="LiveId" clId="{46E21EE3-287E-43F1-B434-1DA4E1E25C0E}" dt="2023-08-28T16:19:20.219" v="824" actId="767"/>
          <ac:spMkLst>
            <pc:docMk/>
            <pc:sldMk cId="4149784453" sldId="261"/>
            <ac:spMk id="23" creationId="{51B3D7A7-BE45-9059-C275-21E849AF92AE}"/>
          </ac:spMkLst>
        </pc:spChg>
        <pc:spChg chg="add mod">
          <ac:chgData name="Divyakumar Kotia" userId="5c42f949bff56840" providerId="LiveId" clId="{46E21EE3-287E-43F1-B434-1DA4E1E25C0E}" dt="2023-08-28T16:19:19.400" v="822" actId="571"/>
          <ac:spMkLst>
            <pc:docMk/>
            <pc:sldMk cId="4149784453" sldId="261"/>
            <ac:spMk id="24" creationId="{32E6A67D-7C13-216D-16D4-E8ED44C17C93}"/>
          </ac:spMkLst>
        </pc:spChg>
        <pc:spChg chg="add del mod">
          <ac:chgData name="Divyakumar Kotia" userId="5c42f949bff56840" providerId="LiveId" clId="{46E21EE3-287E-43F1-B434-1DA4E1E25C0E}" dt="2023-08-28T16:19:33.950" v="830" actId="478"/>
          <ac:spMkLst>
            <pc:docMk/>
            <pc:sldMk cId="4149784453" sldId="261"/>
            <ac:spMk id="25" creationId="{3C85AEA5-A974-198B-DDB5-9F457BD15687}"/>
          </ac:spMkLst>
        </pc:spChg>
        <pc:spChg chg="add mod">
          <ac:chgData name="Divyakumar Kotia" userId="5c42f949bff56840" providerId="LiveId" clId="{46E21EE3-287E-43F1-B434-1DA4E1E25C0E}" dt="2023-08-28T16:21:19.984" v="894" actId="1076"/>
          <ac:spMkLst>
            <pc:docMk/>
            <pc:sldMk cId="4149784453" sldId="261"/>
            <ac:spMk id="26" creationId="{41466820-57FA-9A65-E177-E84A4480ADD6}"/>
          </ac:spMkLst>
        </pc:spChg>
        <pc:cxnChg chg="add mod">
          <ac:chgData name="Divyakumar Kotia" userId="5c42f949bff56840" providerId="LiveId" clId="{46E21EE3-287E-43F1-B434-1DA4E1E25C0E}" dt="2023-08-28T17:35:47.982" v="1545" actId="1076"/>
          <ac:cxnSpMkLst>
            <pc:docMk/>
            <pc:sldMk cId="4149784453" sldId="261"/>
            <ac:cxnSpMk id="3" creationId="{9DC4F991-9EB1-E2FD-0D1B-C8CD55AB235A}"/>
          </ac:cxnSpMkLst>
        </pc:cxnChg>
      </pc:sldChg>
      <pc:sldChg chg="addSp delSp modSp mod modTransition">
        <pc:chgData name="Divyakumar Kotia" userId="5c42f949bff56840" providerId="LiveId" clId="{46E21EE3-287E-43F1-B434-1DA4E1E25C0E}" dt="2023-08-28T17:30:34.047" v="1331"/>
        <pc:sldMkLst>
          <pc:docMk/>
          <pc:sldMk cId="3465173933" sldId="262"/>
        </pc:sldMkLst>
        <pc:spChg chg="mod">
          <ac:chgData name="Divyakumar Kotia" userId="5c42f949bff56840" providerId="LiveId" clId="{46E21EE3-287E-43F1-B434-1DA4E1E25C0E}" dt="2023-08-28T17:09:43.736" v="901" actId="113"/>
          <ac:spMkLst>
            <pc:docMk/>
            <pc:sldMk cId="3465173933" sldId="262"/>
            <ac:spMk id="8" creationId="{68B4EB71-79CA-F80B-70E6-262F04AEA382}"/>
          </ac:spMkLst>
        </pc:spChg>
        <pc:spChg chg="add mod">
          <ac:chgData name="Divyakumar Kotia" userId="5c42f949bff56840" providerId="LiveId" clId="{46E21EE3-287E-43F1-B434-1DA4E1E25C0E}" dt="2023-08-28T17:21:09.615" v="1067" actId="1076"/>
          <ac:spMkLst>
            <pc:docMk/>
            <pc:sldMk cId="3465173933" sldId="262"/>
            <ac:spMk id="11" creationId="{F2AA5AD0-83CA-5AEE-6983-1392D9B99FF6}"/>
          </ac:spMkLst>
        </pc:spChg>
        <pc:picChg chg="add del mod">
          <ac:chgData name="Divyakumar Kotia" userId="5c42f949bff56840" providerId="LiveId" clId="{46E21EE3-287E-43F1-B434-1DA4E1E25C0E}" dt="2023-08-28T17:13:17.871" v="920" actId="478"/>
          <ac:picMkLst>
            <pc:docMk/>
            <pc:sldMk cId="3465173933" sldId="262"/>
            <ac:picMk id="3" creationId="{684C0266-362A-AC81-D667-1B966E0ABE15}"/>
          </ac:picMkLst>
        </pc:picChg>
        <pc:picChg chg="add del mod">
          <ac:chgData name="Divyakumar Kotia" userId="5c42f949bff56840" providerId="LiveId" clId="{46E21EE3-287E-43F1-B434-1DA4E1E25C0E}" dt="2023-08-28T17:13:19.542" v="921" actId="478"/>
          <ac:picMkLst>
            <pc:docMk/>
            <pc:sldMk cId="3465173933" sldId="262"/>
            <ac:picMk id="7" creationId="{F5803B82-3F54-B472-C47E-13DCD02A2DB6}"/>
          </ac:picMkLst>
        </pc:picChg>
        <pc:picChg chg="add mod">
          <ac:chgData name="Divyakumar Kotia" userId="5c42f949bff56840" providerId="LiveId" clId="{46E21EE3-287E-43F1-B434-1DA4E1E25C0E}" dt="2023-08-28T17:21:03.487" v="1064" actId="14100"/>
          <ac:picMkLst>
            <pc:docMk/>
            <pc:sldMk cId="3465173933" sldId="262"/>
            <ac:picMk id="10" creationId="{D9290641-4C06-8138-9D7F-46DE8E09C611}"/>
          </ac:picMkLst>
        </pc:picChg>
      </pc:sldChg>
      <pc:sldChg chg="addSp delSp modSp add mod modTransition">
        <pc:chgData name="Divyakumar Kotia" userId="5c42f949bff56840" providerId="LiveId" clId="{46E21EE3-287E-43F1-B434-1DA4E1E25C0E}" dt="2023-08-28T17:30:34.047" v="1331"/>
        <pc:sldMkLst>
          <pc:docMk/>
          <pc:sldMk cId="1531349842" sldId="263"/>
        </pc:sldMkLst>
        <pc:spChg chg="add del mod">
          <ac:chgData name="Divyakumar Kotia" userId="5c42f949bff56840" providerId="LiveId" clId="{46E21EE3-287E-43F1-B434-1DA4E1E25C0E}" dt="2023-08-28T17:21:46.683" v="1126" actId="478"/>
          <ac:spMkLst>
            <pc:docMk/>
            <pc:sldMk cId="1531349842" sldId="263"/>
            <ac:spMk id="9" creationId="{9B887A26-B1D2-C3CA-8EFF-14A97F83281C}"/>
          </ac:spMkLst>
        </pc:spChg>
        <pc:spChg chg="add mod">
          <ac:chgData name="Divyakumar Kotia" userId="5c42f949bff56840" providerId="LiveId" clId="{46E21EE3-287E-43F1-B434-1DA4E1E25C0E}" dt="2023-08-28T17:24:42.100" v="1235" actId="1076"/>
          <ac:spMkLst>
            <pc:docMk/>
            <pc:sldMk cId="1531349842" sldId="263"/>
            <ac:spMk id="11" creationId="{7D5C9D91-71B0-C294-DF70-87009B6FC7FA}"/>
          </ac:spMkLst>
        </pc:spChg>
        <pc:spChg chg="add mod">
          <ac:chgData name="Divyakumar Kotia" userId="5c42f949bff56840" providerId="LiveId" clId="{46E21EE3-287E-43F1-B434-1DA4E1E25C0E}" dt="2023-08-28T17:24:15.563" v="1225" actId="1076"/>
          <ac:spMkLst>
            <pc:docMk/>
            <pc:sldMk cId="1531349842" sldId="263"/>
            <ac:spMk id="12" creationId="{A8452637-FF3A-73D0-59C6-D7C81B773DDD}"/>
          </ac:spMkLst>
        </pc:spChg>
        <pc:spChg chg="add del mod">
          <ac:chgData name="Divyakumar Kotia" userId="5c42f949bff56840" providerId="LiveId" clId="{46E21EE3-287E-43F1-B434-1DA4E1E25C0E}" dt="2023-08-28T17:24:31.439" v="1234" actId="478"/>
          <ac:spMkLst>
            <pc:docMk/>
            <pc:sldMk cId="1531349842" sldId="263"/>
            <ac:spMk id="13" creationId="{6680C115-A8A1-2DC3-F1B7-748602230D8D}"/>
          </ac:spMkLst>
        </pc:spChg>
        <pc:picChg chg="add del mod">
          <ac:chgData name="Divyakumar Kotia" userId="5c42f949bff56840" providerId="LiveId" clId="{46E21EE3-287E-43F1-B434-1DA4E1E25C0E}" dt="2023-08-28T17:24:42.100" v="1235" actId="1076"/>
          <ac:picMkLst>
            <pc:docMk/>
            <pc:sldMk cId="1531349842" sldId="263"/>
            <ac:picMk id="3" creationId="{7B264C15-CD81-C446-EDE1-D9265C809ED5}"/>
          </ac:picMkLst>
        </pc:picChg>
        <pc:picChg chg="add mod">
          <ac:chgData name="Divyakumar Kotia" userId="5c42f949bff56840" providerId="LiveId" clId="{46E21EE3-287E-43F1-B434-1DA4E1E25C0E}" dt="2023-08-28T17:24:15.563" v="1225" actId="1076"/>
          <ac:picMkLst>
            <pc:docMk/>
            <pc:sldMk cId="1531349842" sldId="263"/>
            <ac:picMk id="7" creationId="{3DDCB693-008A-85F9-A9BD-15DA76414210}"/>
          </ac:picMkLst>
        </pc:picChg>
        <pc:picChg chg="del">
          <ac:chgData name="Divyakumar Kotia" userId="5c42f949bff56840" providerId="LiveId" clId="{46E21EE3-287E-43F1-B434-1DA4E1E25C0E}" dt="2023-08-28T17:14:12.787" v="931" actId="478"/>
          <ac:picMkLst>
            <pc:docMk/>
            <pc:sldMk cId="1531349842" sldId="263"/>
            <ac:picMk id="10" creationId="{D9290641-4C06-8138-9D7F-46DE8E09C611}"/>
          </ac:picMkLst>
        </pc:picChg>
      </pc:sldChg>
      <pc:sldChg chg="new del">
        <pc:chgData name="Divyakumar Kotia" userId="5c42f949bff56840" providerId="LiveId" clId="{46E21EE3-287E-43F1-B434-1DA4E1E25C0E}" dt="2023-08-28T17:10:35.309" v="909" actId="2696"/>
        <pc:sldMkLst>
          <pc:docMk/>
          <pc:sldMk cId="2351622070" sldId="263"/>
        </pc:sldMkLst>
      </pc:sldChg>
      <pc:sldChg chg="addSp delSp modSp add del mod">
        <pc:chgData name="Divyakumar Kotia" userId="5c42f949bff56840" providerId="LiveId" clId="{46E21EE3-287E-43F1-B434-1DA4E1E25C0E}" dt="2023-08-28T17:13:24.294" v="922" actId="2696"/>
        <pc:sldMkLst>
          <pc:docMk/>
          <pc:sldMk cId="3177358068" sldId="263"/>
        </pc:sldMkLst>
        <pc:picChg chg="del">
          <ac:chgData name="Divyakumar Kotia" userId="5c42f949bff56840" providerId="LiveId" clId="{46E21EE3-287E-43F1-B434-1DA4E1E25C0E}" dt="2023-08-28T17:12:17.673" v="911" actId="478"/>
          <ac:picMkLst>
            <pc:docMk/>
            <pc:sldMk cId="3177358068" sldId="263"/>
            <ac:picMk id="3" creationId="{684C0266-362A-AC81-D667-1B966E0ABE15}"/>
          </ac:picMkLst>
        </pc:picChg>
        <pc:picChg chg="add del mod">
          <ac:chgData name="Divyakumar Kotia" userId="5c42f949bff56840" providerId="LiveId" clId="{46E21EE3-287E-43F1-B434-1DA4E1E25C0E}" dt="2023-08-28T17:12:29.733" v="914" actId="478"/>
          <ac:picMkLst>
            <pc:docMk/>
            <pc:sldMk cId="3177358068" sldId="263"/>
            <ac:picMk id="6" creationId="{7AFA2920-36F1-B8B4-4B1E-0E46706F6398}"/>
          </ac:picMkLst>
        </pc:picChg>
        <pc:picChg chg="del">
          <ac:chgData name="Divyakumar Kotia" userId="5c42f949bff56840" providerId="LiveId" clId="{46E21EE3-287E-43F1-B434-1DA4E1E25C0E}" dt="2023-08-28T17:12:19.720" v="912" actId="478"/>
          <ac:picMkLst>
            <pc:docMk/>
            <pc:sldMk cId="3177358068" sldId="263"/>
            <ac:picMk id="7" creationId="{F5803B82-3F54-B472-C47E-13DCD02A2DB6}"/>
          </ac:picMkLst>
        </pc:picChg>
        <pc:picChg chg="add mod">
          <ac:chgData name="Divyakumar Kotia" userId="5c42f949bff56840" providerId="LiveId" clId="{46E21EE3-287E-43F1-B434-1DA4E1E25C0E}" dt="2023-08-28T17:12:45.644" v="916" actId="1076"/>
          <ac:picMkLst>
            <pc:docMk/>
            <pc:sldMk cId="3177358068" sldId="263"/>
            <ac:picMk id="10" creationId="{69156BE2-E471-165F-74CB-BA4921795FC0}"/>
          </ac:picMkLst>
        </pc:picChg>
      </pc:sldChg>
      <pc:sldChg chg="addSp delSp modSp add mod modTransition">
        <pc:chgData name="Divyakumar Kotia" userId="5c42f949bff56840" providerId="LiveId" clId="{46E21EE3-287E-43F1-B434-1DA4E1E25C0E}" dt="2023-08-28T18:14:09.665" v="2131" actId="1582"/>
        <pc:sldMkLst>
          <pc:docMk/>
          <pc:sldMk cId="3286990581" sldId="264"/>
        </pc:sldMkLst>
        <pc:spChg chg="mod">
          <ac:chgData name="Divyakumar Kotia" userId="5c42f949bff56840" providerId="LiveId" clId="{46E21EE3-287E-43F1-B434-1DA4E1E25C0E}" dt="2023-08-28T18:13:53.242" v="2129" actId="1076"/>
          <ac:spMkLst>
            <pc:docMk/>
            <pc:sldMk cId="3286990581" sldId="264"/>
            <ac:spMk id="11" creationId="{7D5C9D91-71B0-C294-DF70-87009B6FC7FA}"/>
          </ac:spMkLst>
        </pc:spChg>
        <pc:spChg chg="mod">
          <ac:chgData name="Divyakumar Kotia" userId="5c42f949bff56840" providerId="LiveId" clId="{46E21EE3-287E-43F1-B434-1DA4E1E25C0E}" dt="2023-08-28T17:30:20.077" v="1329" actId="122"/>
          <ac:spMkLst>
            <pc:docMk/>
            <pc:sldMk cId="3286990581" sldId="264"/>
            <ac:spMk id="12" creationId="{A8452637-FF3A-73D0-59C6-D7C81B773DDD}"/>
          </ac:spMkLst>
        </pc:spChg>
        <pc:picChg chg="del">
          <ac:chgData name="Divyakumar Kotia" userId="5c42f949bff56840" providerId="LiveId" clId="{46E21EE3-287E-43F1-B434-1DA4E1E25C0E}" dt="2023-08-28T17:24:56.460" v="1237" actId="478"/>
          <ac:picMkLst>
            <pc:docMk/>
            <pc:sldMk cId="3286990581" sldId="264"/>
            <ac:picMk id="3" creationId="{7B264C15-CD81-C446-EDE1-D9265C809ED5}"/>
          </ac:picMkLst>
        </pc:picChg>
        <pc:picChg chg="add mod">
          <ac:chgData name="Divyakumar Kotia" userId="5c42f949bff56840" providerId="LiveId" clId="{46E21EE3-287E-43F1-B434-1DA4E1E25C0E}" dt="2023-08-28T18:13:49.120" v="2128" actId="1582"/>
          <ac:picMkLst>
            <pc:docMk/>
            <pc:sldMk cId="3286990581" sldId="264"/>
            <ac:picMk id="6" creationId="{9D49883C-C56A-3937-4BF3-667FFD6A736F}"/>
          </ac:picMkLst>
        </pc:picChg>
        <pc:picChg chg="del">
          <ac:chgData name="Divyakumar Kotia" userId="5c42f949bff56840" providerId="LiveId" clId="{46E21EE3-287E-43F1-B434-1DA4E1E25C0E}" dt="2023-08-28T17:25:03.374" v="1238" actId="478"/>
          <ac:picMkLst>
            <pc:docMk/>
            <pc:sldMk cId="3286990581" sldId="264"/>
            <ac:picMk id="7" creationId="{3DDCB693-008A-85F9-A9BD-15DA76414210}"/>
          </ac:picMkLst>
        </pc:picChg>
        <pc:picChg chg="add mod">
          <ac:chgData name="Divyakumar Kotia" userId="5c42f949bff56840" providerId="LiveId" clId="{46E21EE3-287E-43F1-B434-1DA4E1E25C0E}" dt="2023-08-28T18:14:00.740" v="2130" actId="1582"/>
          <ac:picMkLst>
            <pc:docMk/>
            <pc:sldMk cId="3286990581" sldId="264"/>
            <ac:picMk id="10" creationId="{E25E4400-3C32-AAD4-193D-5618BB02F2C3}"/>
          </ac:picMkLst>
        </pc:picChg>
        <pc:picChg chg="add mod">
          <ac:chgData name="Divyakumar Kotia" userId="5c42f949bff56840" providerId="LiveId" clId="{46E21EE3-287E-43F1-B434-1DA4E1E25C0E}" dt="2023-08-28T18:14:09.665" v="2131" actId="1582"/>
          <ac:picMkLst>
            <pc:docMk/>
            <pc:sldMk cId="3286990581" sldId="264"/>
            <ac:picMk id="14" creationId="{98A9369B-7975-F292-1739-E4CE6997F8BB}"/>
          </ac:picMkLst>
        </pc:picChg>
      </pc:sldChg>
      <pc:sldChg chg="addSp delSp modSp add mod">
        <pc:chgData name="Divyakumar Kotia" userId="5c42f949bff56840" providerId="LiveId" clId="{46E21EE3-287E-43F1-B434-1DA4E1E25C0E}" dt="2023-08-28T18:13:38.542" v="2127" actId="1582"/>
        <pc:sldMkLst>
          <pc:docMk/>
          <pc:sldMk cId="3142744067" sldId="265"/>
        </pc:sldMkLst>
        <pc:spChg chg="del">
          <ac:chgData name="Divyakumar Kotia" userId="5c42f949bff56840" providerId="LiveId" clId="{46E21EE3-287E-43F1-B434-1DA4E1E25C0E}" dt="2023-08-28T17:35:23.723" v="1542" actId="478"/>
          <ac:spMkLst>
            <pc:docMk/>
            <pc:sldMk cId="3142744067" sldId="265"/>
            <ac:spMk id="5" creationId="{332FEEB6-6D94-0DC8-49F7-02688F9095CD}"/>
          </ac:spMkLst>
        </pc:spChg>
        <pc:spChg chg="del">
          <ac:chgData name="Divyakumar Kotia" userId="5c42f949bff56840" providerId="LiveId" clId="{46E21EE3-287E-43F1-B434-1DA4E1E25C0E}" dt="2023-08-28T17:31:11.266" v="1336" actId="478"/>
          <ac:spMkLst>
            <pc:docMk/>
            <pc:sldMk cId="3142744067" sldId="265"/>
            <ac:spMk id="11" creationId="{7D5C9D91-71B0-C294-DF70-87009B6FC7FA}"/>
          </ac:spMkLst>
        </pc:spChg>
        <pc:spChg chg="mod">
          <ac:chgData name="Divyakumar Kotia" userId="5c42f949bff56840" providerId="LiveId" clId="{46E21EE3-287E-43F1-B434-1DA4E1E25C0E}" dt="2023-08-28T17:38:26.190" v="1570" actId="1076"/>
          <ac:spMkLst>
            <pc:docMk/>
            <pc:sldMk cId="3142744067" sldId="265"/>
            <ac:spMk id="12" creationId="{A8452637-FF3A-73D0-59C6-D7C81B773DDD}"/>
          </ac:spMkLst>
        </pc:spChg>
        <pc:spChg chg="add mod">
          <ac:chgData name="Divyakumar Kotia" userId="5c42f949bff56840" providerId="LiveId" clId="{46E21EE3-287E-43F1-B434-1DA4E1E25C0E}" dt="2023-08-28T17:37:52.755" v="1563" actId="1076"/>
          <ac:spMkLst>
            <pc:docMk/>
            <pc:sldMk cId="3142744067" sldId="265"/>
            <ac:spMk id="13" creationId="{EE40204B-B2FF-66F2-B56E-A3B02EC2925D}"/>
          </ac:spMkLst>
        </pc:spChg>
        <pc:picChg chg="add mod">
          <ac:chgData name="Divyakumar Kotia" userId="5c42f949bff56840" providerId="LiveId" clId="{46E21EE3-287E-43F1-B434-1DA4E1E25C0E}" dt="2023-08-28T18:13:31.123" v="2126" actId="1582"/>
          <ac:picMkLst>
            <pc:docMk/>
            <pc:sldMk cId="3142744067" sldId="265"/>
            <ac:picMk id="3" creationId="{879D4E40-0CF1-B290-CB65-AA89F9C335CB}"/>
          </ac:picMkLst>
        </pc:picChg>
        <pc:picChg chg="del">
          <ac:chgData name="Divyakumar Kotia" userId="5c42f949bff56840" providerId="LiveId" clId="{46E21EE3-287E-43F1-B434-1DA4E1E25C0E}" dt="2023-08-28T17:30:57.347" v="1333" actId="478"/>
          <ac:picMkLst>
            <pc:docMk/>
            <pc:sldMk cId="3142744067" sldId="265"/>
            <ac:picMk id="6" creationId="{9D49883C-C56A-3937-4BF3-667FFD6A736F}"/>
          </ac:picMkLst>
        </pc:picChg>
        <pc:picChg chg="add mod">
          <ac:chgData name="Divyakumar Kotia" userId="5c42f949bff56840" providerId="LiveId" clId="{46E21EE3-287E-43F1-B434-1DA4E1E25C0E}" dt="2023-08-28T18:13:38.542" v="2127" actId="1582"/>
          <ac:picMkLst>
            <pc:docMk/>
            <pc:sldMk cId="3142744067" sldId="265"/>
            <ac:picMk id="9" creationId="{EAEA4D3E-0983-D88A-38BF-34042FF3D527}"/>
          </ac:picMkLst>
        </pc:picChg>
        <pc:picChg chg="del">
          <ac:chgData name="Divyakumar Kotia" userId="5c42f949bff56840" providerId="LiveId" clId="{46E21EE3-287E-43F1-B434-1DA4E1E25C0E}" dt="2023-08-28T17:30:59.717" v="1334" actId="478"/>
          <ac:picMkLst>
            <pc:docMk/>
            <pc:sldMk cId="3142744067" sldId="265"/>
            <ac:picMk id="10" creationId="{E25E4400-3C32-AAD4-193D-5618BB02F2C3}"/>
          </ac:picMkLst>
        </pc:picChg>
        <pc:picChg chg="del">
          <ac:chgData name="Divyakumar Kotia" userId="5c42f949bff56840" providerId="LiveId" clId="{46E21EE3-287E-43F1-B434-1DA4E1E25C0E}" dt="2023-08-28T17:31:01.282" v="1335" actId="478"/>
          <ac:picMkLst>
            <pc:docMk/>
            <pc:sldMk cId="3142744067" sldId="265"/>
            <ac:picMk id="14" creationId="{98A9369B-7975-F292-1739-E4CE6997F8BB}"/>
          </ac:picMkLst>
        </pc:picChg>
      </pc:sldChg>
      <pc:sldChg chg="addSp delSp modSp add mod">
        <pc:chgData name="Divyakumar Kotia" userId="5c42f949bff56840" providerId="LiveId" clId="{46E21EE3-287E-43F1-B434-1DA4E1E25C0E}" dt="2023-08-28T18:13:22.471" v="2125" actId="1582"/>
        <pc:sldMkLst>
          <pc:docMk/>
          <pc:sldMk cId="1559847900" sldId="266"/>
        </pc:sldMkLst>
        <pc:spChg chg="mod">
          <ac:chgData name="Divyakumar Kotia" userId="5c42f949bff56840" providerId="LiveId" clId="{46E21EE3-287E-43F1-B434-1DA4E1E25C0E}" dt="2023-08-28T17:45:06.474" v="1709" actId="1076"/>
          <ac:spMkLst>
            <pc:docMk/>
            <pc:sldMk cId="1559847900" sldId="266"/>
            <ac:spMk id="12" creationId="{A8452637-FF3A-73D0-59C6-D7C81B773DDD}"/>
          </ac:spMkLst>
        </pc:spChg>
        <pc:spChg chg="mod">
          <ac:chgData name="Divyakumar Kotia" userId="5c42f949bff56840" providerId="LiveId" clId="{46E21EE3-287E-43F1-B434-1DA4E1E25C0E}" dt="2023-08-28T17:44:54.189" v="1705" actId="1076"/>
          <ac:spMkLst>
            <pc:docMk/>
            <pc:sldMk cId="1559847900" sldId="266"/>
            <ac:spMk id="13" creationId="{EE40204B-B2FF-66F2-B56E-A3B02EC2925D}"/>
          </ac:spMkLst>
        </pc:spChg>
        <pc:picChg chg="del">
          <ac:chgData name="Divyakumar Kotia" userId="5c42f949bff56840" providerId="LiveId" clId="{46E21EE3-287E-43F1-B434-1DA4E1E25C0E}" dt="2023-08-28T17:38:41.998" v="1572" actId="478"/>
          <ac:picMkLst>
            <pc:docMk/>
            <pc:sldMk cId="1559847900" sldId="266"/>
            <ac:picMk id="3" creationId="{879D4E40-0CF1-B290-CB65-AA89F9C335CB}"/>
          </ac:picMkLst>
        </pc:picChg>
        <pc:picChg chg="add mod">
          <ac:chgData name="Divyakumar Kotia" userId="5c42f949bff56840" providerId="LiveId" clId="{46E21EE3-287E-43F1-B434-1DA4E1E25C0E}" dt="2023-08-28T18:13:17.421" v="2124" actId="1582"/>
          <ac:picMkLst>
            <pc:docMk/>
            <pc:sldMk cId="1559847900" sldId="266"/>
            <ac:picMk id="5" creationId="{90A7E8C0-817F-B123-788A-CFE0F9FA8440}"/>
          </ac:picMkLst>
        </pc:picChg>
        <pc:picChg chg="add del mod">
          <ac:chgData name="Divyakumar Kotia" userId="5c42f949bff56840" providerId="LiveId" clId="{46E21EE3-287E-43F1-B434-1DA4E1E25C0E}" dt="2023-08-28T17:41:17.988" v="1579" actId="478"/>
          <ac:picMkLst>
            <pc:docMk/>
            <pc:sldMk cId="1559847900" sldId="266"/>
            <ac:picMk id="7" creationId="{1B0017ED-88F3-5BD4-F795-EBE2BB986982}"/>
          </ac:picMkLst>
        </pc:picChg>
        <pc:picChg chg="del">
          <ac:chgData name="Divyakumar Kotia" userId="5c42f949bff56840" providerId="LiveId" clId="{46E21EE3-287E-43F1-B434-1DA4E1E25C0E}" dt="2023-08-28T17:38:43.663" v="1573" actId="478"/>
          <ac:picMkLst>
            <pc:docMk/>
            <pc:sldMk cId="1559847900" sldId="266"/>
            <ac:picMk id="9" creationId="{EAEA4D3E-0983-D88A-38BF-34042FF3D527}"/>
          </ac:picMkLst>
        </pc:picChg>
        <pc:picChg chg="add mod">
          <ac:chgData name="Divyakumar Kotia" userId="5c42f949bff56840" providerId="LiveId" clId="{46E21EE3-287E-43F1-B434-1DA4E1E25C0E}" dt="2023-08-28T18:13:22.471" v="2125" actId="1582"/>
          <ac:picMkLst>
            <pc:docMk/>
            <pc:sldMk cId="1559847900" sldId="266"/>
            <ac:picMk id="11" creationId="{D0AD0680-C615-CBA0-1A9B-4D3610A39B74}"/>
          </ac:picMkLst>
        </pc:picChg>
      </pc:sldChg>
      <pc:sldChg chg="addSp delSp modSp add mod">
        <pc:chgData name="Divyakumar Kotia" userId="5c42f949bff56840" providerId="LiveId" clId="{46E21EE3-287E-43F1-B434-1DA4E1E25C0E}" dt="2023-08-28T18:13:08.463" v="2123" actId="1582"/>
        <pc:sldMkLst>
          <pc:docMk/>
          <pc:sldMk cId="1455464784" sldId="267"/>
        </pc:sldMkLst>
        <pc:spChg chg="mod">
          <ac:chgData name="Divyakumar Kotia" userId="5c42f949bff56840" providerId="LiveId" clId="{46E21EE3-287E-43F1-B434-1DA4E1E25C0E}" dt="2023-08-28T17:53:45.453" v="1999" actId="20577"/>
          <ac:spMkLst>
            <pc:docMk/>
            <pc:sldMk cId="1455464784" sldId="267"/>
            <ac:spMk id="12" creationId="{A8452637-FF3A-73D0-59C6-D7C81B773DDD}"/>
          </ac:spMkLst>
        </pc:spChg>
        <pc:spChg chg="del">
          <ac:chgData name="Divyakumar Kotia" userId="5c42f949bff56840" providerId="LiveId" clId="{46E21EE3-287E-43F1-B434-1DA4E1E25C0E}" dt="2023-08-28T17:45:23.287" v="1713" actId="478"/>
          <ac:spMkLst>
            <pc:docMk/>
            <pc:sldMk cId="1455464784" sldId="267"/>
            <ac:spMk id="13" creationId="{EE40204B-B2FF-66F2-B56E-A3B02EC2925D}"/>
          </ac:spMkLst>
        </pc:spChg>
        <pc:picChg chg="add mod">
          <ac:chgData name="Divyakumar Kotia" userId="5c42f949bff56840" providerId="LiveId" clId="{46E21EE3-287E-43F1-B434-1DA4E1E25C0E}" dt="2023-08-28T18:13:08.463" v="2123" actId="1582"/>
          <ac:picMkLst>
            <pc:docMk/>
            <pc:sldMk cId="1455464784" sldId="267"/>
            <ac:picMk id="3" creationId="{2A11BF6C-661D-967A-2C28-75A187F1B100}"/>
          </ac:picMkLst>
        </pc:picChg>
        <pc:picChg chg="del">
          <ac:chgData name="Divyakumar Kotia" userId="5c42f949bff56840" providerId="LiveId" clId="{46E21EE3-287E-43F1-B434-1DA4E1E25C0E}" dt="2023-08-28T17:45:18.692" v="1711" actId="478"/>
          <ac:picMkLst>
            <pc:docMk/>
            <pc:sldMk cId="1455464784" sldId="267"/>
            <ac:picMk id="5" creationId="{90A7E8C0-817F-B123-788A-CFE0F9FA8440}"/>
          </ac:picMkLst>
        </pc:picChg>
        <pc:picChg chg="del">
          <ac:chgData name="Divyakumar Kotia" userId="5c42f949bff56840" providerId="LiveId" clId="{46E21EE3-287E-43F1-B434-1DA4E1E25C0E}" dt="2023-08-28T17:45:20.402" v="1712" actId="478"/>
          <ac:picMkLst>
            <pc:docMk/>
            <pc:sldMk cId="1455464784" sldId="267"/>
            <ac:picMk id="11" creationId="{D0AD0680-C615-CBA0-1A9B-4D3610A39B74}"/>
          </ac:picMkLst>
        </pc:picChg>
      </pc:sldChg>
      <pc:sldChg chg="addSp delSp modSp add mod">
        <pc:chgData name="Divyakumar Kotia" userId="5c42f949bff56840" providerId="LiveId" clId="{46E21EE3-287E-43F1-B434-1DA4E1E25C0E}" dt="2023-08-28T18:12:55.925" v="2122" actId="1582"/>
        <pc:sldMkLst>
          <pc:docMk/>
          <pc:sldMk cId="896083355" sldId="268"/>
        </pc:sldMkLst>
        <pc:spChg chg="mod">
          <ac:chgData name="Divyakumar Kotia" userId="5c42f949bff56840" providerId="LiveId" clId="{46E21EE3-287E-43F1-B434-1DA4E1E25C0E}" dt="2023-08-28T17:54:22.507" v="2049" actId="1076"/>
          <ac:spMkLst>
            <pc:docMk/>
            <pc:sldMk cId="896083355" sldId="268"/>
            <ac:spMk id="12" creationId="{A8452637-FF3A-73D0-59C6-D7C81B773DDD}"/>
          </ac:spMkLst>
        </pc:spChg>
        <pc:picChg chg="del">
          <ac:chgData name="Divyakumar Kotia" userId="5c42f949bff56840" providerId="LiveId" clId="{46E21EE3-287E-43F1-B434-1DA4E1E25C0E}" dt="2023-08-28T17:51:05.935" v="1783" actId="478"/>
          <ac:picMkLst>
            <pc:docMk/>
            <pc:sldMk cId="896083355" sldId="268"/>
            <ac:picMk id="3" creationId="{2A11BF6C-661D-967A-2C28-75A187F1B100}"/>
          </ac:picMkLst>
        </pc:picChg>
        <pc:picChg chg="add mod">
          <ac:chgData name="Divyakumar Kotia" userId="5c42f949bff56840" providerId="LiveId" clId="{46E21EE3-287E-43F1-B434-1DA4E1E25C0E}" dt="2023-08-28T18:12:55.925" v="2122" actId="1582"/>
          <ac:picMkLst>
            <pc:docMk/>
            <pc:sldMk cId="896083355" sldId="268"/>
            <ac:picMk id="5" creationId="{6924B9AE-BB75-F6BE-0E81-5856796E9B21}"/>
          </ac:picMkLst>
        </pc:picChg>
      </pc:sldChg>
      <pc:sldChg chg="addSp delSp modSp new mod">
        <pc:chgData name="Divyakumar Kotia" userId="5c42f949bff56840" providerId="LiveId" clId="{46E21EE3-287E-43F1-B434-1DA4E1E25C0E}" dt="2023-08-28T18:26:33.297" v="2245" actId="123"/>
        <pc:sldMkLst>
          <pc:docMk/>
          <pc:sldMk cId="1198755273" sldId="269"/>
        </pc:sldMkLst>
        <pc:spChg chg="del">
          <ac:chgData name="Divyakumar Kotia" userId="5c42f949bff56840" providerId="LiveId" clId="{46E21EE3-287E-43F1-B434-1DA4E1E25C0E}" dt="2023-08-28T17:58:52.351" v="2057" actId="478"/>
          <ac:spMkLst>
            <pc:docMk/>
            <pc:sldMk cId="1198755273" sldId="269"/>
            <ac:spMk id="2" creationId="{20AC65BB-7C5B-4D16-30E0-1BCD194F9329}"/>
          </ac:spMkLst>
        </pc:spChg>
        <pc:spChg chg="del">
          <ac:chgData name="Divyakumar Kotia" userId="5c42f949bff56840" providerId="LiveId" clId="{46E21EE3-287E-43F1-B434-1DA4E1E25C0E}" dt="2023-08-28T17:58:50.692" v="2056" actId="478"/>
          <ac:spMkLst>
            <pc:docMk/>
            <pc:sldMk cId="1198755273" sldId="269"/>
            <ac:spMk id="3" creationId="{9B124825-D805-5991-9AB4-A61D8081B344}"/>
          </ac:spMkLst>
        </pc:spChg>
        <pc:spChg chg="add mod">
          <ac:chgData name="Divyakumar Kotia" userId="5c42f949bff56840" providerId="LiveId" clId="{46E21EE3-287E-43F1-B434-1DA4E1E25C0E}" dt="2023-08-28T18:26:25.374" v="2243" actId="20577"/>
          <ac:spMkLst>
            <pc:docMk/>
            <pc:sldMk cId="1198755273" sldId="269"/>
            <ac:spMk id="6" creationId="{62705403-1686-C1DD-A786-F4A76ECA931A}"/>
          </ac:spMkLst>
        </pc:spChg>
        <pc:spChg chg="add mod">
          <ac:chgData name="Divyakumar Kotia" userId="5c42f949bff56840" providerId="LiveId" clId="{46E21EE3-287E-43F1-B434-1DA4E1E25C0E}" dt="2023-08-28T18:26:33.297" v="2245" actId="123"/>
          <ac:spMkLst>
            <pc:docMk/>
            <pc:sldMk cId="1198755273" sldId="269"/>
            <ac:spMk id="8" creationId="{089C4653-9001-00DF-2A54-790577E58E47}"/>
          </ac:spMkLst>
        </pc:spChg>
        <pc:spChg chg="add del mod">
          <ac:chgData name="Divyakumar Kotia" userId="5c42f949bff56840" providerId="LiveId" clId="{46E21EE3-287E-43F1-B434-1DA4E1E25C0E}" dt="2023-08-28T18:20:38.431" v="2219" actId="478"/>
          <ac:spMkLst>
            <pc:docMk/>
            <pc:sldMk cId="1198755273" sldId="269"/>
            <ac:spMk id="9" creationId="{03BE6BA6-4CB6-9EC5-DEF8-E435803223E7}"/>
          </ac:spMkLst>
        </pc:spChg>
      </pc:sldChg>
      <pc:sldMasterChg chg="modTransition modSldLayout">
        <pc:chgData name="Divyakumar Kotia" userId="5c42f949bff56840" providerId="LiveId" clId="{46E21EE3-287E-43F1-B434-1DA4E1E25C0E}" dt="2023-08-28T17:30:34.047" v="1331"/>
        <pc:sldMasterMkLst>
          <pc:docMk/>
          <pc:sldMasterMk cId="1100231478" sldId="2147483648"/>
        </pc:sldMasterMkLst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376331933" sldId="2147483649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102667029" sldId="2147483650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30607381" sldId="2147483651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3705802708" sldId="2147483652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3259707093" sldId="2147483653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2146126537" sldId="2147483654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2812334769" sldId="2147483655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633539171" sldId="2147483656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1638579286" sldId="2147483657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1105073826" sldId="2147483658"/>
          </pc:sldLayoutMkLst>
        </pc:sldLayoutChg>
        <pc:sldLayoutChg chg="modTransition">
          <pc:chgData name="Divyakumar Kotia" userId="5c42f949bff56840" providerId="LiveId" clId="{46E21EE3-287E-43F1-B434-1DA4E1E25C0E}" dt="2023-08-28T17:30:34.047" v="1331"/>
          <pc:sldLayoutMkLst>
            <pc:docMk/>
            <pc:sldMasterMk cId="1100231478" sldId="2147483648"/>
            <pc:sldLayoutMk cId="2473537990" sldId="2147483659"/>
          </pc:sldLayoutMkLst>
        </pc:sldLayoutChg>
      </pc:sldMasterChg>
    </pc:docChg>
  </pc:docChgLst>
  <pc:docChgLst>
    <pc:chgData name="Divyakumar Kotia" userId="5c42f949bff56840" providerId="LiveId" clId="{AF9CE836-F337-4545-9FB2-5054D893B061}"/>
    <pc:docChg chg="undo custSel addSld modSld">
      <pc:chgData name="Divyakumar Kotia" userId="5c42f949bff56840" providerId="LiveId" clId="{AF9CE836-F337-4545-9FB2-5054D893B061}" dt="2023-08-23T20:15:21.411" v="788" actId="1076"/>
      <pc:docMkLst>
        <pc:docMk/>
      </pc:docMkLst>
      <pc:sldChg chg="addSp modSp mod">
        <pc:chgData name="Divyakumar Kotia" userId="5c42f949bff56840" providerId="LiveId" clId="{AF9CE836-F337-4545-9FB2-5054D893B061}" dt="2023-08-23T20:15:21.411" v="788" actId="1076"/>
        <pc:sldMkLst>
          <pc:docMk/>
          <pc:sldMk cId="2418818432" sldId="259"/>
        </pc:sldMkLst>
        <pc:spChg chg="mod">
          <ac:chgData name="Divyakumar Kotia" userId="5c42f949bff56840" providerId="LiveId" clId="{AF9CE836-F337-4545-9FB2-5054D893B061}" dt="2023-08-23T20:15:21.411" v="788" actId="1076"/>
          <ac:spMkLst>
            <pc:docMk/>
            <pc:sldMk cId="2418818432" sldId="259"/>
            <ac:spMk id="17" creationId="{FB33A07B-8065-3ACE-6D12-992ECC72419B}"/>
          </ac:spMkLst>
        </pc:spChg>
        <pc:spChg chg="mod">
          <ac:chgData name="Divyakumar Kotia" userId="5c42f949bff56840" providerId="LiveId" clId="{AF9CE836-F337-4545-9FB2-5054D893B061}" dt="2023-08-23T20:15:08.460" v="785" actId="1076"/>
          <ac:spMkLst>
            <pc:docMk/>
            <pc:sldMk cId="2418818432" sldId="259"/>
            <ac:spMk id="19" creationId="{1F2EDBB2-2881-39B8-9C04-E10A169E5AF9}"/>
          </ac:spMkLst>
        </pc:spChg>
        <pc:spChg chg="add mod">
          <ac:chgData name="Divyakumar Kotia" userId="5c42f949bff56840" providerId="LiveId" clId="{AF9CE836-F337-4545-9FB2-5054D893B061}" dt="2023-08-23T20:14:49.071" v="779" actId="123"/>
          <ac:spMkLst>
            <pc:docMk/>
            <pc:sldMk cId="2418818432" sldId="259"/>
            <ac:spMk id="23" creationId="{D0B5069E-8F5C-7FCE-2536-2B5F4C594050}"/>
          </ac:spMkLst>
        </pc:spChg>
        <pc:picChg chg="add mod modCrop">
          <ac:chgData name="Divyakumar Kotia" userId="5c42f949bff56840" providerId="LiveId" clId="{AF9CE836-F337-4545-9FB2-5054D893B061}" dt="2023-08-23T20:14:53.677" v="780" actId="1076"/>
          <ac:picMkLst>
            <pc:docMk/>
            <pc:sldMk cId="2418818432" sldId="259"/>
            <ac:picMk id="21" creationId="{A353D9AE-1E12-93E4-F801-CDC1310CC42A}"/>
          </ac:picMkLst>
        </pc:picChg>
      </pc:sldChg>
      <pc:sldChg chg="addSp delSp modSp mod">
        <pc:chgData name="Divyakumar Kotia" userId="5c42f949bff56840" providerId="LiveId" clId="{AF9CE836-F337-4545-9FB2-5054D893B061}" dt="2023-08-23T19:40:58.194" v="77" actId="1076"/>
        <pc:sldMkLst>
          <pc:docMk/>
          <pc:sldMk cId="1937792487" sldId="260"/>
        </pc:sldMkLst>
        <pc:spChg chg="mod">
          <ac:chgData name="Divyakumar Kotia" userId="5c42f949bff56840" providerId="LiveId" clId="{AF9CE836-F337-4545-9FB2-5054D893B061}" dt="2023-08-23T19:35:40.987" v="11" actId="1076"/>
          <ac:spMkLst>
            <pc:docMk/>
            <pc:sldMk cId="1937792487" sldId="260"/>
            <ac:spMk id="4" creationId="{94730C0B-F156-6E08-E808-8411573DB1C4}"/>
          </ac:spMkLst>
        </pc:spChg>
        <pc:spChg chg="mod">
          <ac:chgData name="Divyakumar Kotia" userId="5c42f949bff56840" providerId="LiveId" clId="{AF9CE836-F337-4545-9FB2-5054D893B061}" dt="2023-08-23T19:38:37.921" v="51" actId="404"/>
          <ac:spMkLst>
            <pc:docMk/>
            <pc:sldMk cId="1937792487" sldId="260"/>
            <ac:spMk id="8" creationId="{6EF82DF3-7BBA-741D-214B-CF7B08299B71}"/>
          </ac:spMkLst>
        </pc:spChg>
        <pc:spChg chg="mod">
          <ac:chgData name="Divyakumar Kotia" userId="5c42f949bff56840" providerId="LiveId" clId="{AF9CE836-F337-4545-9FB2-5054D893B061}" dt="2023-08-23T19:40:01.651" v="69" actId="1076"/>
          <ac:spMkLst>
            <pc:docMk/>
            <pc:sldMk cId="1937792487" sldId="260"/>
            <ac:spMk id="9" creationId="{4804F9E2-E682-ED8D-6F2C-026C0EDA0022}"/>
          </ac:spMkLst>
        </pc:spChg>
        <pc:spChg chg="mod">
          <ac:chgData name="Divyakumar Kotia" userId="5c42f949bff56840" providerId="LiveId" clId="{AF9CE836-F337-4545-9FB2-5054D893B061}" dt="2023-08-23T19:34:59.440" v="5" actId="1076"/>
          <ac:spMkLst>
            <pc:docMk/>
            <pc:sldMk cId="1937792487" sldId="260"/>
            <ac:spMk id="13" creationId="{275695A3-1F5B-3F39-1EA6-DE9B5D275051}"/>
          </ac:spMkLst>
        </pc:spChg>
        <pc:spChg chg="mod">
          <ac:chgData name="Divyakumar Kotia" userId="5c42f949bff56840" providerId="LiveId" clId="{AF9CE836-F337-4545-9FB2-5054D893B061}" dt="2023-08-23T19:34:55.215" v="4" actId="1076"/>
          <ac:spMkLst>
            <pc:docMk/>
            <pc:sldMk cId="1937792487" sldId="260"/>
            <ac:spMk id="14" creationId="{FF6F7EC2-BEA6-E68F-6324-72BEF2F59751}"/>
          </ac:spMkLst>
        </pc:spChg>
        <pc:spChg chg="mod">
          <ac:chgData name="Divyakumar Kotia" userId="5c42f949bff56840" providerId="LiveId" clId="{AF9CE836-F337-4545-9FB2-5054D893B061}" dt="2023-08-23T19:35:26.138" v="9" actId="1076"/>
          <ac:spMkLst>
            <pc:docMk/>
            <pc:sldMk cId="1937792487" sldId="260"/>
            <ac:spMk id="23" creationId="{5EBA6E66-147C-42CD-CE69-F9E0E336BABE}"/>
          </ac:spMkLst>
        </pc:spChg>
        <pc:spChg chg="mod">
          <ac:chgData name="Divyakumar Kotia" userId="5c42f949bff56840" providerId="LiveId" clId="{AF9CE836-F337-4545-9FB2-5054D893B061}" dt="2023-08-23T19:39:30.874" v="64" actId="14100"/>
          <ac:spMkLst>
            <pc:docMk/>
            <pc:sldMk cId="1937792487" sldId="260"/>
            <ac:spMk id="24" creationId="{7DDB242D-A21B-7B6E-971C-B16680F9B1B7}"/>
          </ac:spMkLst>
        </pc:spChg>
        <pc:spChg chg="del">
          <ac:chgData name="Divyakumar Kotia" userId="5c42f949bff56840" providerId="LiveId" clId="{AF9CE836-F337-4545-9FB2-5054D893B061}" dt="2023-08-23T19:34:50.777" v="3" actId="478"/>
          <ac:spMkLst>
            <pc:docMk/>
            <pc:sldMk cId="1937792487" sldId="260"/>
            <ac:spMk id="26" creationId="{600264DC-11DF-F858-FDC5-A1237CF1370C}"/>
          </ac:spMkLst>
        </pc:spChg>
        <pc:spChg chg="mod">
          <ac:chgData name="Divyakumar Kotia" userId="5c42f949bff56840" providerId="LiveId" clId="{AF9CE836-F337-4545-9FB2-5054D893B061}" dt="2023-08-23T19:35:17.586" v="8" actId="1076"/>
          <ac:spMkLst>
            <pc:docMk/>
            <pc:sldMk cId="1937792487" sldId="260"/>
            <ac:spMk id="29" creationId="{5D5ECF7A-91F6-B30C-E193-5EE553A6DDA6}"/>
          </ac:spMkLst>
        </pc:spChg>
        <pc:spChg chg="mod">
          <ac:chgData name="Divyakumar Kotia" userId="5c42f949bff56840" providerId="LiveId" clId="{AF9CE836-F337-4545-9FB2-5054D893B061}" dt="2023-08-23T19:35:05.133" v="6" actId="1076"/>
          <ac:spMkLst>
            <pc:docMk/>
            <pc:sldMk cId="1937792487" sldId="260"/>
            <ac:spMk id="32" creationId="{222A46C4-D8BD-C18E-6937-67F5FCB6ED8E}"/>
          </ac:spMkLst>
        </pc:spChg>
        <pc:spChg chg="mod">
          <ac:chgData name="Divyakumar Kotia" userId="5c42f949bff56840" providerId="LiveId" clId="{AF9CE836-F337-4545-9FB2-5054D893B061}" dt="2023-08-23T19:39:41.809" v="66" actId="1076"/>
          <ac:spMkLst>
            <pc:docMk/>
            <pc:sldMk cId="1937792487" sldId="260"/>
            <ac:spMk id="33" creationId="{2CAA7605-A06C-E83E-0133-03AC8E0F6CFE}"/>
          </ac:spMkLst>
        </pc:spChg>
        <pc:spChg chg="mod">
          <ac:chgData name="Divyakumar Kotia" userId="5c42f949bff56840" providerId="LiveId" clId="{AF9CE836-F337-4545-9FB2-5054D893B061}" dt="2023-08-23T19:40:54.449" v="76" actId="1076"/>
          <ac:spMkLst>
            <pc:docMk/>
            <pc:sldMk cId="1937792487" sldId="260"/>
            <ac:spMk id="37" creationId="{E9B06089-0615-70E6-E01F-AF96FF788AF5}"/>
          </ac:spMkLst>
        </pc:spChg>
        <pc:spChg chg="mod">
          <ac:chgData name="Divyakumar Kotia" userId="5c42f949bff56840" providerId="LiveId" clId="{AF9CE836-F337-4545-9FB2-5054D893B061}" dt="2023-08-23T19:40:58.194" v="77" actId="1076"/>
          <ac:spMkLst>
            <pc:docMk/>
            <pc:sldMk cId="1937792487" sldId="260"/>
            <ac:spMk id="38" creationId="{CB337D66-739A-78E7-C686-BD623431BBCD}"/>
          </ac:spMkLst>
        </pc:spChg>
        <pc:spChg chg="add mod">
          <ac:chgData name="Divyakumar Kotia" userId="5c42f949bff56840" providerId="LiveId" clId="{AF9CE836-F337-4545-9FB2-5054D893B061}" dt="2023-08-23T19:40:40.348" v="74" actId="1076"/>
          <ac:spMkLst>
            <pc:docMk/>
            <pc:sldMk cId="1937792487" sldId="260"/>
            <ac:spMk id="39" creationId="{E2DE7422-EF85-7377-E4D7-72AA49AEA2B5}"/>
          </ac:spMkLst>
        </pc:spChg>
        <pc:graphicFrameChg chg="mod modGraphic">
          <ac:chgData name="Divyakumar Kotia" userId="5c42f949bff56840" providerId="LiveId" clId="{AF9CE836-F337-4545-9FB2-5054D893B061}" dt="2023-08-23T19:40:32.400" v="73" actId="1076"/>
          <ac:graphicFrameMkLst>
            <pc:docMk/>
            <pc:sldMk cId="1937792487" sldId="260"/>
            <ac:graphicFrameMk id="34" creationId="{09F2C286-682D-691F-C621-21DD36E10ED2}"/>
          </ac:graphicFrameMkLst>
        </pc:graphicFrameChg>
      </pc:sldChg>
      <pc:sldChg chg="addSp delSp modSp new mod">
        <pc:chgData name="Divyakumar Kotia" userId="5c42f949bff56840" providerId="LiveId" clId="{AF9CE836-F337-4545-9FB2-5054D893B061}" dt="2023-08-23T20:09:13.938" v="699" actId="1076"/>
        <pc:sldMkLst>
          <pc:docMk/>
          <pc:sldMk cId="4149784453" sldId="261"/>
        </pc:sldMkLst>
        <pc:spChg chg="del">
          <ac:chgData name="Divyakumar Kotia" userId="5c42f949bff56840" providerId="LiveId" clId="{AF9CE836-F337-4545-9FB2-5054D893B061}" dt="2023-08-23T19:41:42.369" v="79" actId="478"/>
          <ac:spMkLst>
            <pc:docMk/>
            <pc:sldMk cId="4149784453" sldId="261"/>
            <ac:spMk id="2" creationId="{EF9F4B89-9B52-6CD3-B97F-2F2533ADB027}"/>
          </ac:spMkLst>
        </pc:spChg>
        <pc:spChg chg="del">
          <ac:chgData name="Divyakumar Kotia" userId="5c42f949bff56840" providerId="LiveId" clId="{AF9CE836-F337-4545-9FB2-5054D893B061}" dt="2023-08-23T19:41:44.356" v="80" actId="478"/>
          <ac:spMkLst>
            <pc:docMk/>
            <pc:sldMk cId="4149784453" sldId="261"/>
            <ac:spMk id="3" creationId="{D4D5626B-E875-6086-4487-80CDBF05ABC1}"/>
          </ac:spMkLst>
        </pc:spChg>
        <pc:spChg chg="add mod">
          <ac:chgData name="Divyakumar Kotia" userId="5c42f949bff56840" providerId="LiveId" clId="{AF9CE836-F337-4545-9FB2-5054D893B061}" dt="2023-08-23T20:06:18.865" v="586" actId="1076"/>
          <ac:spMkLst>
            <pc:docMk/>
            <pc:sldMk cId="4149784453" sldId="261"/>
            <ac:spMk id="6" creationId="{983F9500-2BD5-FEBE-6E93-D69359ECBE51}"/>
          </ac:spMkLst>
        </pc:spChg>
        <pc:spChg chg="add mod">
          <ac:chgData name="Divyakumar Kotia" userId="5c42f949bff56840" providerId="LiveId" clId="{AF9CE836-F337-4545-9FB2-5054D893B061}" dt="2023-08-23T20:06:29.262" v="588" actId="1076"/>
          <ac:spMkLst>
            <pc:docMk/>
            <pc:sldMk cId="4149784453" sldId="261"/>
            <ac:spMk id="7" creationId="{3DBA44C3-50E5-CCD5-09AD-7D87F2716B51}"/>
          </ac:spMkLst>
        </pc:spChg>
        <pc:spChg chg="add del mod">
          <ac:chgData name="Divyakumar Kotia" userId="5c42f949bff56840" providerId="LiveId" clId="{AF9CE836-F337-4545-9FB2-5054D893B061}" dt="2023-08-23T19:53:03.332" v="318"/>
          <ac:spMkLst>
            <pc:docMk/>
            <pc:sldMk cId="4149784453" sldId="261"/>
            <ac:spMk id="8" creationId="{FB6699D7-EAFA-7A5F-C293-C1802F11432B}"/>
          </ac:spMkLst>
        </pc:spChg>
        <pc:spChg chg="add mod">
          <ac:chgData name="Divyakumar Kotia" userId="5c42f949bff56840" providerId="LiveId" clId="{AF9CE836-F337-4545-9FB2-5054D893B061}" dt="2023-08-23T20:06:23.358" v="587" actId="1076"/>
          <ac:spMkLst>
            <pc:docMk/>
            <pc:sldMk cId="4149784453" sldId="261"/>
            <ac:spMk id="10" creationId="{FE6EB2FB-A292-43C9-D0F7-C3C52E051625}"/>
          </ac:spMkLst>
        </pc:spChg>
        <pc:spChg chg="add mod">
          <ac:chgData name="Divyakumar Kotia" userId="5c42f949bff56840" providerId="LiveId" clId="{AF9CE836-F337-4545-9FB2-5054D893B061}" dt="2023-08-23T20:04:33.624" v="555" actId="1076"/>
          <ac:spMkLst>
            <pc:docMk/>
            <pc:sldMk cId="4149784453" sldId="261"/>
            <ac:spMk id="11" creationId="{0583FD57-05DA-77FF-E080-DBB04B0B3188}"/>
          </ac:spMkLst>
        </pc:spChg>
        <pc:spChg chg="add mod">
          <ac:chgData name="Divyakumar Kotia" userId="5c42f949bff56840" providerId="LiveId" clId="{AF9CE836-F337-4545-9FB2-5054D893B061}" dt="2023-08-23T20:08:52.764" v="694" actId="1076"/>
          <ac:spMkLst>
            <pc:docMk/>
            <pc:sldMk cId="4149784453" sldId="261"/>
            <ac:spMk id="13" creationId="{7478BADF-A6D7-40C6-45FD-4144224A9EBB}"/>
          </ac:spMkLst>
        </pc:spChg>
        <pc:spChg chg="add mod">
          <ac:chgData name="Divyakumar Kotia" userId="5c42f949bff56840" providerId="LiveId" clId="{AF9CE836-F337-4545-9FB2-5054D893B061}" dt="2023-08-23T20:09:05.892" v="697" actId="1076"/>
          <ac:spMkLst>
            <pc:docMk/>
            <pc:sldMk cId="4149784453" sldId="261"/>
            <ac:spMk id="15" creationId="{20E50087-765B-587A-3132-CDEAE6390D67}"/>
          </ac:spMkLst>
        </pc:spChg>
        <pc:spChg chg="add mod">
          <ac:chgData name="Divyakumar Kotia" userId="5c42f949bff56840" providerId="LiveId" clId="{AF9CE836-F337-4545-9FB2-5054D893B061}" dt="2023-08-23T20:09:00.394" v="696" actId="1076"/>
          <ac:spMkLst>
            <pc:docMk/>
            <pc:sldMk cId="4149784453" sldId="261"/>
            <ac:spMk id="16" creationId="{81D83B75-1F19-750E-B2F0-A1704D4AA4FA}"/>
          </ac:spMkLst>
        </pc:spChg>
        <pc:spChg chg="add mod">
          <ac:chgData name="Divyakumar Kotia" userId="5c42f949bff56840" providerId="LiveId" clId="{AF9CE836-F337-4545-9FB2-5054D893B061}" dt="2023-08-23T20:09:13.938" v="699" actId="1076"/>
          <ac:spMkLst>
            <pc:docMk/>
            <pc:sldMk cId="4149784453" sldId="261"/>
            <ac:spMk id="18" creationId="{0C354E4A-AA62-A8F4-F186-FABAF600F704}"/>
          </ac:spMkLst>
        </pc:spChg>
        <pc:spChg chg="add mod">
          <ac:chgData name="Divyakumar Kotia" userId="5c42f949bff56840" providerId="LiveId" clId="{AF9CE836-F337-4545-9FB2-5054D893B061}" dt="2023-08-23T20:08:55.780" v="695" actId="1076"/>
          <ac:spMkLst>
            <pc:docMk/>
            <pc:sldMk cId="4149784453" sldId="261"/>
            <ac:spMk id="20" creationId="{E5AC24E4-0BDC-24DD-7220-D6EF0D179F65}"/>
          </ac:spMkLst>
        </pc:spChg>
      </pc:sldChg>
      <pc:sldChg chg="addSp delSp modSp new mod">
        <pc:chgData name="Divyakumar Kotia" userId="5c42f949bff56840" providerId="LiveId" clId="{AF9CE836-F337-4545-9FB2-5054D893B061}" dt="2023-08-23T20:10:55.236" v="744" actId="1076"/>
        <pc:sldMkLst>
          <pc:docMk/>
          <pc:sldMk cId="3465173933" sldId="262"/>
        </pc:sldMkLst>
        <pc:spChg chg="del mod">
          <ac:chgData name="Divyakumar Kotia" userId="5c42f949bff56840" providerId="LiveId" clId="{AF9CE836-F337-4545-9FB2-5054D893B061}" dt="2023-08-23T20:09:32.819" v="702" actId="478"/>
          <ac:spMkLst>
            <pc:docMk/>
            <pc:sldMk cId="3465173933" sldId="262"/>
            <ac:spMk id="2" creationId="{F2B19FBB-AE8D-17BD-92B6-00596CDD3596}"/>
          </ac:spMkLst>
        </pc:spChg>
        <pc:spChg chg="del">
          <ac:chgData name="Divyakumar Kotia" userId="5c42f949bff56840" providerId="LiveId" clId="{AF9CE836-F337-4545-9FB2-5054D893B061}" dt="2023-08-23T20:09:37.573" v="704" actId="478"/>
          <ac:spMkLst>
            <pc:docMk/>
            <pc:sldMk cId="3465173933" sldId="262"/>
            <ac:spMk id="3" creationId="{AE039071-A11B-D8A9-164D-2444312985C2}"/>
          </ac:spMkLst>
        </pc:spChg>
        <pc:spChg chg="add del mod">
          <ac:chgData name="Divyakumar Kotia" userId="5c42f949bff56840" providerId="LiveId" clId="{AF9CE836-F337-4545-9FB2-5054D893B061}" dt="2023-08-23T20:09:34.796" v="703" actId="478"/>
          <ac:spMkLst>
            <pc:docMk/>
            <pc:sldMk cId="3465173933" sldId="262"/>
            <ac:spMk id="7" creationId="{8EEDC7CD-5895-849F-914A-60C710024FA8}"/>
          </ac:spMkLst>
        </pc:spChg>
        <pc:spChg chg="add mod">
          <ac:chgData name="Divyakumar Kotia" userId="5c42f949bff56840" providerId="LiveId" clId="{AF9CE836-F337-4545-9FB2-5054D893B061}" dt="2023-08-23T20:10:55.236" v="744" actId="1076"/>
          <ac:spMkLst>
            <pc:docMk/>
            <pc:sldMk cId="3465173933" sldId="262"/>
            <ac:spMk id="8" creationId="{68B4EB71-79CA-F80B-70E6-262F04AEA3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9732FC-E7AB-02E5-D693-049587ADE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3CB02-19E4-6786-906A-5C5E630048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37CD-06EF-4E00-8BD4-24AFDB957DE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9CF59-E8BE-449E-98A8-7D9E7C02E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998D-4D5B-2D9B-D088-EEC0F74833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F883-6255-4FF8-AEBA-442574E7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0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519E-EF8E-43CC-9CF9-90CB3CF1E12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3B80-C770-47FC-848D-9FC84CC4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1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688-A0D4-1C72-6305-46E0D39F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2B2AE-456D-6AE7-FC14-B63DB5E47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955E-2E6E-7A28-F2A8-E9C05ABE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A9E7-3109-4F74-9B8B-C39907F3898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C1A4-1AAA-43D3-B6FC-0FFD5512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33D1-3D89-4973-0139-B4C13771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359F-933F-9D94-2D45-C0B20645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164F-857F-C47D-8326-81C412A7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9238-79D5-9A64-1E83-FAE9457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3F38-F5CC-475B-A867-DDFD7F0E4964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B3C0-737E-2C9F-975C-22FFD4CC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A077-E6B6-F22E-4834-49E4468F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FA1F8-0F52-6520-81C7-6C26AADEB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D8A5-F802-C388-84A3-3D767E42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2FB8-BE79-FD0A-179F-7860B1DF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0A13-7D9E-4B17-80D3-96ACB63A0583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77CF-6D2E-5B19-81A5-8A234935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B7C-2F72-4739-4180-CAA19E4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C6FC-8BDE-84DC-21E0-8333035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097-0A9F-D3A5-0930-03672685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E4D5-0AA7-4DBE-20A2-12352CE0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4423-13BF-4BD6-B3B4-55E9B4F5CD3E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7C39-4212-670B-316D-102F7AAF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96E7-12FA-49C8-C7BB-0F6F41F0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30AE-35E5-9A7C-225D-CA3171A4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E50B-770E-C79E-1B8D-7DDAEBFF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86E7-6617-F216-7339-B6985FE4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1172-0A3D-4099-BF30-4E9CAF59086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AD77-5D7E-301B-4224-CE47305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2A10-AD8B-B723-9602-0E696A69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798-F603-DF3A-8DFD-C2F1A4E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54EC-129F-974F-4C2F-BCE49CF8E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4237D-8DC0-C1F2-9DE7-22959BB6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A086E-2EB2-476B-DBBE-A6793738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30F-FAD8-4B43-B8A0-F77BCE5FB343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8071-58E9-DF66-7A38-B63E71EF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9908-5447-E065-B507-5E19862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B87-11F9-53B7-047D-BC4922AD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1AEC-08CF-03B0-FBB3-7F02F43D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DB39-A2A8-7603-A13A-76C3B5CB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77BB-E223-2231-D7E4-4C8082F9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DA9EA-6479-F98B-5936-6E8C8EFC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81C2-1720-9C27-3168-8B38EDAD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EFF-386D-449B-BCF0-8845E39BB3BF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07F74-A25D-3F81-F3B4-36187D03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E7B21-93FA-42AD-4AF6-92B818F4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48A-7238-6D2C-0FC7-09D65ADB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752F-2717-D551-F2AA-989A31F8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E523-4E5A-46E1-B333-A8195226764B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AA05-D28E-E60A-746A-EF90816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ABB2E-16FD-993A-DBCF-E1A4D4A0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E7E25-0802-0730-4FA1-78111B8E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A60B-8660-4AB3-86BD-16D89731BA5E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B4D3F-CD15-0D6C-F577-83B92F9D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5DD75-C8E8-05BE-C511-820561DB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CA1-34FB-FD56-44BD-29CA2F43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CFD-7170-E601-C139-4A877F3C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A585F-1F5B-1199-515A-8E3DDB6E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DD85-BFF4-F025-4CA9-FABB337C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7BF8-BAA2-48A6-A704-A1A84A14C371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E161-B078-55CE-2E39-74D4C9C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E2E7-8EB2-6823-6DE2-A7676EB0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4BBD-1C2F-9D2F-6622-214F813D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48367-EC42-280E-8DD6-5D40A475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F8ED-A511-9506-552D-CECBE3E8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890F-DF3A-8602-9127-B378379F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D20A-4B4D-4BD6-BB0A-BFF46609223A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D70B-D5CF-547D-C966-DEB0F5CB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286A-64F5-36E4-8257-3BCECC19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C6BBF-F42F-4169-218A-B7FCAA86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2458-C699-3877-AFA8-643E0C11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FDFC-AEF3-31EE-A5E1-C14F4EAAA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40F27-B825-4D40-BF47-55DF5BB58FB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FD57-98B7-96BD-67CC-D591E3A87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St. Xavier's College (Autonomous)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ADD4-3BFD-9814-4CA6-893ECBEE3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91E4-EE95-4354-A57E-0116F096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VsMpw-qnPZY" TargetMode="External"/><Relationship Id="rId4" Type="http://schemas.openxmlformats.org/officeDocument/2006/relationships/hyperlink" Target="https://www.youtube.com/@financeexplainedgraph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shots.in/archive/what-is-modern-portfolio-theor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B5874-664A-3301-CB4B-F87ED59B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6" y="260713"/>
            <a:ext cx="2004606" cy="2371671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E5A20F3-01FF-1185-BD65-1D22419E2BD9}"/>
              </a:ext>
            </a:extLst>
          </p:cNvPr>
          <p:cNvSpPr/>
          <p:nvPr/>
        </p:nvSpPr>
        <p:spPr>
          <a:xfrm>
            <a:off x="0" y="0"/>
            <a:ext cx="12190520" cy="6858000"/>
          </a:xfrm>
          <a:prstGeom prst="round2Diag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4FDE-BE6B-DDF4-6B59-AE49F5201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606" y="2203035"/>
            <a:ext cx="9488748" cy="3252148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Portfolio optimization </a:t>
            </a:r>
            <a:b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</a:b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(Modern Portfolio Theory)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04F14-A958-D3F0-FF9C-165925B4B54B}"/>
              </a:ext>
            </a:extLst>
          </p:cNvPr>
          <p:cNvSpPr txBox="1"/>
          <p:nvPr/>
        </p:nvSpPr>
        <p:spPr>
          <a:xfrm>
            <a:off x="96175" y="6211669"/>
            <a:ext cx="2798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Name: Divyakumar A. Kotia</a:t>
            </a:r>
          </a:p>
          <a:p>
            <a:r>
              <a:rPr lang="en-US" b="1" dirty="0"/>
              <a:t>Roll no. : 23-PBD-010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336B3-9B3A-3BF1-4022-B2D24A804751}"/>
              </a:ext>
            </a:extLst>
          </p:cNvPr>
          <p:cNvSpPr txBox="1"/>
          <p:nvPr/>
        </p:nvSpPr>
        <p:spPr>
          <a:xfrm>
            <a:off x="8030593" y="6211668"/>
            <a:ext cx="3323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Paper name: Statistical Methods</a:t>
            </a:r>
          </a:p>
          <a:p>
            <a:pPr algn="l"/>
            <a:r>
              <a:rPr lang="en-US" b="1" dirty="0"/>
              <a:t>Paper code: PBD-1801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E347E-0CF5-BB45-6053-4D86C77A892D}"/>
              </a:ext>
            </a:extLst>
          </p:cNvPr>
          <p:cNvSpPr txBox="1"/>
          <p:nvPr/>
        </p:nvSpPr>
        <p:spPr>
          <a:xfrm>
            <a:off x="2704731" y="562908"/>
            <a:ext cx="948726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St. Xavier’s College (Autonomous), Ahmedabad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B3994-0CB8-EE36-8C3E-FA84BFE6D41D}"/>
              </a:ext>
            </a:extLst>
          </p:cNvPr>
          <p:cNvSpPr txBox="1"/>
          <p:nvPr/>
        </p:nvSpPr>
        <p:spPr>
          <a:xfrm>
            <a:off x="2701772" y="1787536"/>
            <a:ext cx="9488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Copperplate Gothic Bold" panose="020E0705020206020404" pitchFamily="34" charset="0"/>
              </a:rPr>
              <a:t>M. Sc.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81133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241451" y="4537485"/>
            <a:ext cx="342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9.  Sharpe ratio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0204B-B2FF-66F2-B56E-A3B02EC2925D}"/>
              </a:ext>
            </a:extLst>
          </p:cNvPr>
          <p:cNvSpPr txBox="1"/>
          <p:nvPr/>
        </p:nvSpPr>
        <p:spPr>
          <a:xfrm rot="10800000" flipV="1">
            <a:off x="3808009" y="5633142"/>
            <a:ext cx="824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10. Optimizing Sharpe ratio using solver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7E8C0-817F-B123-788A-CFE0F9FA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2320515"/>
            <a:ext cx="3427656" cy="22169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D0680-C615-CBA0-1A9B-4D3610A3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10" y="1070969"/>
            <a:ext cx="8249069" cy="44832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984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1562908" y="5835960"/>
            <a:ext cx="906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11. Optimization result with constraints set to weights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1BF6C-661D-967A-2C28-75A187F1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08" y="814716"/>
            <a:ext cx="9066184" cy="49451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46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1278602" y="6012708"/>
            <a:ext cx="963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11.2 Optimization results without constraints to weights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B9AE-BB75-F6BE-0E81-5856796E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03" y="797387"/>
            <a:ext cx="9634793" cy="51794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8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E11B7-CF76-D9BF-7DCC-F4344E50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1B745-E0CA-6449-53AC-76F51D1A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5403-1686-C1DD-A786-F4A76ECA931A}"/>
              </a:ext>
            </a:extLst>
          </p:cNvPr>
          <p:cNvSpPr/>
          <p:nvPr/>
        </p:nvSpPr>
        <p:spPr>
          <a:xfrm>
            <a:off x="3673198" y="690788"/>
            <a:ext cx="52132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C4653-9001-00DF-2A54-790577E58E47}"/>
              </a:ext>
            </a:extLst>
          </p:cNvPr>
          <p:cNvSpPr txBox="1"/>
          <p:nvPr/>
        </p:nvSpPr>
        <p:spPr>
          <a:xfrm>
            <a:off x="1830279" y="2486887"/>
            <a:ext cx="8531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good portfolio is more than a long list of good stocks and bonds. It is a balanced whole, providing the investor with protections and opportunities with respect to a wide range of contingencies.</a:t>
            </a:r>
          </a:p>
          <a:p>
            <a:pPr algn="just"/>
            <a:endParaRPr lang="en-US" sz="2400" i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2400" i="1" dirty="0">
                <a:solidFill>
                  <a:srgbClr val="333333"/>
                </a:solidFill>
                <a:latin typeface="Open Sans" panose="020B0606030504020204" pitchFamily="34" charset="0"/>
              </a:rPr>
              <a:t>- </a:t>
            </a:r>
            <a:r>
              <a:rPr lang="en-US" sz="2400" b="1" i="1" dirty="0">
                <a:solidFill>
                  <a:srgbClr val="333333"/>
                </a:solidFill>
                <a:latin typeface="Open Sans" panose="020B0606030504020204" pitchFamily="34" charset="0"/>
              </a:rPr>
              <a:t>Harry Markowitz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987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70489-31A2-6FD3-85ED-C2983D5DEAD6}"/>
                  </a:ext>
                </a:extLst>
              </p:cNvPr>
              <p:cNvSpPr txBox="1"/>
              <p:nvPr/>
            </p:nvSpPr>
            <p:spPr>
              <a:xfrm>
                <a:off x="4038600" y="1690733"/>
                <a:ext cx="6044021" cy="675634"/>
              </a:xfrm>
              <a:prstGeom prst="rect">
                <a:avLst/>
              </a:prstGeom>
              <a:solidFill>
                <a:srgbClr val="00AEE2">
                  <a:alpha val="12000"/>
                </a:srgbClr>
              </a:solidFill>
              <a:ln w="28575">
                <a:solidFill>
                  <a:srgbClr val="4472C4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:r>
                  <a:rPr lang="en-US" sz="3000" b="1" dirty="0">
                    <a:ln>
                      <a:solidFill>
                        <a:srgbClr val="4472C4"/>
                      </a:solidFill>
                    </a:ln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n>
                          <a:solidFill>
                            <a:srgbClr val="4472C4"/>
                          </a:solidFill>
                        </a:ln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000" b="1" i="1" smtClean="0">
                        <a:ln>
                          <a:solidFill>
                            <a:srgbClr val="4472C4"/>
                          </a:solidFill>
                        </a:ln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n>
                                  <a:solidFill>
                                    <a:srgbClr val="4472C4"/>
                                  </a:solidFill>
                                </a:ln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b="1" i="1" smtClean="0">
                            <a:ln>
                              <a:solidFill>
                                <a:srgbClr val="4472C4"/>
                              </a:solidFill>
                            </a:ln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sz="3000" b="1" dirty="0">
                  <a:ln>
                    <a:solidFill>
                      <a:srgbClr val="4472C4"/>
                    </a:solidFill>
                  </a:ln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270489-31A2-6FD3-85ED-C2983D5D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690733"/>
                <a:ext cx="6044021" cy="675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4F10EA4-F115-304F-7653-A85FFDACF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70" y="3443587"/>
            <a:ext cx="2659610" cy="2106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21BA382-F2FF-30A1-EFFA-7274D843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St. Xavier's College (Autonomous)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D1B88-45A3-4C1B-42B4-07ED6DF6D9DB}"/>
              </a:ext>
            </a:extLst>
          </p:cNvPr>
          <p:cNvSpPr txBox="1"/>
          <p:nvPr/>
        </p:nvSpPr>
        <p:spPr>
          <a:xfrm>
            <a:off x="8322525" y="5550484"/>
            <a:ext cx="26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 relationship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FEE71-E53D-6E31-5CF2-6C1C0FEE1ED5}"/>
              </a:ext>
            </a:extLst>
          </p:cNvPr>
          <p:cNvSpPr txBox="1"/>
          <p:nvPr/>
        </p:nvSpPr>
        <p:spPr>
          <a:xfrm>
            <a:off x="4766195" y="5550484"/>
            <a:ext cx="26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 relationship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31862-98FF-0D63-61C3-4369768F3C66}"/>
              </a:ext>
            </a:extLst>
          </p:cNvPr>
          <p:cNvSpPr txBox="1"/>
          <p:nvPr/>
        </p:nvSpPr>
        <p:spPr>
          <a:xfrm>
            <a:off x="1010570" y="5550484"/>
            <a:ext cx="26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r>
              <a:rPr lang="en-IN" b="1" dirty="0"/>
              <a:t> relationship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E7805-1B49-FDDC-5E8A-EDF9DE047718}"/>
              </a:ext>
            </a:extLst>
          </p:cNvPr>
          <p:cNvSpPr txBox="1"/>
          <p:nvPr/>
        </p:nvSpPr>
        <p:spPr>
          <a:xfrm>
            <a:off x="31514" y="6308079"/>
            <a:ext cx="354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Image courtesy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Finance Explained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(2022, August 3). </a:t>
            </a:r>
            <a:r>
              <a:rPr lang="en-US" sz="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Markowitz Model and Modern Portfolio Theory – Explained </a:t>
            </a:r>
            <a:r>
              <a:rPr lang="en-US" sz="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[Video]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YouTube</a:t>
            </a:r>
            <a:r>
              <a:rPr lang="en-US" sz="800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https://www.youtube.com/watch?v=VsMpw-qnPZY</a:t>
            </a:r>
            <a:endParaRPr lang="en-US" sz="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7DEB9-DD86-8908-99AC-1B123C401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95" y="3411280"/>
            <a:ext cx="2659610" cy="2106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0DF9E9-867E-4F96-341D-A64DDAABB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5" y="3430719"/>
            <a:ext cx="2659610" cy="2106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CE52F-D52B-3C91-1F69-0AA46BABF655}"/>
              </a:ext>
            </a:extLst>
          </p:cNvPr>
          <p:cNvSpPr txBox="1"/>
          <p:nvPr/>
        </p:nvSpPr>
        <p:spPr>
          <a:xfrm rot="10800000" flipV="1">
            <a:off x="4344239" y="5937349"/>
            <a:ext cx="350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+mj-lt"/>
                <a:cs typeface="Arial" panose="020B0604020202020204" pitchFamily="34" charset="0"/>
              </a:rPr>
              <a:t>fig 1. Graphical representation of covariance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7ED68-B741-1184-9EFF-7C22FDC102B0}"/>
              </a:ext>
            </a:extLst>
          </p:cNvPr>
          <p:cNvSpPr/>
          <p:nvPr/>
        </p:nvSpPr>
        <p:spPr>
          <a:xfrm>
            <a:off x="5095565" y="-62066"/>
            <a:ext cx="200086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1B6A51-9498-7474-EBF1-1C776BF35E18}"/>
              </a:ext>
            </a:extLst>
          </p:cNvPr>
          <p:cNvSpPr/>
          <p:nvPr/>
        </p:nvSpPr>
        <p:spPr>
          <a:xfrm>
            <a:off x="1896129" y="1038687"/>
            <a:ext cx="2659610" cy="191511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cs typeface="Arial" panose="020B0604020202020204" pitchFamily="34" charset="0"/>
              </a:rPr>
              <a:t>Covariance</a:t>
            </a:r>
          </a:p>
          <a:p>
            <a:pPr algn="ctr"/>
            <a:r>
              <a:rPr lang="en-US" sz="2800" dirty="0">
                <a:cs typeface="Arial" panose="020B0604020202020204" pitchFamily="34" charset="0"/>
              </a:rPr>
              <a:t>Relationship </a:t>
            </a:r>
          </a:p>
          <a:p>
            <a:pPr algn="ctr"/>
            <a:r>
              <a:rPr lang="en-US" sz="2800" dirty="0">
                <a:cs typeface="Arial" panose="020B0604020202020204" pitchFamily="34" charset="0"/>
              </a:rPr>
              <a:t>between </a:t>
            </a:r>
          </a:p>
          <a:p>
            <a:pPr algn="ctr"/>
            <a:r>
              <a:rPr lang="en-US" sz="2800" dirty="0">
                <a:cs typeface="Arial" panose="020B0604020202020204" pitchFamily="34" charset="0"/>
              </a:rPr>
              <a:t>two variables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0965A4A-48D1-576F-CB1D-D3E434A2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5DC6A-F8DC-D9CC-FC1C-C85FCBD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6F001-7FB6-3EF3-C5B3-A2E4236B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33A07B-8065-3ACE-6D12-992ECC72419B}"/>
                  </a:ext>
                </a:extLst>
              </p:cNvPr>
              <p:cNvSpPr txBox="1"/>
              <p:nvPr/>
            </p:nvSpPr>
            <p:spPr>
              <a:xfrm>
                <a:off x="972457" y="1133621"/>
                <a:ext cx="4715007" cy="1859740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Risk ↑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b="1" dirty="0"/>
                  <a:t>  Return potential ↑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Variance: A good metric for risk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i.e. Variance  ~ Risk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33A07B-8065-3ACE-6D12-992ECC72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57" y="1133621"/>
                <a:ext cx="4715007" cy="1859740"/>
              </a:xfrm>
              <a:prstGeom prst="rect">
                <a:avLst/>
              </a:prstGeom>
              <a:blipFill>
                <a:blip r:embed="rId2"/>
                <a:stretch>
                  <a:fillRect l="-1412" b="-546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2EDBB2-2881-39B8-9C04-E10A169E5AF9}"/>
              </a:ext>
            </a:extLst>
          </p:cNvPr>
          <p:cNvSpPr txBox="1"/>
          <p:nvPr/>
        </p:nvSpPr>
        <p:spPr>
          <a:xfrm>
            <a:off x="370104" y="3422339"/>
            <a:ext cx="5919715" cy="230204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MPT:</a:t>
            </a:r>
            <a:r>
              <a:rPr lang="en-US" sz="2200" dirty="0"/>
              <a:t> The modern portfolio theory (MPT) is a practical method for selecting investments in order to maximize their overall returns within an acceptable level of risk.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53D9AE-1E12-93E4-F801-CDC1310CC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t="11837" r="14089"/>
          <a:stretch/>
        </p:blipFill>
        <p:spPr>
          <a:xfrm>
            <a:off x="6828070" y="1452671"/>
            <a:ext cx="4715007" cy="3639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A9AC0-5E35-2B19-C5A2-D6333E2C26A7}"/>
              </a:ext>
            </a:extLst>
          </p:cNvPr>
          <p:cNvSpPr/>
          <p:nvPr/>
        </p:nvSpPr>
        <p:spPr>
          <a:xfrm>
            <a:off x="3002781" y="-35827"/>
            <a:ext cx="618643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Modern Portfolio Theory (MPT)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6753E-5C11-E514-F3D9-4D77E928F10C}"/>
              </a:ext>
            </a:extLst>
          </p:cNvPr>
          <p:cNvSpPr txBox="1"/>
          <p:nvPr/>
        </p:nvSpPr>
        <p:spPr>
          <a:xfrm>
            <a:off x="6828070" y="5092408"/>
            <a:ext cx="41767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50" i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Courtesy: https://finshots.in/archive/what-is-modern-portfolio-theory/</a:t>
            </a:r>
            <a:endParaRPr lang="en-US" sz="8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D1520-17C8-8B45-806D-0CB10A52BC81}"/>
              </a:ext>
            </a:extLst>
          </p:cNvPr>
          <p:cNvSpPr txBox="1"/>
          <p:nvPr/>
        </p:nvSpPr>
        <p:spPr>
          <a:xfrm>
            <a:off x="6828070" y="1484915"/>
            <a:ext cx="200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333333"/>
                </a:solidFill>
                <a:latin typeface="Open Sans" panose="020B0606030504020204" pitchFamily="34" charset="0"/>
              </a:rPr>
              <a:t>Harry Markowitz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1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30C0B-F156-6E08-E808-8411573D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8745"/>
            <a:ext cx="4114800" cy="365125"/>
          </a:xfrm>
        </p:spPr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E003-139F-BCC6-5CC5-66A59C47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82DF3-7BBA-741D-214B-CF7B08299B71}"/>
              </a:ext>
            </a:extLst>
          </p:cNvPr>
          <p:cNvSpPr txBox="1"/>
          <p:nvPr/>
        </p:nvSpPr>
        <p:spPr>
          <a:xfrm>
            <a:off x="4884395" y="65787"/>
            <a:ext cx="6372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Covariance matrix ( ∑ 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04F9E2-E682-ED8D-6F2C-026C0EDA0022}"/>
                  </a:ext>
                </a:extLst>
              </p:cNvPr>
              <p:cNvSpPr txBox="1"/>
              <p:nvPr/>
            </p:nvSpPr>
            <p:spPr>
              <a:xfrm>
                <a:off x="4884396" y="810915"/>
                <a:ext cx="6372029" cy="1961371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𝐶𝑜𝑣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b="0" dirty="0">
                  <a:ea typeface="Cambria Math" panose="02040503050406030204" pitchFamily="18" charset="0"/>
                </a:endParaRPr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04F9E2-E682-ED8D-6F2C-026C0EDA0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96" y="810915"/>
                <a:ext cx="6372029" cy="19613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275695A3-1F5B-3F39-1EA6-DE9B5D275051}"/>
              </a:ext>
            </a:extLst>
          </p:cNvPr>
          <p:cNvSpPr/>
          <p:nvPr/>
        </p:nvSpPr>
        <p:spPr>
          <a:xfrm rot="5400000">
            <a:off x="1808279" y="-324518"/>
            <a:ext cx="429310" cy="2521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F7EC2-BEA6-E68F-6324-72BEF2F59751}"/>
              </a:ext>
            </a:extLst>
          </p:cNvPr>
          <p:cNvSpPr txBox="1"/>
          <p:nvPr/>
        </p:nvSpPr>
        <p:spPr>
          <a:xfrm>
            <a:off x="762000" y="408179"/>
            <a:ext cx="2521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Historical asset returns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A6E66-147C-42CD-CE69-F9E0E336BABE}"/>
                  </a:ext>
                </a:extLst>
              </p:cNvPr>
              <p:cNvSpPr txBox="1"/>
              <p:nvPr/>
            </p:nvSpPr>
            <p:spPr>
              <a:xfrm>
                <a:off x="281131" y="1139464"/>
                <a:ext cx="961738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A6E66-147C-42CD-CE69-F9E0E336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1" y="1139464"/>
                <a:ext cx="961738" cy="1234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DB242D-A21B-7B6E-971C-B16680F9B1B7}"/>
                  </a:ext>
                </a:extLst>
              </p:cNvPr>
              <p:cNvSpPr txBox="1"/>
              <p:nvPr/>
            </p:nvSpPr>
            <p:spPr>
              <a:xfrm>
                <a:off x="370845" y="4650468"/>
                <a:ext cx="10544162" cy="1326517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𝑪𝒐𝒗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𝑷𝒐𝒓𝒕𝒇𝒐𝒍𝒊𝒐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DB242D-A21B-7B6E-971C-B16680F9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5" y="4650468"/>
                <a:ext cx="10544162" cy="1326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5ECF7A-91F6-B30C-E193-5EE553A6DDA6}"/>
                  </a:ext>
                </a:extLst>
              </p:cNvPr>
              <p:cNvSpPr txBox="1"/>
              <p:nvPr/>
            </p:nvSpPr>
            <p:spPr>
              <a:xfrm>
                <a:off x="1345322" y="1139464"/>
                <a:ext cx="972126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5ECF7A-91F6-B30C-E193-5EE553A6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2" y="1139464"/>
                <a:ext cx="972126" cy="1234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2A46C4-D8BD-C18E-6937-67F5FCB6ED8E}"/>
                  </a:ext>
                </a:extLst>
              </p:cNvPr>
              <p:cNvSpPr txBox="1"/>
              <p:nvPr/>
            </p:nvSpPr>
            <p:spPr>
              <a:xfrm>
                <a:off x="2414943" y="1139463"/>
                <a:ext cx="872931" cy="12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2A46C4-D8BD-C18E-6937-67F5FCB6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43" y="1139463"/>
                <a:ext cx="872931" cy="1234377"/>
              </a:xfrm>
              <a:prstGeom prst="rect">
                <a:avLst/>
              </a:prstGeom>
              <a:blipFill>
                <a:blip r:embed="rId6"/>
                <a:stretch>
                  <a:fillRect l="-1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AA7605-A06C-E83E-0133-03AC8E0F6CFE}"/>
                  </a:ext>
                </a:extLst>
              </p:cNvPr>
              <p:cNvSpPr txBox="1"/>
              <p:nvPr/>
            </p:nvSpPr>
            <p:spPr>
              <a:xfrm>
                <a:off x="2132700" y="6090229"/>
                <a:ext cx="7926599" cy="377667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l-G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𝑷𝒐𝒓𝒕𝒇𝒐𝒍𝒊𝒐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𝑹𝒊𝒔𝒌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AA7605-A06C-E83E-0133-03AC8E0F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0" y="6090229"/>
                <a:ext cx="7926599" cy="377667"/>
              </a:xfrm>
              <a:prstGeom prst="rect">
                <a:avLst/>
              </a:prstGeom>
              <a:blipFill>
                <a:blip r:embed="rId7"/>
                <a:stretch>
                  <a:fillRect b="-2835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09F2C286-682D-691F-C621-21DD36E1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20545"/>
              </p:ext>
            </p:extLst>
          </p:nvPr>
        </p:nvGraphicFramePr>
        <p:xfrm>
          <a:off x="4409556" y="3227251"/>
          <a:ext cx="3091360" cy="662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2840">
                  <a:extLst>
                    <a:ext uri="{9D8B030D-6E8A-4147-A177-3AD203B41FA5}">
                      <a16:colId xmlns:a16="http://schemas.microsoft.com/office/drawing/2014/main" val="3986581845"/>
                    </a:ext>
                  </a:extLst>
                </a:gridCol>
                <a:gridCol w="772840">
                  <a:extLst>
                    <a:ext uri="{9D8B030D-6E8A-4147-A177-3AD203B41FA5}">
                      <a16:colId xmlns:a16="http://schemas.microsoft.com/office/drawing/2014/main" val="127567715"/>
                    </a:ext>
                  </a:extLst>
                </a:gridCol>
                <a:gridCol w="772840">
                  <a:extLst>
                    <a:ext uri="{9D8B030D-6E8A-4147-A177-3AD203B41FA5}">
                      <a16:colId xmlns:a16="http://schemas.microsoft.com/office/drawing/2014/main" val="1390797030"/>
                    </a:ext>
                  </a:extLst>
                </a:gridCol>
                <a:gridCol w="772840">
                  <a:extLst>
                    <a:ext uri="{9D8B030D-6E8A-4147-A177-3AD203B41FA5}">
                      <a16:colId xmlns:a16="http://schemas.microsoft.com/office/drawing/2014/main" val="1404987461"/>
                    </a:ext>
                  </a:extLst>
                </a:gridCol>
              </a:tblGrid>
              <a:tr h="373027">
                <a:tc>
                  <a:txBody>
                    <a:bodyPr/>
                    <a:lstStyle/>
                    <a:p>
                      <a:r>
                        <a:rPr lang="en-US" sz="1300" b="1" dirty="0"/>
                        <a:t>Stock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Stock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Stock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Stock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1989"/>
                  </a:ext>
                </a:extLst>
              </a:tr>
              <a:tr h="221485">
                <a:tc>
                  <a:txBody>
                    <a:bodyPr/>
                    <a:lstStyle/>
                    <a:p>
                      <a:r>
                        <a:rPr lang="en-US" sz="1300" b="1" dirty="0"/>
                        <a:t>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20 %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20 %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919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B06089-0615-70E6-E01F-AF96FF788AF5}"/>
                  </a:ext>
                </a:extLst>
              </p:cNvPr>
              <p:cNvSpPr txBox="1"/>
              <p:nvPr/>
            </p:nvSpPr>
            <p:spPr>
              <a:xfrm>
                <a:off x="509562" y="3612839"/>
                <a:ext cx="3091359" cy="276999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B06089-0615-70E6-E01F-AF96FF78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2" y="3612839"/>
                <a:ext cx="3091359" cy="276999"/>
              </a:xfrm>
              <a:prstGeom prst="rect">
                <a:avLst/>
              </a:prstGeom>
              <a:blipFill>
                <a:blip r:embed="rId8"/>
                <a:stretch>
                  <a:fillRect l="-1179" b="-85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37D66-739A-78E7-C686-BD623431BBCD}"/>
                  </a:ext>
                </a:extLst>
              </p:cNvPr>
              <p:cNvSpPr txBox="1"/>
              <p:nvPr/>
            </p:nvSpPr>
            <p:spPr>
              <a:xfrm>
                <a:off x="8038597" y="3435433"/>
                <a:ext cx="23992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37D66-739A-78E7-C686-BD623431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97" y="3435433"/>
                <a:ext cx="2399247" cy="246221"/>
              </a:xfrm>
              <a:prstGeom prst="rect">
                <a:avLst/>
              </a:prstGeom>
              <a:blipFill>
                <a:blip r:embed="rId9"/>
                <a:stretch>
                  <a:fillRect l="-152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2DE7422-EF85-7377-E4D7-72AA49AEA2B5}"/>
              </a:ext>
            </a:extLst>
          </p:cNvPr>
          <p:cNvSpPr txBox="1"/>
          <p:nvPr/>
        </p:nvSpPr>
        <p:spPr>
          <a:xfrm>
            <a:off x="509561" y="3207283"/>
            <a:ext cx="309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Portfolio weight vector (W)</a:t>
            </a:r>
          </a:p>
        </p:txBody>
      </p:sp>
    </p:spTree>
    <p:extLst>
      <p:ext uri="{BB962C8B-B14F-4D97-AF65-F5344CB8AC3E}">
        <p14:creationId xmlns:p14="http://schemas.microsoft.com/office/powerpoint/2010/main" val="19377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FF759-5276-749C-C597-2A0EA34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37686-F017-761B-F027-56CA4109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F9500-2BD5-FEBE-6E93-D69359ECBE51}"/>
              </a:ext>
            </a:extLst>
          </p:cNvPr>
          <p:cNvSpPr txBox="1"/>
          <p:nvPr/>
        </p:nvSpPr>
        <p:spPr>
          <a:xfrm flipH="1">
            <a:off x="248620" y="289491"/>
            <a:ext cx="4991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Expected Portfolio Return (R)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A44C3-50E5-CCD5-09AD-7D87F2716B51}"/>
                  </a:ext>
                </a:extLst>
              </p:cNvPr>
              <p:cNvSpPr txBox="1"/>
              <p:nvPr/>
            </p:nvSpPr>
            <p:spPr>
              <a:xfrm>
                <a:off x="275104" y="2525992"/>
                <a:ext cx="4926175" cy="3172642"/>
              </a:xfrm>
              <a:prstGeom prst="round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9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9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9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900" b="1" dirty="0"/>
              </a:p>
              <a:p>
                <a:endParaRPr lang="en-US" sz="19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A44C3-50E5-CCD5-09AD-7D87F27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4" y="2525992"/>
                <a:ext cx="4926175" cy="3172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6EB2FB-A292-43C9-D0F7-C3C52E051625}"/>
                  </a:ext>
                </a:extLst>
              </p:cNvPr>
              <p:cNvSpPr txBox="1"/>
              <p:nvPr/>
            </p:nvSpPr>
            <p:spPr>
              <a:xfrm>
                <a:off x="1015360" y="1320896"/>
                <a:ext cx="3210560" cy="646331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Expected return of each stocks;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6EB2FB-A292-43C9-D0F7-C3C52E051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60" y="1320896"/>
                <a:ext cx="3210560" cy="646331"/>
              </a:xfrm>
              <a:prstGeom prst="rect">
                <a:avLst/>
              </a:prstGeom>
              <a:blipFill>
                <a:blip r:embed="rId3"/>
                <a:stretch>
                  <a:fillRect l="-1318" t="-3604" r="-3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83FD57-05DA-77FF-E080-DBB04B0B3188}"/>
              </a:ext>
            </a:extLst>
          </p:cNvPr>
          <p:cNvSpPr txBox="1"/>
          <p:nvPr/>
        </p:nvSpPr>
        <p:spPr>
          <a:xfrm flipH="1">
            <a:off x="5605475" y="-7319"/>
            <a:ext cx="6586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78BADF-A6D7-40C6-45FD-4144224A9EBB}"/>
                  </a:ext>
                </a:extLst>
              </p:cNvPr>
              <p:cNvSpPr txBox="1"/>
              <p:nvPr/>
            </p:nvSpPr>
            <p:spPr>
              <a:xfrm>
                <a:off x="5892441" y="579747"/>
                <a:ext cx="6096000" cy="981423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900" b="1" dirty="0"/>
                  <a:t>Minimize risk:    	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𝑷𝒐𝒓𝒕𝒇𝒐𝒍𝒊𝒐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l-GR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1900" b="1" dirty="0">
                  <a:ea typeface="Cambria Math" panose="02040503050406030204" pitchFamily="18" charset="0"/>
                </a:endParaRPr>
              </a:p>
              <a:p>
                <a:endParaRPr lang="en-US" sz="1900" b="1" dirty="0"/>
              </a:p>
              <a:p>
                <a:r>
                  <a:rPr lang="en-US" sz="1900" b="1" dirty="0"/>
                  <a:t>Maximize return: 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sSup>
                      <m:sSupPr>
                        <m:ctrlP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1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19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78BADF-A6D7-40C6-45FD-4144224A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41" y="579747"/>
                <a:ext cx="6096000" cy="981423"/>
              </a:xfrm>
              <a:prstGeom prst="rect">
                <a:avLst/>
              </a:prstGeom>
              <a:blipFill>
                <a:blip r:embed="rId4"/>
                <a:stretch>
                  <a:fillRect l="-796" t="-1205" b="-783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1D83B75-1F19-750E-B2F0-A1704D4AA4FA}"/>
              </a:ext>
            </a:extLst>
          </p:cNvPr>
          <p:cNvSpPr txBox="1"/>
          <p:nvPr/>
        </p:nvSpPr>
        <p:spPr>
          <a:xfrm flipH="1">
            <a:off x="5566398" y="2648468"/>
            <a:ext cx="65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Sharpe ratio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C24E4-0BDC-24DD-7220-D6EF0D179F65}"/>
              </a:ext>
            </a:extLst>
          </p:cNvPr>
          <p:cNvSpPr txBox="1"/>
          <p:nvPr/>
        </p:nvSpPr>
        <p:spPr>
          <a:xfrm>
            <a:off x="5845657" y="1572422"/>
            <a:ext cx="610616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Can be achieved by making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proper selection of weights of the stocks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(as it is the common parameter in both the Risk and the Return)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C4F991-9EB1-E2FD-0D1B-C8CD55AB235A}"/>
              </a:ext>
            </a:extLst>
          </p:cNvPr>
          <p:cNvCxnSpPr>
            <a:cxnSpLocks/>
          </p:cNvCxnSpPr>
          <p:nvPr/>
        </p:nvCxnSpPr>
        <p:spPr>
          <a:xfrm>
            <a:off x="5566398" y="114110"/>
            <a:ext cx="0" cy="615546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87B141-1A80-A8EA-DD7A-374383D0CB8E}"/>
                  </a:ext>
                </a:extLst>
              </p:cNvPr>
              <p:cNvSpPr txBox="1"/>
              <p:nvPr/>
            </p:nvSpPr>
            <p:spPr>
              <a:xfrm>
                <a:off x="5931517" y="3311015"/>
                <a:ext cx="5985377" cy="1105752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kern="100" dirty="0"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Shruti" panose="020B0502040204020203" pitchFamily="34" charset="0"/>
                </a:endParaRPr>
              </a:p>
              <a:p>
                <a:r>
                  <a:rPr lang="en-US" kern="100" dirty="0">
                    <a:effectLst/>
                    <a:latin typeface="Arial Black" panose="020B0A04020102020204" pitchFamily="34" charset="0"/>
                    <a:ea typeface="Calibri" panose="020F0502020204030204" pitchFamily="34" charset="0"/>
                    <a:cs typeface="Shruti" panose="020B0502040204020203" pitchFamily="34" charset="0"/>
                  </a:rPr>
                  <a:t>Sharpe ratio 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Shruti" panose="020B0502040204020203" pitchFamily="34" charset="0"/>
                  </a:rPr>
                  <a:t>= 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Shrut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𝑝</m:t>
                            </m:r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Shruti" panose="020B0502040204020203" pitchFamily="34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87B141-1A80-A8EA-DD7A-374383D0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17" y="3311015"/>
                <a:ext cx="5985377" cy="1105752"/>
              </a:xfrm>
              <a:prstGeom prst="rect">
                <a:avLst/>
              </a:prstGeom>
              <a:blipFill>
                <a:blip r:embed="rId5"/>
                <a:stretch>
                  <a:fillRect l="-5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A750B06-914D-12F3-2226-FF0073B7E500}"/>
              </a:ext>
            </a:extLst>
          </p:cNvPr>
          <p:cNvSpPr txBox="1"/>
          <p:nvPr/>
        </p:nvSpPr>
        <p:spPr>
          <a:xfrm>
            <a:off x="9099617" y="3402226"/>
            <a:ext cx="2817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</a:rPr>
              <a:t>a way to measure the risk-adjusted returns of your investments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66820-57FA-9A65-E177-E84A4480ADD6}"/>
                  </a:ext>
                </a:extLst>
              </p:cNvPr>
              <p:cNvSpPr txBox="1"/>
              <p:nvPr/>
            </p:nvSpPr>
            <p:spPr>
              <a:xfrm>
                <a:off x="5892441" y="4615353"/>
                <a:ext cx="5831387" cy="154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𝑝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Shruti" panose="020B0502040204020203" pitchFamily="34" charset="0"/>
                  </a:rPr>
                  <a:t> = Return of Portfolio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Shruti" panose="020B0502040204020203" pitchFamily="34" charset="0"/>
                  </a:rPr>
                  <a:t> = Risk-free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Shruti" panose="020B0502040204020203" pitchFamily="34" charset="0"/>
                  </a:rPr>
                  <a:t> = Standard deviation of the portfolio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hrut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66820-57FA-9A65-E177-E84A4480A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41" y="4615353"/>
                <a:ext cx="5831387" cy="1542410"/>
              </a:xfrm>
              <a:prstGeom prst="rect">
                <a:avLst/>
              </a:prstGeom>
              <a:blipFill>
                <a:blip r:embed="rId6"/>
                <a:stretch>
                  <a:fillRect l="-941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8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EEB6-6D94-0DC8-49F7-02688F9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290641-4C06-8138-9D7F-46DE8E09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6" y="812822"/>
            <a:ext cx="9774867" cy="50300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AA5AD0-83CA-5AEE-6983-1392D9B99FF6}"/>
              </a:ext>
            </a:extLst>
          </p:cNvPr>
          <p:cNvSpPr txBox="1"/>
          <p:nvPr/>
        </p:nvSpPr>
        <p:spPr>
          <a:xfrm rot="10800000" flipV="1">
            <a:off x="4650467" y="5891289"/>
            <a:ext cx="289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+mj-lt"/>
                <a:cs typeface="Arial" panose="020B0604020202020204" pitchFamily="34" charset="0"/>
              </a:rPr>
              <a:t>fig 2. Historical data and daily returns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7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EEB6-6D94-0DC8-49F7-02688F9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64C15-CD81-C446-EDE1-D9265C80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3" y="1029250"/>
            <a:ext cx="7071973" cy="20423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CB693-008A-85F9-A9BD-15DA7641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3" y="3690576"/>
            <a:ext cx="7071973" cy="21185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5C9D91-71B0-C294-DF70-87009B6FC7FA}"/>
              </a:ext>
            </a:extLst>
          </p:cNvPr>
          <p:cNvSpPr txBox="1"/>
          <p:nvPr/>
        </p:nvSpPr>
        <p:spPr>
          <a:xfrm rot="10800000" flipV="1">
            <a:off x="4316404" y="3110441"/>
            <a:ext cx="355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+mj-lt"/>
                <a:cs typeface="Arial" panose="020B0604020202020204" pitchFamily="34" charset="0"/>
              </a:rPr>
              <a:t>fig 3.  Average annual return  of each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3940946" y="5855830"/>
            <a:ext cx="431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+mj-lt"/>
                <a:cs typeface="Arial" panose="020B0604020202020204" pitchFamily="34" charset="0"/>
              </a:rPr>
              <a:t>fig 4.  Average annual  Standard deviation of each stocks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4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EEB6-6D94-0DC8-49F7-02688F9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1E4-EE95-4354-A57E-0116F096D1D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C9D91-71B0-C294-DF70-87009B6FC7FA}"/>
              </a:ext>
            </a:extLst>
          </p:cNvPr>
          <p:cNvSpPr txBox="1"/>
          <p:nvPr/>
        </p:nvSpPr>
        <p:spPr>
          <a:xfrm rot="10800000" flipV="1">
            <a:off x="4737815" y="2837562"/>
            <a:ext cx="204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+mj-lt"/>
                <a:cs typeface="Arial" panose="020B0604020202020204" pitchFamily="34" charset="0"/>
              </a:rPr>
              <a:t>fig 5.  Covariance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0" y="605663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6.  Data Analysis tool box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9883C-C56A-3937-4BF3-667FFD6A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49" y="783235"/>
            <a:ext cx="8307018" cy="20543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E4400-3C32-AAD4-193D-5618BB02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3" y="3784848"/>
            <a:ext cx="4652549" cy="20439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A9369B-7975-F292-1739-E4CE6997F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4066"/>
            <a:ext cx="4652549" cy="24396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99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76CA-56A7-FAA4-C990-9B2C3E2D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St. Xavier's College (Autonomous)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4EB71-79CA-F80B-70E6-262F04AEA38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637-FF3A-73D0-59C6-D7C81B773DDD}"/>
              </a:ext>
            </a:extLst>
          </p:cNvPr>
          <p:cNvSpPr txBox="1"/>
          <p:nvPr/>
        </p:nvSpPr>
        <p:spPr>
          <a:xfrm rot="10800000" flipV="1">
            <a:off x="972208" y="5417634"/>
            <a:ext cx="372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7.  Expected portfolio return 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D4E40-0CF1-B290-CB65-AA89F9C3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8" y="1132589"/>
            <a:ext cx="4607302" cy="42498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A4D3E-0983-D88A-38BF-34042FF3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1" y="869793"/>
            <a:ext cx="5726081" cy="47754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0204B-B2FF-66F2-B56E-A3B02EC2925D}"/>
              </a:ext>
            </a:extLst>
          </p:cNvPr>
          <p:cNvSpPr txBox="1"/>
          <p:nvPr/>
        </p:nvSpPr>
        <p:spPr>
          <a:xfrm rot="10800000" flipV="1">
            <a:off x="5933051" y="5641745"/>
            <a:ext cx="57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dirty="0">
                <a:latin typeface="+mj-lt"/>
                <a:cs typeface="Arial" panose="020B0604020202020204" pitchFamily="34" charset="0"/>
              </a:rPr>
              <a:t>fig 8. Portfolio Standard deviation</a:t>
            </a:r>
            <a:endParaRPr lang="en-US" sz="1400" b="1" i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4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596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Narrow</vt:lpstr>
      <vt:lpstr>Calibri</vt:lpstr>
      <vt:lpstr>Calibri Light</vt:lpstr>
      <vt:lpstr>Cambria Math</vt:lpstr>
      <vt:lpstr>Copperplate Gothic Bold</vt:lpstr>
      <vt:lpstr>Open Sans</vt:lpstr>
      <vt:lpstr>Office Theme</vt:lpstr>
      <vt:lpstr>Portfolio optimization  (Modern Portfolio Theory)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(Modern Portfolio Theory)</dc:title>
  <dc:creator>Divyakumar Kotia</dc:creator>
  <cp:lastModifiedBy>Divyakumar Kotia</cp:lastModifiedBy>
  <cp:revision>4</cp:revision>
  <dcterms:created xsi:type="dcterms:W3CDTF">2023-08-23T17:30:44Z</dcterms:created>
  <dcterms:modified xsi:type="dcterms:W3CDTF">2023-08-28T18:26:36Z</dcterms:modified>
</cp:coreProperties>
</file>