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7" r:id="rId4"/>
    <p:sldId id="258" r:id="rId5"/>
    <p:sldId id="259" r:id="rId6"/>
    <p:sldId id="264" r:id="rId7"/>
    <p:sldId id="262" r:id="rId8"/>
    <p:sldId id="263" r:id="rId9"/>
    <p:sldId id="261"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4C1D8-9516-4CCD-B5F7-A1769FBF1285}" type="datetimeFigureOut">
              <a:rPr lang="en-US" smtClean="0"/>
              <a:pPr/>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42CD9-ACCD-4836-A593-B6C38D55EC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E1E0BF27-4083-4331-8375-BB4FFA49194C}" type="datetimeFigureOut">
              <a:rPr lang="en-US" smtClean="0"/>
              <a:pPr/>
              <a:t>7/27/2020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E37480A-8B80-4ADC-BDC9-58C2A499CDA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0BF27-4083-4331-8375-BB4FFA49194C}"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0BF27-4083-4331-8375-BB4FFA49194C}"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0BF27-4083-4331-8375-BB4FFA49194C}"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1E0BF27-4083-4331-8375-BB4FFA49194C}"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E37480A-8B80-4ADC-BDC9-58C2A499CD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E0BF27-4083-4331-8375-BB4FFA49194C}"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1E0BF27-4083-4331-8375-BB4FFA49194C}"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1E0BF27-4083-4331-8375-BB4FFA49194C}"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0BF27-4083-4331-8375-BB4FFA49194C}"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E0BF27-4083-4331-8375-BB4FFA49194C}"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1E0BF27-4083-4331-8375-BB4FFA49194C}"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480A-8B80-4ADC-BDC9-58C2A499CD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1E0BF27-4083-4331-8375-BB4FFA49194C}" type="datetimeFigureOut">
              <a:rPr lang="en-US" smtClean="0"/>
              <a:pPr/>
              <a:t>7/27/2020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E37480A-8B80-4ADC-BDC9-58C2A499CDA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924800" cy="1143000"/>
          </a:xfrm>
        </p:spPr>
        <p:txBody>
          <a:bodyPr>
            <a:normAutofit/>
          </a:bodyPr>
          <a:lstStyle/>
          <a:p>
            <a:r>
              <a:rPr lang="en-US" sz="3200" dirty="0"/>
              <a:t>BVRIT HYDERABAD College of Engineering for Women</a:t>
            </a:r>
            <a:endParaRPr lang="en-US" sz="3200" dirty="0">
              <a:solidFill>
                <a:srgbClr val="FF0000"/>
              </a:solidFill>
            </a:endParaRPr>
          </a:p>
        </p:txBody>
      </p:sp>
      <p:sp>
        <p:nvSpPr>
          <p:cNvPr id="3" name="Subtitle 2"/>
          <p:cNvSpPr>
            <a:spLocks noGrp="1"/>
          </p:cNvSpPr>
          <p:nvPr>
            <p:ph type="subTitle" idx="1"/>
          </p:nvPr>
        </p:nvSpPr>
        <p:spPr>
          <a:xfrm>
            <a:off x="228600" y="1752600"/>
            <a:ext cx="8915400" cy="4495800"/>
          </a:xfrm>
        </p:spPr>
        <p:txBody>
          <a:bodyPr>
            <a:normAutofit/>
          </a:bodyPr>
          <a:lstStyle/>
          <a:p>
            <a:r>
              <a:rPr lang="en-US" sz="4000" b="1" dirty="0">
                <a:solidFill>
                  <a:srgbClr val="00B0F0"/>
                </a:solidFill>
              </a:rPr>
              <a:t>Data Science Web App</a:t>
            </a:r>
          </a:p>
          <a:p>
            <a:pPr algn="l"/>
            <a:endParaRPr lang="en-US" sz="2400" b="1" dirty="0">
              <a:solidFill>
                <a:schemeClr val="tx1"/>
              </a:solidFill>
            </a:endParaRPr>
          </a:p>
          <a:p>
            <a:pPr algn="l"/>
            <a:r>
              <a:rPr lang="en-US" sz="2400" dirty="0">
                <a:solidFill>
                  <a:srgbClr val="FF0000"/>
                </a:solidFill>
              </a:rPr>
              <a:t>Department of IT </a:t>
            </a:r>
          </a:p>
          <a:p>
            <a:pPr algn="l"/>
            <a:r>
              <a:rPr lang="en-US" sz="2400" b="1" dirty="0">
                <a:solidFill>
                  <a:schemeClr val="tx1"/>
                </a:solidFill>
              </a:rPr>
              <a:t>Sai Prasanna Banoth-17WH1A1217</a:t>
            </a:r>
          </a:p>
          <a:p>
            <a:pPr algn="l"/>
            <a:r>
              <a:rPr lang="en-US" sz="2400" b="1" dirty="0" err="1">
                <a:solidFill>
                  <a:schemeClr val="tx1"/>
                </a:solidFill>
              </a:rPr>
              <a:t>Divya</a:t>
            </a:r>
            <a:r>
              <a:rPr lang="en-US" sz="2400" b="1" dirty="0">
                <a:solidFill>
                  <a:schemeClr val="tx1"/>
                </a:solidFill>
              </a:rPr>
              <a:t> </a:t>
            </a:r>
            <a:r>
              <a:rPr lang="en-US" sz="2400" b="1" dirty="0" err="1">
                <a:solidFill>
                  <a:schemeClr val="tx1"/>
                </a:solidFill>
              </a:rPr>
              <a:t>Krupa</a:t>
            </a:r>
            <a:r>
              <a:rPr lang="en-US" sz="2400" b="1" dirty="0">
                <a:solidFill>
                  <a:schemeClr val="tx1"/>
                </a:solidFill>
              </a:rPr>
              <a:t> Begari-17WH1A1220</a:t>
            </a:r>
          </a:p>
          <a:p>
            <a:pPr algn="l"/>
            <a:r>
              <a:rPr lang="en-US" sz="2400" b="1" dirty="0" err="1">
                <a:solidFill>
                  <a:schemeClr val="tx1"/>
                </a:solidFill>
              </a:rPr>
              <a:t>Deepika</a:t>
            </a:r>
            <a:r>
              <a:rPr lang="en-US" sz="2400" b="1" dirty="0">
                <a:solidFill>
                  <a:schemeClr val="tx1"/>
                </a:solidFill>
              </a:rPr>
              <a:t> Bhupathiraju-17WH1A1221</a:t>
            </a:r>
          </a:p>
          <a:p>
            <a:r>
              <a:rPr lang="en-US" sz="2400" b="1" dirty="0">
                <a:solidFill>
                  <a:schemeClr val="tx1"/>
                </a:solidFill>
              </a:rPr>
              <a:t>                                                          Guide : Mr. L. Naveen Kumar</a:t>
            </a:r>
          </a:p>
          <a:p>
            <a:r>
              <a:rPr lang="en-US" sz="2400" b="1" dirty="0"/>
              <a:t>                                                                     </a:t>
            </a:r>
            <a:r>
              <a:rPr lang="en-US" dirty="0">
                <a:effectLst/>
                <a:latin typeface="Times New Roman" panose="02020603050405020304" pitchFamily="18" charset="0"/>
                <a:ea typeface="Times New Roman" panose="02020603050405020304" pitchFamily="18" charset="0"/>
              </a:rPr>
              <a:t>Assistant Professor</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119B-1EDD-49A2-9307-456968E1851A}"/>
              </a:ext>
            </a:extLst>
          </p:cNvPr>
          <p:cNvSpPr>
            <a:spLocks noGrp="1"/>
          </p:cNvSpPr>
          <p:nvPr>
            <p:ph type="title"/>
          </p:nvPr>
        </p:nvSpPr>
        <p:spPr>
          <a:xfrm>
            <a:off x="457200" y="274638"/>
            <a:ext cx="8229600" cy="6126162"/>
          </a:xfrm>
        </p:spPr>
        <p:txBody>
          <a:bodyPr/>
          <a:lstStyle/>
          <a:p>
            <a:r>
              <a:rPr lang="en-IN" dirty="0"/>
              <a:t>Final Web Page </a:t>
            </a:r>
          </a:p>
        </p:txBody>
      </p:sp>
    </p:spTree>
    <p:extLst>
      <p:ext uri="{BB962C8B-B14F-4D97-AF65-F5344CB8AC3E}">
        <p14:creationId xmlns:p14="http://schemas.microsoft.com/office/powerpoint/2010/main" val="417288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AB45-75E1-4C69-8AD6-4031137FC3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C8CFAFD-04CD-4F53-9988-8BCF83AA2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74638"/>
            <a:ext cx="8610600" cy="6308724"/>
          </a:xfrm>
        </p:spPr>
      </p:pic>
    </p:spTree>
    <p:extLst>
      <p:ext uri="{BB962C8B-B14F-4D97-AF65-F5344CB8AC3E}">
        <p14:creationId xmlns:p14="http://schemas.microsoft.com/office/powerpoint/2010/main" val="315050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1020762"/>
          </a:xfrm>
        </p:spPr>
        <p:txBody>
          <a:bodyPr>
            <a:normAutofit fontScale="90000"/>
          </a:bodyPr>
          <a:lstStyle/>
          <a:p>
            <a:r>
              <a:rPr lang="en-US" sz="4000" dirty="0"/>
              <a:t>Problem Statement:</a:t>
            </a:r>
          </a:p>
        </p:txBody>
      </p:sp>
      <p:sp>
        <p:nvSpPr>
          <p:cNvPr id="3" name="Content Placeholder 2"/>
          <p:cNvSpPr>
            <a:spLocks noGrp="1"/>
          </p:cNvSpPr>
          <p:nvPr>
            <p:ph idx="1"/>
          </p:nvPr>
        </p:nvSpPr>
        <p:spPr/>
        <p:txBody>
          <a:bodyPr/>
          <a:lstStyle/>
          <a:p>
            <a:pPr marL="137160" indent="0">
              <a:buNone/>
            </a:pPr>
            <a:r>
              <a:rPr lang="en-US" dirty="0"/>
              <a:t>Every year more than 2,00,000 vehicle collisions occur in the five boroughs of New York </a:t>
            </a:r>
            <a:r>
              <a:rPr lang="en-US" dirty="0" err="1"/>
              <a:t>City.The</a:t>
            </a:r>
            <a:r>
              <a:rPr lang="en-US" dirty="0"/>
              <a:t> NYPD began publishing a data set of every recorded vehicle collision in the city . This project aims to analyze the traffic collision data set and present visually identifiable patterns.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1D32-858F-4B3A-A03E-EBD6827BC4DE}"/>
              </a:ext>
            </a:extLst>
          </p:cNvPr>
          <p:cNvSpPr>
            <a:spLocks noGrp="1"/>
          </p:cNvSpPr>
          <p:nvPr>
            <p:ph type="title"/>
          </p:nvPr>
        </p:nvSpPr>
        <p:spPr>
          <a:xfrm>
            <a:off x="457200" y="274638"/>
            <a:ext cx="3352800" cy="1143000"/>
          </a:xfrm>
        </p:spPr>
        <p:txBody>
          <a:bodyPr/>
          <a:lstStyle/>
          <a:p>
            <a:r>
              <a:rPr lang="en-IN" dirty="0"/>
              <a:t>Tools used:</a:t>
            </a:r>
          </a:p>
        </p:txBody>
      </p:sp>
      <p:sp>
        <p:nvSpPr>
          <p:cNvPr id="3" name="Content Placeholder 2">
            <a:extLst>
              <a:ext uri="{FF2B5EF4-FFF2-40B4-BE49-F238E27FC236}">
                <a16:creationId xmlns:a16="http://schemas.microsoft.com/office/drawing/2014/main" id="{69697D67-423E-4A47-98D1-B316A15A38A7}"/>
              </a:ext>
            </a:extLst>
          </p:cNvPr>
          <p:cNvSpPr>
            <a:spLocks noGrp="1"/>
          </p:cNvSpPr>
          <p:nvPr>
            <p:ph idx="1"/>
          </p:nvPr>
        </p:nvSpPr>
        <p:spPr/>
        <p:txBody>
          <a:bodyPr/>
          <a:lstStyle/>
          <a:p>
            <a:pPr marL="651510" indent="-514350">
              <a:buAutoNum type="arabicPeriod"/>
            </a:pPr>
            <a:r>
              <a:rPr lang="en-IN" dirty="0" err="1"/>
              <a:t>Streamlit</a:t>
            </a:r>
            <a:endParaRPr lang="en-IN" dirty="0"/>
          </a:p>
          <a:p>
            <a:pPr marL="651510" indent="-514350">
              <a:buAutoNum type="arabicPeriod"/>
            </a:pPr>
            <a:r>
              <a:rPr lang="en-IN" dirty="0"/>
              <a:t>Python</a:t>
            </a:r>
          </a:p>
          <a:p>
            <a:pPr marL="651510" indent="-514350">
              <a:buAutoNum type="arabicPeriod"/>
            </a:pPr>
            <a:r>
              <a:rPr lang="en-IN" dirty="0"/>
              <a:t>Visual studios</a:t>
            </a:r>
          </a:p>
        </p:txBody>
      </p:sp>
    </p:spTree>
    <p:extLst>
      <p:ext uri="{BB962C8B-B14F-4D97-AF65-F5344CB8AC3E}">
        <p14:creationId xmlns:p14="http://schemas.microsoft.com/office/powerpoint/2010/main" val="243006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792162"/>
          </a:xfrm>
        </p:spPr>
        <p:txBody>
          <a:bodyPr>
            <a:normAutofit fontScale="90000"/>
          </a:bodyPr>
          <a:lstStyle/>
          <a:p>
            <a:r>
              <a:rPr lang="en-US" dirty="0"/>
              <a:t>About The App:</a:t>
            </a:r>
          </a:p>
        </p:txBody>
      </p:sp>
      <p:sp>
        <p:nvSpPr>
          <p:cNvPr id="3" name="Content Placeholder 2"/>
          <p:cNvSpPr>
            <a:spLocks noGrp="1"/>
          </p:cNvSpPr>
          <p:nvPr>
            <p:ph idx="1"/>
          </p:nvPr>
        </p:nvSpPr>
        <p:spPr>
          <a:xfrm>
            <a:off x="444759" y="1600200"/>
            <a:ext cx="8229600" cy="4709160"/>
          </a:xfrm>
        </p:spPr>
        <p:txBody>
          <a:bodyPr>
            <a:normAutofit/>
          </a:bodyPr>
          <a:lstStyle/>
          <a:p>
            <a:pPr>
              <a:buFont typeface="Wingdings" pitchFamily="2" charset="2"/>
              <a:buChar char="Ø"/>
            </a:pPr>
            <a:r>
              <a:rPr lang="en-US" dirty="0"/>
              <a:t>Building an interactive web application with </a:t>
            </a:r>
            <a:r>
              <a:rPr lang="en-US" dirty="0" err="1"/>
              <a:t>streamlit</a:t>
            </a:r>
            <a:r>
              <a:rPr lang="en-US" dirty="0"/>
              <a:t> and python and we used pandas for data manipulation in data science work flows.</a:t>
            </a:r>
          </a:p>
          <a:p>
            <a:pPr>
              <a:buFont typeface="Wingdings" pitchFamily="2" charset="2"/>
              <a:buChar char="Ø"/>
            </a:pPr>
            <a:r>
              <a:rPr lang="en-US" dirty="0"/>
              <a:t>We have used motor collision data set in new York city.</a:t>
            </a:r>
          </a:p>
          <a:p>
            <a:pPr>
              <a:buFont typeface="Wingdings" pitchFamily="2" charset="2"/>
              <a:buChar char="Ø"/>
            </a:pPr>
            <a:r>
              <a:rPr lang="en-US" dirty="0"/>
              <a:t>This would  enable city planners, traffic management, and commuters to make informed choices and reduce the risk of collisions.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67000" cy="868362"/>
          </a:xfrm>
        </p:spPr>
        <p:txBody>
          <a:bodyPr/>
          <a:lstStyle/>
          <a:p>
            <a:r>
              <a:rPr lang="en-US" dirty="0"/>
              <a:t>Tasks :</a:t>
            </a:r>
          </a:p>
        </p:txBody>
      </p:sp>
      <p:sp>
        <p:nvSpPr>
          <p:cNvPr id="3" name="Content Placeholder 2"/>
          <p:cNvSpPr>
            <a:spLocks noGrp="1"/>
          </p:cNvSpPr>
          <p:nvPr>
            <p:ph idx="1"/>
          </p:nvPr>
        </p:nvSpPr>
        <p:spPr>
          <a:xfrm>
            <a:off x="457200" y="1219200"/>
            <a:ext cx="8229600" cy="5090160"/>
          </a:xfrm>
        </p:spPr>
        <p:txBody>
          <a:bodyPr>
            <a:normAutofit/>
          </a:bodyPr>
          <a:lstStyle/>
          <a:p>
            <a:pPr marL="0" indent="0">
              <a:buNone/>
            </a:pPr>
            <a:endParaRPr lang="en-US" dirty="0"/>
          </a:p>
          <a:p>
            <a:pPr marL="514350" indent="-514350">
              <a:buAutoNum type="arabicPeriod"/>
            </a:pPr>
            <a:r>
              <a:rPr lang="en-US" dirty="0"/>
              <a:t>Load the Motor Vehicle Collisions Data</a:t>
            </a:r>
          </a:p>
          <a:p>
            <a:pPr marL="514350" indent="-514350">
              <a:buAutoNum type="arabicPeriod"/>
            </a:pPr>
            <a:r>
              <a:rPr lang="en-US" dirty="0"/>
              <a:t>Visualize Data on a Map</a:t>
            </a:r>
          </a:p>
          <a:p>
            <a:pPr marL="514350" indent="-514350">
              <a:buAutoNum type="arabicPeriod"/>
            </a:pPr>
            <a:r>
              <a:rPr lang="en-US" dirty="0"/>
              <a:t>Filtering Data and interactive Tables</a:t>
            </a:r>
          </a:p>
          <a:p>
            <a:pPr marL="514350" indent="-514350">
              <a:buAutoNum type="arabicPeriod"/>
            </a:pPr>
            <a:r>
              <a:rPr lang="en-US" dirty="0"/>
              <a:t>Plot Filtered Data on a 3D Interactive Map</a:t>
            </a:r>
          </a:p>
          <a:p>
            <a:pPr marL="514350" indent="-514350">
              <a:buAutoNum type="arabicPeriod"/>
            </a:pPr>
            <a:r>
              <a:rPr lang="en-US" dirty="0"/>
              <a:t>3D Interactive Map</a:t>
            </a:r>
          </a:p>
          <a:p>
            <a:pPr marL="514350" indent="-514350">
              <a:buAutoNum type="arabicPeriod"/>
            </a:pPr>
            <a:r>
              <a:rPr lang="en-US" dirty="0"/>
              <a:t>Charts and Histograms</a:t>
            </a:r>
          </a:p>
          <a:p>
            <a:pPr marL="514350" indent="-514350">
              <a:buAutoNum type="arabicPeriod"/>
            </a:pPr>
            <a:r>
              <a:rPr lang="en-US" dirty="0"/>
              <a:t>Select Data Using Dropdowns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B142C-3CCA-4301-90A7-232F2A64F443}"/>
              </a:ext>
            </a:extLst>
          </p:cNvPr>
          <p:cNvSpPr>
            <a:spLocks noGrp="1"/>
          </p:cNvSpPr>
          <p:nvPr>
            <p:ph sz="half" idx="1"/>
          </p:nvPr>
        </p:nvSpPr>
        <p:spPr>
          <a:xfrm>
            <a:off x="457200" y="1295400"/>
            <a:ext cx="8305800" cy="2514600"/>
          </a:xfrm>
        </p:spPr>
        <p:txBody>
          <a:bodyPr>
            <a:normAutofit lnSpcReduction="10000"/>
          </a:bodyPr>
          <a:lstStyle/>
          <a:p>
            <a:r>
              <a:rPr lang="en-US" sz="2400" dirty="0">
                <a:solidFill>
                  <a:schemeClr val="tx1">
                    <a:lumMod val="95000"/>
                  </a:schemeClr>
                </a:solidFill>
                <a:latin typeface="+mn-lt"/>
              </a:rPr>
              <a:t>This application is a </a:t>
            </a:r>
            <a:r>
              <a:rPr lang="en-US" sz="2400" dirty="0" err="1">
                <a:solidFill>
                  <a:schemeClr val="tx1">
                    <a:lumMod val="95000"/>
                  </a:schemeClr>
                </a:solidFill>
                <a:latin typeface="+mn-lt"/>
              </a:rPr>
              <a:t>Streamlit</a:t>
            </a:r>
            <a:r>
              <a:rPr lang="en-US" sz="2400" dirty="0">
                <a:solidFill>
                  <a:schemeClr val="tx1">
                    <a:lumMod val="95000"/>
                  </a:schemeClr>
                </a:solidFill>
                <a:latin typeface="+mn-lt"/>
              </a:rPr>
              <a:t> Dashboard that can be used to analyze Motor vehicle collisions in the given data set, it analyses where the most people injured in that place and how many collisions occurred during a give time of day and top 5 dangerous streets by affected persons</a:t>
            </a:r>
            <a:r>
              <a:rPr lang="en-US" sz="2400" dirty="0">
                <a:solidFill>
                  <a:schemeClr val="tx1">
                    <a:lumMod val="95000"/>
                  </a:schemeClr>
                </a:solidFill>
              </a:rPr>
              <a:t>.</a:t>
            </a:r>
            <a:br>
              <a:rPr lang="en-US" sz="2400" dirty="0">
                <a:solidFill>
                  <a:schemeClr val="tx1">
                    <a:lumMod val="95000"/>
                  </a:schemeClr>
                </a:solidFill>
              </a:rPr>
            </a:br>
            <a:endParaRPr lang="en-IN" dirty="0">
              <a:solidFill>
                <a:schemeClr val="tx1">
                  <a:lumMod val="95000"/>
                </a:schemeClr>
              </a:solidFill>
            </a:endParaRPr>
          </a:p>
        </p:txBody>
      </p:sp>
      <p:sp>
        <p:nvSpPr>
          <p:cNvPr id="4" name="Content Placeholder 3">
            <a:extLst>
              <a:ext uri="{FF2B5EF4-FFF2-40B4-BE49-F238E27FC236}">
                <a16:creationId xmlns:a16="http://schemas.microsoft.com/office/drawing/2014/main" id="{124F3E75-1FEC-4A53-AFBD-D9519B0C146B}"/>
              </a:ext>
            </a:extLst>
          </p:cNvPr>
          <p:cNvSpPr>
            <a:spLocks noGrp="1"/>
          </p:cNvSpPr>
          <p:nvPr>
            <p:ph sz="half" idx="2"/>
          </p:nvPr>
        </p:nvSpPr>
        <p:spPr>
          <a:xfrm>
            <a:off x="457200" y="3810000"/>
            <a:ext cx="8229600" cy="2316163"/>
          </a:xfrm>
        </p:spPr>
        <p:txBody>
          <a:bodyPr>
            <a:normAutofit lnSpcReduction="10000"/>
          </a:bodyPr>
          <a:lstStyle/>
          <a:p>
            <a:r>
              <a:rPr lang="en-IN" dirty="0"/>
              <a:t> </a:t>
            </a:r>
            <a:r>
              <a:rPr lang="en-IN" dirty="0">
                <a:solidFill>
                  <a:schemeClr val="tx1">
                    <a:lumMod val="95000"/>
                  </a:schemeClr>
                </a:solidFill>
              </a:rPr>
              <a:t>We represented the collisions in two different ways according to the time and number of people injured in collision and we even represented the data in bar graph using </a:t>
            </a:r>
            <a:r>
              <a:rPr lang="en-IN" dirty="0" err="1">
                <a:solidFill>
                  <a:schemeClr val="tx1">
                    <a:lumMod val="95000"/>
                  </a:schemeClr>
                </a:solidFill>
              </a:rPr>
              <a:t>plotly</a:t>
            </a:r>
            <a:r>
              <a:rPr lang="en-IN" dirty="0">
                <a:solidFill>
                  <a:schemeClr val="tx1">
                    <a:lumMod val="95000"/>
                  </a:schemeClr>
                </a:solidFill>
              </a:rPr>
              <a:t> library.</a:t>
            </a:r>
          </a:p>
        </p:txBody>
      </p:sp>
      <p:sp>
        <p:nvSpPr>
          <p:cNvPr id="5" name="TextBox 4">
            <a:extLst>
              <a:ext uri="{FF2B5EF4-FFF2-40B4-BE49-F238E27FC236}">
                <a16:creationId xmlns:a16="http://schemas.microsoft.com/office/drawing/2014/main" id="{8AE7EB1F-D195-4FC8-A6E4-D76FC4099CAB}"/>
              </a:ext>
            </a:extLst>
          </p:cNvPr>
          <p:cNvSpPr txBox="1"/>
          <p:nvPr/>
        </p:nvSpPr>
        <p:spPr>
          <a:xfrm>
            <a:off x="609600" y="547171"/>
            <a:ext cx="2362200" cy="584775"/>
          </a:xfrm>
          <a:prstGeom prst="rect">
            <a:avLst/>
          </a:prstGeom>
          <a:noFill/>
        </p:spPr>
        <p:txBody>
          <a:bodyPr wrap="square" rtlCol="0">
            <a:spAutoFit/>
          </a:bodyPr>
          <a:lstStyle/>
          <a:p>
            <a:r>
              <a:rPr lang="en-IN" sz="3200" dirty="0">
                <a:solidFill>
                  <a:schemeClr val="accent1">
                    <a:lumMod val="60000"/>
                    <a:lumOff val="40000"/>
                  </a:schemeClr>
                </a:solidFill>
              </a:rPr>
              <a:t>Procedure:</a:t>
            </a:r>
          </a:p>
        </p:txBody>
      </p:sp>
    </p:spTree>
    <p:extLst>
      <p:ext uri="{BB962C8B-B14F-4D97-AF65-F5344CB8AC3E}">
        <p14:creationId xmlns:p14="http://schemas.microsoft.com/office/powerpoint/2010/main" val="168621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BA6A-8ABE-45A9-8D1E-68915AD4E04D}"/>
              </a:ext>
            </a:extLst>
          </p:cNvPr>
          <p:cNvSpPr>
            <a:spLocks noGrp="1"/>
          </p:cNvSpPr>
          <p:nvPr>
            <p:ph type="title"/>
          </p:nvPr>
        </p:nvSpPr>
        <p:spPr>
          <a:xfrm>
            <a:off x="457200" y="274638"/>
            <a:ext cx="5562600" cy="1143000"/>
          </a:xfrm>
        </p:spPr>
        <p:txBody>
          <a:bodyPr/>
          <a:lstStyle/>
          <a:p>
            <a:r>
              <a:rPr lang="en-IN" dirty="0">
                <a:solidFill>
                  <a:schemeClr val="accent1">
                    <a:lumMod val="60000"/>
                    <a:lumOff val="40000"/>
                  </a:schemeClr>
                </a:solidFill>
              </a:rPr>
              <a:t>2D Map Plotting:</a:t>
            </a:r>
          </a:p>
        </p:txBody>
      </p:sp>
      <p:sp>
        <p:nvSpPr>
          <p:cNvPr id="3" name="Content Placeholder 2">
            <a:extLst>
              <a:ext uri="{FF2B5EF4-FFF2-40B4-BE49-F238E27FC236}">
                <a16:creationId xmlns:a16="http://schemas.microsoft.com/office/drawing/2014/main" id="{7BB1F085-EECC-48C3-AED5-2EC268DE2BDE}"/>
              </a:ext>
            </a:extLst>
          </p:cNvPr>
          <p:cNvSpPr>
            <a:spLocks noGrp="1"/>
          </p:cNvSpPr>
          <p:nvPr>
            <p:ph sz="half" idx="1"/>
          </p:nvPr>
        </p:nvSpPr>
        <p:spPr/>
        <p:txBody>
          <a:bodyPr>
            <a:normAutofit lnSpcReduction="10000"/>
          </a:bodyPr>
          <a:lstStyle/>
          <a:p>
            <a:r>
              <a:rPr lang="en-IN" dirty="0"/>
              <a:t>In 2d plotting we plotted the number of persons injured during the collision and we even added a slider to set the number of persons and range of this slider is 0 to 19. and we are plotting this graphs for 2 lakh rows.</a:t>
            </a:r>
          </a:p>
        </p:txBody>
      </p:sp>
      <p:pic>
        <p:nvPicPr>
          <p:cNvPr id="5" name="Content Placeholder 5" descr="Screenshot-from-2020-04-25-21-49-39 (2).jpg">
            <a:extLst>
              <a:ext uri="{FF2B5EF4-FFF2-40B4-BE49-F238E27FC236}">
                <a16:creationId xmlns:a16="http://schemas.microsoft.com/office/drawing/2014/main" id="{430E6390-BE3E-4472-8246-840B8799780D}"/>
              </a:ext>
            </a:extLst>
          </p:cNvPr>
          <p:cNvPicPr>
            <a:picLocks noGrp="1" noChangeAspect="1"/>
          </p:cNvPicPr>
          <p:nvPr>
            <p:ph sz="half" idx="2"/>
          </p:nvPr>
        </p:nvPicPr>
        <p:blipFill>
          <a:blip r:embed="rId2"/>
          <a:stretch>
            <a:fillRect/>
          </a:stretch>
        </p:blipFill>
        <p:spPr>
          <a:xfrm>
            <a:off x="4800600" y="1905000"/>
            <a:ext cx="4038600" cy="2909529"/>
          </a:xfrm>
        </p:spPr>
      </p:pic>
    </p:spTree>
    <p:extLst>
      <p:ext uri="{BB962C8B-B14F-4D97-AF65-F5344CB8AC3E}">
        <p14:creationId xmlns:p14="http://schemas.microsoft.com/office/powerpoint/2010/main" val="209216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91C2-8AF0-4239-A794-00A93A288FAA}"/>
              </a:ext>
            </a:extLst>
          </p:cNvPr>
          <p:cNvSpPr>
            <a:spLocks noGrp="1"/>
          </p:cNvSpPr>
          <p:nvPr>
            <p:ph type="title"/>
          </p:nvPr>
        </p:nvSpPr>
        <p:spPr>
          <a:xfrm>
            <a:off x="457200" y="274638"/>
            <a:ext cx="5105400" cy="1143000"/>
          </a:xfrm>
        </p:spPr>
        <p:txBody>
          <a:bodyPr/>
          <a:lstStyle/>
          <a:p>
            <a:r>
              <a:rPr lang="en-IN" dirty="0"/>
              <a:t>3D Map Plotting:</a:t>
            </a:r>
          </a:p>
        </p:txBody>
      </p:sp>
      <p:sp>
        <p:nvSpPr>
          <p:cNvPr id="3" name="Content Placeholder 2">
            <a:extLst>
              <a:ext uri="{FF2B5EF4-FFF2-40B4-BE49-F238E27FC236}">
                <a16:creationId xmlns:a16="http://schemas.microsoft.com/office/drawing/2014/main" id="{DA57267A-99C7-4D14-A743-813860798CBC}"/>
              </a:ext>
            </a:extLst>
          </p:cNvPr>
          <p:cNvSpPr>
            <a:spLocks noGrp="1"/>
          </p:cNvSpPr>
          <p:nvPr>
            <p:ph sz="half" idx="1"/>
          </p:nvPr>
        </p:nvSpPr>
        <p:spPr>
          <a:xfrm>
            <a:off x="381000" y="1450295"/>
            <a:ext cx="4038600" cy="4830762"/>
          </a:xfrm>
        </p:spPr>
        <p:txBody>
          <a:bodyPr>
            <a:normAutofit lnSpcReduction="10000"/>
          </a:bodyPr>
          <a:lstStyle/>
          <a:p>
            <a:r>
              <a:rPr lang="en-IN" dirty="0"/>
              <a:t>In this 3d map we can check the number of collision occurred in the particular time using </a:t>
            </a:r>
            <a:r>
              <a:rPr lang="en-IN" dirty="0" err="1"/>
              <a:t>pydeck</a:t>
            </a:r>
            <a:r>
              <a:rPr lang="en-IN" dirty="0"/>
              <a:t> library and we can set the time using the slider </a:t>
            </a:r>
          </a:p>
          <a:p>
            <a:r>
              <a:rPr lang="en-IN" dirty="0"/>
              <a:t>When we change the time and even the Histogram plotting will also changes according to the time we set.</a:t>
            </a:r>
          </a:p>
        </p:txBody>
      </p:sp>
      <p:pic>
        <p:nvPicPr>
          <p:cNvPr id="5" name="Content Placeholder 4" descr="Screenshot-from-2020-04-25-12-19-13.jpg">
            <a:extLst>
              <a:ext uri="{FF2B5EF4-FFF2-40B4-BE49-F238E27FC236}">
                <a16:creationId xmlns:a16="http://schemas.microsoft.com/office/drawing/2014/main" id="{A8329FDC-212D-417E-B308-B245BBADD5C6}"/>
              </a:ext>
            </a:extLst>
          </p:cNvPr>
          <p:cNvPicPr>
            <a:picLocks noGrp="1" noChangeAspect="1"/>
          </p:cNvPicPr>
          <p:nvPr>
            <p:ph sz="half" idx="2"/>
          </p:nvPr>
        </p:nvPicPr>
        <p:blipFill>
          <a:blip r:embed="rId2"/>
          <a:stretch>
            <a:fillRect/>
          </a:stretch>
        </p:blipFill>
        <p:spPr>
          <a:xfrm>
            <a:off x="4724400" y="1450295"/>
            <a:ext cx="4038600" cy="2590800"/>
          </a:xfrm>
        </p:spPr>
      </p:pic>
      <p:sp>
        <p:nvSpPr>
          <p:cNvPr id="6" name="AutoShape 2">
            <a:extLst>
              <a:ext uri="{FF2B5EF4-FFF2-40B4-BE49-F238E27FC236}">
                <a16:creationId xmlns:a16="http://schemas.microsoft.com/office/drawing/2014/main" id="{588832CB-0B6D-4BBB-9CA5-6FFF86328D5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F4D9EF94-5C55-4E81-B980-C4C005CD9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233862"/>
            <a:ext cx="4038600" cy="2349500"/>
          </a:xfrm>
          <a:prstGeom prst="rect">
            <a:avLst/>
          </a:prstGeom>
        </p:spPr>
      </p:pic>
    </p:spTree>
    <p:extLst>
      <p:ext uri="{BB962C8B-B14F-4D97-AF65-F5344CB8AC3E}">
        <p14:creationId xmlns:p14="http://schemas.microsoft.com/office/powerpoint/2010/main" val="288394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1020762"/>
          </a:xfrm>
        </p:spPr>
        <p:txBody>
          <a:bodyPr>
            <a:normAutofit fontScale="90000"/>
          </a:bodyPr>
          <a:lstStyle/>
          <a:p>
            <a:r>
              <a:rPr lang="en-US" dirty="0"/>
              <a:t>Skills We Learned :</a:t>
            </a:r>
          </a:p>
        </p:txBody>
      </p:sp>
      <p:sp>
        <p:nvSpPr>
          <p:cNvPr id="3" name="Content Placeholder 2"/>
          <p:cNvSpPr>
            <a:spLocks noGrp="1"/>
          </p:cNvSpPr>
          <p:nvPr>
            <p:ph idx="1"/>
          </p:nvPr>
        </p:nvSpPr>
        <p:spPr/>
        <p:txBody>
          <a:bodyPr/>
          <a:lstStyle/>
          <a:p>
            <a:pPr>
              <a:buFont typeface="Wingdings" pitchFamily="2" charset="2"/>
              <a:buChar char="Ø"/>
            </a:pPr>
            <a:r>
              <a:rPr lang="en-US" dirty="0"/>
              <a:t>By the end of this project, we learned how to build beautiful and interactive web app by using Python and </a:t>
            </a:r>
            <a:r>
              <a:rPr lang="en-US" dirty="0" err="1"/>
              <a:t>Streamlit</a:t>
            </a:r>
            <a:r>
              <a:rPr lang="en-US" dirty="0"/>
              <a:t> .</a:t>
            </a:r>
          </a:p>
          <a:p>
            <a:pPr>
              <a:buFont typeface="Wingdings" pitchFamily="2" charset="2"/>
              <a:buChar char="Ø"/>
            </a:pPr>
            <a:r>
              <a:rPr lang="en-US" dirty="0"/>
              <a:t>We were able to load , explore, visualize and interact with data and generate a dashboard using python and </a:t>
            </a:r>
            <a:r>
              <a:rPr lang="en-US" dirty="0" err="1"/>
              <a:t>streamlit</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584</TotalTime>
  <Words>430</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Book Antiqua</vt:lpstr>
      <vt:lpstr>Calibri</vt:lpstr>
      <vt:lpstr>Lucida Sans</vt:lpstr>
      <vt:lpstr>Times New Roman</vt:lpstr>
      <vt:lpstr>Wingdings</vt:lpstr>
      <vt:lpstr>Wingdings 2</vt:lpstr>
      <vt:lpstr>Wingdings 3</vt:lpstr>
      <vt:lpstr>Apex</vt:lpstr>
      <vt:lpstr>BVRIT HYDERABAD College of Engineering for Women</vt:lpstr>
      <vt:lpstr>Problem Statement:</vt:lpstr>
      <vt:lpstr>Tools used:</vt:lpstr>
      <vt:lpstr>About The App:</vt:lpstr>
      <vt:lpstr>Tasks :</vt:lpstr>
      <vt:lpstr>PowerPoint Presentation</vt:lpstr>
      <vt:lpstr>2D Map Plotting:</vt:lpstr>
      <vt:lpstr>3D Map Plotting:</vt:lpstr>
      <vt:lpstr>Skills We Learned :</vt:lpstr>
      <vt:lpstr>Final Web Page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IT</dc:title>
  <dc:creator>lavanya</dc:creator>
  <cp:lastModifiedBy>Deepika Bhupathiraju</cp:lastModifiedBy>
  <cp:revision>32</cp:revision>
  <dcterms:created xsi:type="dcterms:W3CDTF">2020-07-13T16:09:51Z</dcterms:created>
  <dcterms:modified xsi:type="dcterms:W3CDTF">2020-07-27T04:11:32Z</dcterms:modified>
</cp:coreProperties>
</file>