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4" d="100"/>
          <a:sy n="64" d="100"/>
        </p:scale>
        <p:origin x="76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48E4-6032-4A10-BE64-26AF7DF7D0D2}"/>
              </a:ext>
            </a:extLst>
          </p:cNvPr>
          <p:cNvSpPr>
            <a:spLocks noGrp="1"/>
          </p:cNvSpPr>
          <p:nvPr>
            <p:ph type="ctrTitle"/>
          </p:nvPr>
        </p:nvSpPr>
        <p:spPr>
          <a:xfrm>
            <a:off x="-2917317" y="2553827"/>
            <a:ext cx="9782812" cy="1373070"/>
          </a:xfrm>
        </p:spPr>
        <p:txBody>
          <a:bodyPr/>
          <a:lstStyle/>
          <a:p>
            <a:r>
              <a:rPr lang="en-US" dirty="0" err="1"/>
              <a:t>EventBrite</a:t>
            </a:r>
            <a:r>
              <a:rPr lang="en-US" dirty="0"/>
              <a:t>  </a:t>
            </a:r>
          </a:p>
        </p:txBody>
      </p:sp>
      <p:sp>
        <p:nvSpPr>
          <p:cNvPr id="3" name="Subtitle 2">
            <a:extLst>
              <a:ext uri="{FF2B5EF4-FFF2-40B4-BE49-F238E27FC236}">
                <a16:creationId xmlns:a16="http://schemas.microsoft.com/office/drawing/2014/main" id="{B93A2475-B36F-42AC-B08C-8881710AE57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513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8EEE-CC57-403D-B49C-08B8BB46C75B}"/>
              </a:ext>
            </a:extLst>
          </p:cNvPr>
          <p:cNvSpPr>
            <a:spLocks noGrp="1"/>
          </p:cNvSpPr>
          <p:nvPr>
            <p:ph type="title"/>
          </p:nvPr>
        </p:nvSpPr>
        <p:spPr/>
        <p:txBody>
          <a:bodyPr/>
          <a:lstStyle/>
          <a:p>
            <a:r>
              <a:rPr lang="en-US" dirty="0"/>
              <a:t>About Project </a:t>
            </a:r>
          </a:p>
        </p:txBody>
      </p:sp>
      <p:sp>
        <p:nvSpPr>
          <p:cNvPr id="3" name="Content Placeholder 2">
            <a:extLst>
              <a:ext uri="{FF2B5EF4-FFF2-40B4-BE49-F238E27FC236}">
                <a16:creationId xmlns:a16="http://schemas.microsoft.com/office/drawing/2014/main" id="{1E8C04C4-FA94-44F9-9B39-B4C14E657788}"/>
              </a:ext>
            </a:extLst>
          </p:cNvPr>
          <p:cNvSpPr>
            <a:spLocks noGrp="1"/>
          </p:cNvSpPr>
          <p:nvPr>
            <p:ph idx="1"/>
          </p:nvPr>
        </p:nvSpPr>
        <p:spPr/>
        <p:txBody>
          <a:bodyPr/>
          <a:lstStyle/>
          <a:p>
            <a:r>
              <a:rPr lang="en-US" dirty="0" err="1"/>
              <a:t>EventBrite</a:t>
            </a:r>
            <a:r>
              <a:rPr lang="en-US" dirty="0"/>
              <a:t> This </a:t>
            </a:r>
            <a:r>
              <a:rPr lang="en-US" dirty="0" err="1"/>
              <a:t>EventBrite</a:t>
            </a:r>
            <a:r>
              <a:rPr lang="en-US" dirty="0"/>
              <a:t> project is an ecommerce microservice written in C# in the </a:t>
            </a:r>
            <a:r>
              <a:rPr lang="en-US" dirty="0" err="1"/>
              <a:t>ASP.Net</a:t>
            </a:r>
            <a:r>
              <a:rPr lang="en-US" dirty="0"/>
              <a:t> core framework in Visual Studio 2019</a:t>
            </a:r>
          </a:p>
        </p:txBody>
      </p:sp>
    </p:spTree>
    <p:extLst>
      <p:ext uri="{BB962C8B-B14F-4D97-AF65-F5344CB8AC3E}">
        <p14:creationId xmlns:p14="http://schemas.microsoft.com/office/powerpoint/2010/main" val="383292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82AA-7DA1-49D7-A377-9BD732746127}"/>
              </a:ext>
            </a:extLst>
          </p:cNvPr>
          <p:cNvSpPr>
            <a:spLocks noGrp="1"/>
          </p:cNvSpPr>
          <p:nvPr>
            <p:ph type="title"/>
          </p:nvPr>
        </p:nvSpPr>
        <p:spPr/>
        <p:txBody>
          <a:bodyPr/>
          <a:lstStyle/>
          <a:p>
            <a:r>
              <a:rPr lang="en-US" dirty="0"/>
              <a:t>Goal Of the Project</a:t>
            </a:r>
          </a:p>
        </p:txBody>
      </p:sp>
      <p:sp>
        <p:nvSpPr>
          <p:cNvPr id="3" name="Content Placeholder 2">
            <a:extLst>
              <a:ext uri="{FF2B5EF4-FFF2-40B4-BE49-F238E27FC236}">
                <a16:creationId xmlns:a16="http://schemas.microsoft.com/office/drawing/2014/main" id="{34A85F87-548B-4266-8B5F-555289A48E7C}"/>
              </a:ext>
            </a:extLst>
          </p:cNvPr>
          <p:cNvSpPr>
            <a:spLocks noGrp="1"/>
          </p:cNvSpPr>
          <p:nvPr>
            <p:ph idx="1"/>
          </p:nvPr>
        </p:nvSpPr>
        <p:spPr/>
        <p:txBody>
          <a:bodyPr/>
          <a:lstStyle/>
          <a:p>
            <a:r>
              <a:rPr lang="en-US" dirty="0"/>
              <a:t>The goal of this project was to gain understanding of how to compose an extensible ecommerce microservice from database, to microservices, and finally to a view.</a:t>
            </a:r>
          </a:p>
        </p:txBody>
      </p:sp>
    </p:spTree>
    <p:extLst>
      <p:ext uri="{BB962C8B-B14F-4D97-AF65-F5344CB8AC3E}">
        <p14:creationId xmlns:p14="http://schemas.microsoft.com/office/powerpoint/2010/main" val="284444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FED8-63EB-46FC-912B-604EF7D16DAE}"/>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6FF19DE4-40BD-43B9-9A87-5BF4C036853F}"/>
              </a:ext>
            </a:extLst>
          </p:cNvPr>
          <p:cNvSpPr>
            <a:spLocks noGrp="1"/>
          </p:cNvSpPr>
          <p:nvPr>
            <p:ph idx="1"/>
          </p:nvPr>
        </p:nvSpPr>
        <p:spPr/>
        <p:txBody>
          <a:bodyPr/>
          <a:lstStyle/>
          <a:p>
            <a:r>
              <a:rPr lang="en-US" dirty="0"/>
              <a:t>This project was seeded with actual events that occur from July through November 2019 and added to the </a:t>
            </a:r>
            <a:r>
              <a:rPr lang="en-US" dirty="0" err="1"/>
              <a:t>Sql</a:t>
            </a:r>
            <a:r>
              <a:rPr lang="en-US" dirty="0"/>
              <a:t> database using C#/Entity Framework to interface with </a:t>
            </a:r>
            <a:r>
              <a:rPr lang="en-US" dirty="0" err="1"/>
              <a:t>Sql</a:t>
            </a:r>
            <a:r>
              <a:rPr lang="en-US" dirty="0"/>
              <a:t>. These are events accurate from when the data was scraped from their respective websites and not updated.</a:t>
            </a:r>
          </a:p>
        </p:txBody>
      </p:sp>
    </p:spTree>
    <p:extLst>
      <p:ext uri="{BB962C8B-B14F-4D97-AF65-F5344CB8AC3E}">
        <p14:creationId xmlns:p14="http://schemas.microsoft.com/office/powerpoint/2010/main" val="297066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37C-5AE0-4B42-A2B9-C528C7900366}"/>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5988270F-8559-4F40-8AE5-CDE2D921C943}"/>
              </a:ext>
            </a:extLst>
          </p:cNvPr>
          <p:cNvSpPr>
            <a:spLocks noGrp="1"/>
          </p:cNvSpPr>
          <p:nvPr>
            <p:ph idx="1"/>
          </p:nvPr>
        </p:nvSpPr>
        <p:spPr/>
        <p:txBody>
          <a:bodyPr/>
          <a:lstStyle/>
          <a:p>
            <a:r>
              <a:rPr lang="en-US" dirty="0"/>
              <a:t>User is able to access this website via localhost to view the list of events. User can use the dropdown menu to filter for preferred events. User must login to purchase an event which is provided by OAuth. Purchase of products is done through Stripe. Our program currently only allows one user and doesn't have capability for multi-users.</a:t>
            </a:r>
          </a:p>
          <a:p>
            <a:r>
              <a:rPr lang="en-US" dirty="0"/>
              <a:t> Added cart and order service to the site, to enable selecting an event, having cart and order service and finally ordering through stripe.</a:t>
            </a:r>
          </a:p>
          <a:p>
            <a:endParaRPr lang="en-US" dirty="0"/>
          </a:p>
        </p:txBody>
      </p:sp>
    </p:spTree>
    <p:extLst>
      <p:ext uri="{BB962C8B-B14F-4D97-AF65-F5344CB8AC3E}">
        <p14:creationId xmlns:p14="http://schemas.microsoft.com/office/powerpoint/2010/main" val="260786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A0D8-8E1C-4555-9D30-08DF4DC43D3B}"/>
              </a:ext>
            </a:extLst>
          </p:cNvPr>
          <p:cNvSpPr>
            <a:spLocks noGrp="1"/>
          </p:cNvSpPr>
          <p:nvPr>
            <p:ph type="title"/>
          </p:nvPr>
        </p:nvSpPr>
        <p:spPr/>
        <p:txBody>
          <a:bodyPr/>
          <a:lstStyle/>
          <a:p>
            <a:r>
              <a:rPr lang="en-US" dirty="0"/>
              <a:t>Future Development</a:t>
            </a:r>
          </a:p>
        </p:txBody>
      </p:sp>
      <p:sp>
        <p:nvSpPr>
          <p:cNvPr id="3" name="Content Placeholder 2">
            <a:extLst>
              <a:ext uri="{FF2B5EF4-FFF2-40B4-BE49-F238E27FC236}">
                <a16:creationId xmlns:a16="http://schemas.microsoft.com/office/drawing/2014/main" id="{78B95B06-8A91-4B6D-9516-43B7B741A583}"/>
              </a:ext>
            </a:extLst>
          </p:cNvPr>
          <p:cNvSpPr>
            <a:spLocks noGrp="1"/>
          </p:cNvSpPr>
          <p:nvPr>
            <p:ph idx="1"/>
          </p:nvPr>
        </p:nvSpPr>
        <p:spPr/>
        <p:txBody>
          <a:bodyPr/>
          <a:lstStyle/>
          <a:p>
            <a:r>
              <a:rPr lang="en-US" dirty="0"/>
              <a:t>We are using Http protocol and it would be nice to use https to ensure Stripe usage is secured. Additionally, it would be awesome to create a </a:t>
            </a:r>
            <a:r>
              <a:rPr lang="en-US" dirty="0" err="1"/>
              <a:t>webscraping</a:t>
            </a:r>
            <a:r>
              <a:rPr lang="en-US" dirty="0"/>
              <a:t> microservice that </a:t>
            </a:r>
            <a:r>
              <a:rPr lang="en-US" dirty="0" err="1"/>
              <a:t>autopopulates</a:t>
            </a:r>
            <a:r>
              <a:rPr lang="en-US" dirty="0"/>
              <a:t> new events to keep the ecommerce site current. Additionally, it may be fun to research how to </a:t>
            </a:r>
            <a:r>
              <a:rPr lang="en-US" dirty="0" err="1"/>
              <a:t>purhase</a:t>
            </a:r>
            <a:r>
              <a:rPr lang="en-US" dirty="0"/>
              <a:t> such tickets for real, to fully recapitulate a fully functional </a:t>
            </a:r>
            <a:r>
              <a:rPr lang="en-US" dirty="0" err="1"/>
              <a:t>EventBrite</a:t>
            </a:r>
            <a:r>
              <a:rPr lang="en-US" dirty="0"/>
              <a:t> microservice</a:t>
            </a:r>
          </a:p>
        </p:txBody>
      </p:sp>
    </p:spTree>
    <p:extLst>
      <p:ext uri="{BB962C8B-B14F-4D97-AF65-F5344CB8AC3E}">
        <p14:creationId xmlns:p14="http://schemas.microsoft.com/office/powerpoint/2010/main" val="112958689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TotalTime>
  <Words>269</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EventBrite  </vt:lpstr>
      <vt:lpstr>About Project </vt:lpstr>
      <vt:lpstr>Goal Of the Project</vt:lpstr>
      <vt:lpstr>Project Overview</vt:lpstr>
      <vt:lpstr>Project Overview</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EventBrite  </dc:title>
  <dc:creator>Nandan KUMAR</dc:creator>
  <cp:lastModifiedBy>Nandan KUMAR</cp:lastModifiedBy>
  <cp:revision>3</cp:revision>
  <dcterms:created xsi:type="dcterms:W3CDTF">2019-08-12T07:18:39Z</dcterms:created>
  <dcterms:modified xsi:type="dcterms:W3CDTF">2019-08-12T07:28:04Z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naku@microsoft.com</vt:lpwstr>
  </property>
  <property fmtid="{D5CDD505-2E9C-101B-9397-08002B2CF9AE}" pid="5" name="MSIP_Label_f42aa342-8706-4288-bd11-ebb85995028c_SetDate">
    <vt:lpwstr>2019-08-12T07:24:38.9552466Z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f2cf44db-24a8-45e5-9f63-ec2b248e5dad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