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874504"/>
            <a:ext cx="8954060" cy="1977372"/>
          </a:xfrm>
          <a:prstGeom prst="rect">
            <a:avLst/>
          </a:prstGeom>
          <a:noFill/>
        </p:spPr>
        <p:txBody>
          <a:bodyPr wrap="square" rtlCol="0">
            <a:spAutoFit/>
          </a:bodyPr>
          <a:lstStyle/>
          <a:p>
            <a:r>
              <a:rPr lang="en-US" sz="2400" dirty="0"/>
              <a:t>STUDENT NAME:</a:t>
            </a:r>
            <a:r>
              <a:rPr lang="en-IN" sz="2400" dirty="0"/>
              <a:t> </a:t>
            </a:r>
            <a:r>
              <a:rPr lang="en-US" sz="2400" dirty="0" err="1"/>
              <a:t>Divya</a:t>
            </a:r>
            <a:r>
              <a:rPr lang="en-US" sz="2400" dirty="0"/>
              <a:t> </a:t>
            </a:r>
            <a:r>
              <a:rPr lang="en-US" sz="2400" dirty="0" err="1"/>
              <a:t>Lakshmi.R</a:t>
            </a:r>
            <a:endParaRPr lang="en-US" sz="2400" dirty="0"/>
          </a:p>
          <a:p>
            <a:r>
              <a:rPr lang="en-US" sz="2400" dirty="0"/>
              <a:t>REGISTER NO:</a:t>
            </a:r>
            <a:r>
              <a:rPr lang="en-IN" sz="2400" dirty="0"/>
              <a:t> </a:t>
            </a:r>
            <a:r>
              <a:rPr lang="en-US" sz="2400" dirty="0"/>
              <a:t>asunm1353312209280</a:t>
            </a:r>
          </a:p>
          <a:p>
            <a:r>
              <a:rPr lang="en-US" sz="2400" dirty="0"/>
              <a:t>DEPARTMENT:</a:t>
            </a:r>
            <a:r>
              <a:rPr lang="en-IN" sz="2400" dirty="0" err="1"/>
              <a:t>B.Com</a:t>
            </a:r>
            <a:r>
              <a:rPr lang="en-IN" sz="2400" dirty="0"/>
              <a:t> </a:t>
            </a:r>
            <a:r>
              <a:rPr lang="en-US" sz="2400" dirty="0"/>
              <a:t>General </a:t>
            </a:r>
            <a:r>
              <a:rPr lang="en-GB" sz="2400" dirty="0"/>
              <a:t> </a:t>
            </a:r>
            <a:endParaRPr lang="en-US" sz="2400" dirty="0"/>
          </a:p>
          <a:p>
            <a:r>
              <a:rPr lang="en-US" sz="2400"/>
              <a:t>COLLEGE: ANNA ADHARSH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GB" sz="4400" b="1" dirty="0">
                <a:solidFill>
                  <a:srgbClr val="0F0F0F"/>
                </a:solidFill>
                <a:latin typeface="Times New Roman"/>
                <a:cs typeface="Times New Roman"/>
              </a:rPr>
              <a:t>Create </a:t>
            </a:r>
            <a:r>
              <a:rPr lang="en-US" sz="4400" b="1" dirty="0">
                <a:solidFill>
                  <a:srgbClr val="0F0F0F"/>
                </a:solidFill>
                <a:latin typeface="Times New Roman"/>
                <a:cs typeface="Times New Roman"/>
              </a:rPr>
              <a:t> </a:t>
            </a:r>
            <a:r>
              <a:rPr lang="en-GB" sz="4400" b="1" dirty="0">
                <a:solidFill>
                  <a:srgbClr val="0F0F0F"/>
                </a:solidFill>
                <a:latin typeface="Times New Roman"/>
                <a:cs typeface="Times New Roman"/>
              </a:rPr>
              <a:t>Histogram </a:t>
            </a:r>
            <a:r>
              <a:rPr lang="en-US" sz="4400" b="1" dirty="0">
                <a:solidFill>
                  <a:srgbClr val="0F0F0F"/>
                </a:solidFill>
                <a:latin typeface="Times New Roman"/>
                <a:cs typeface="Times New Roman"/>
              </a:rPr>
              <a:t> diagrams</a:t>
            </a:r>
            <a:endParaRPr lang="en-IN" sz="2800" dirty="0">
              <a:solidFill>
                <a:srgbClr val="7030A0"/>
              </a:solidFill>
              <a:latin typeface="Times New Roman"/>
              <a:cs typeface="Times New Roman"/>
            </a:endParaRPr>
          </a:p>
          <a:p>
            <a:r>
              <a:rPr lang="en-US" sz="4400" b="1" dirty="0">
                <a:solidFill>
                  <a:srgbClr val="0F0F0F"/>
                </a:solidFill>
                <a:latin typeface="Times New Roman"/>
                <a:cs typeface="Times New Roman"/>
              </a:rPr>
              <a:t> using Excel</a:t>
            </a:r>
            <a:endParaRPr lang="en-IN" sz="2800" dirty="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832092"/>
          </a:xfrm>
          <a:prstGeom prst="rect">
            <a:avLst/>
          </a:prstGeom>
          <a:noFill/>
        </p:spPr>
        <p:txBody>
          <a:bodyPr wrap="square" lIns="91440" tIns="45720" rIns="91440" bIns="45720" anchor="t">
            <a:spAutoFit/>
          </a:bodyPr>
          <a:lstStyle/>
          <a:p>
            <a:pPr marL="457200" indent="-457200">
              <a:buFont typeface="Arial" panose="020B0604020202020204" pitchFamily="34" charset="0"/>
              <a:buChar char="•"/>
            </a:pPr>
            <a:r>
              <a:rPr lang="en-US" sz="2800" dirty="0">
                <a:ea typeface="+mn-lt"/>
                <a:cs typeface="+mn-lt"/>
              </a:rPr>
              <a:t>Accurate data representation is crucial for effective decision-making and communication.</a:t>
            </a:r>
            <a:endParaRPr lang="en-GB" sz="2800" dirty="0">
              <a:ea typeface="+mn-lt"/>
              <a:cs typeface="+mn-lt"/>
            </a:endParaRPr>
          </a:p>
          <a:p>
            <a:pPr marL="457200" indent="-457200">
              <a:buFont typeface="Arial" panose="020B0604020202020204" pitchFamily="34" charset="0"/>
              <a:buChar char="•"/>
            </a:pPr>
            <a:r>
              <a:rPr lang="en-US" sz="2800" dirty="0">
                <a:ea typeface="+mn-lt"/>
                <a:cs typeface="+mn-lt"/>
              </a:rPr>
              <a:t>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dirty="0"/>
          </a:p>
          <a:p>
            <a:pPr marL="457200" indent="-457200">
              <a:buFont typeface="Arial" panose="020B0604020202020204" pitchFamily="34" charset="0"/>
              <a:buChar char="•"/>
            </a:pPr>
            <a:endParaRPr lang="en-US" sz="2800" dirty="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09990" y="-2095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mj-lt"/>
              <a:buAutoNum type="arabicPeriod"/>
            </a:pPr>
            <a:r>
              <a:rPr lang="en-US" sz="2800" dirty="0">
                <a:ea typeface="+mn-lt"/>
                <a:cs typeface="+mn-lt"/>
              </a:rPr>
              <a:t>Create clear, informative charts and bar diagrams to visualize data effectively.</a:t>
            </a:r>
            <a:endParaRPr lang="en-GB" sz="2800" dirty="0">
              <a:ea typeface="+mn-lt"/>
              <a:cs typeface="+mn-lt"/>
            </a:endParaRPr>
          </a:p>
          <a:p>
            <a:pPr marL="514350" indent="-514350">
              <a:buFont typeface="+mj-lt"/>
              <a:buAutoNum type="arabicPeriod"/>
            </a:pPr>
            <a:r>
              <a:rPr lang="en-US" sz="2800" dirty="0">
                <a:ea typeface="+mn-lt"/>
                <a:cs typeface="+mn-lt"/>
              </a:rPr>
              <a:t> This involves data collection, designing visualizations using tools like Excel or Tableau, and refining them for accuracy and clarity. </a:t>
            </a:r>
            <a:endParaRPr lang="en-GB" sz="2800" dirty="0">
              <a:ea typeface="+mn-lt"/>
              <a:cs typeface="+mn-lt"/>
            </a:endParaRPr>
          </a:p>
          <a:p>
            <a:pPr marL="514350" indent="-514350">
              <a:buFont typeface="+mj-lt"/>
              <a:buAutoNum type="arabicPeriod"/>
            </a:pPr>
            <a:r>
              <a:rPr lang="en-US" sz="2800" dirty="0">
                <a:ea typeface="+mn-lt"/>
                <a:cs typeface="+mn-lt"/>
              </a:rPr>
              <a:t>The outcome is improved data presentation for better decision-making and communication.</a:t>
            </a:r>
            <a:endParaRPr lang="en-US" sz="2800" dirty="0">
              <a:ea typeface="Calibri"/>
              <a:cs typeface="Calibri"/>
            </a:endParaRPr>
          </a:p>
          <a:p>
            <a:pPr algn="l"/>
            <a:endParaRPr lang="en-US" dirty="0">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pic>
        <p:nvPicPr>
          <p:cNvPr id="7" name="Picture 6">
            <a:extLst>
              <a:ext uri="{FF2B5EF4-FFF2-40B4-BE49-F238E27FC236}">
                <a16:creationId xmlns:a16="http://schemas.microsoft.com/office/drawing/2014/main" id="{1E274D3F-101F-BC12-AE7B-5274CD044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285" y="1615541"/>
            <a:ext cx="3438525" cy="31313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THISH KGT</cp:lastModifiedBy>
  <cp:revision>24</cp:revision>
  <dcterms:created xsi:type="dcterms:W3CDTF">2024-03-29T15:07:22Z</dcterms:created>
  <dcterms:modified xsi:type="dcterms:W3CDTF">2024-09-28T05: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