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07FC-09D9-B4EC-E6E7-DAC0C0D57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87949E-F976-3B38-C772-92E8C6500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7C561-1405-2B28-1456-83895EBB8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7E2-7B95-4285-98F4-22A5F602714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36315-5BF6-1ECB-1B06-7D4FD39B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02635-BC5D-E4C9-FE82-0029EF136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E63D-39BA-4D0B-A5E0-4C9BC64D1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33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D1730-F593-5EFD-CCE0-24864083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3D43A-E75F-EF48-10B0-8AA606C02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C6AE2-1620-81B3-009F-17CEDE321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7E2-7B95-4285-98F4-22A5F602714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680F-C162-98DC-99A9-B0348C6E7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49CE-5983-64E8-9D48-8539687D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E63D-39BA-4D0B-A5E0-4C9BC64D1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278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94C215-00A8-2D11-65D0-448840E4C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CE7A-FC83-4815-CFC5-259B42B6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9433-1DCC-F000-139A-E8E19828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7E2-7B95-4285-98F4-22A5F602714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6CA33-D2AC-101B-3DEA-65F79410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ED87-21FA-FFAB-DE9A-2F810605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E63D-39BA-4D0B-A5E0-4C9BC64D1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481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78638-6759-F4C2-9481-13F266A56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B810-1F51-97EF-66CD-65262FA82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E6B8-9C0F-9FBF-EFFF-8593B22C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7E2-7B95-4285-98F4-22A5F602714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462BA-E95D-ECD8-1B1D-E6E5C6A5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FE220-FBE3-A5C7-6964-F7D63148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E63D-39BA-4D0B-A5E0-4C9BC64D1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74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A4E50-76EC-1E94-4239-2454858E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73759-20AC-282B-3EDC-7CB13A690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54C3A-433B-2F56-FCFA-657B0F713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7E2-7B95-4285-98F4-22A5F602714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17716-1718-9175-D38B-CACA90BF6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9949-C37B-C184-5877-B3D27EDF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E63D-39BA-4D0B-A5E0-4C9BC64D1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D5B9-C6C6-13A5-63CA-2749DE0A4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93315-705F-472E-BEE6-BF3BF0093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C3779-9FA4-0D1C-7711-93ECC49B9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A6EA0-B6E3-E18F-AC31-47251F9D9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7E2-7B95-4285-98F4-22A5F602714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EB41F8-5DD8-8F58-4517-253631BE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B67CF-CCF7-5FCE-7D08-B66DE320B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E63D-39BA-4D0B-A5E0-4C9BC64D1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11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9445-3F57-5C91-7A08-E6520272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EEAE1-2E76-0ABC-D589-B2D2C564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B566F-9496-96B1-794A-AD595058F3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B803D-72EB-CC2D-BA4D-71961BDD4C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8894A-39D0-C3A0-C312-5824158E6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A41C7-B2B0-A9DB-CD8D-6A6F85F7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7E2-7B95-4285-98F4-22A5F602714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E1DCC6-00C3-A869-AB67-F8B255C9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185E8-A4AE-CDE5-A531-4F361A52A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E63D-39BA-4D0B-A5E0-4C9BC64D1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97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0B3B3-96BC-DFBE-E7DB-E97B97D56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8749B4-E7E9-7926-6A22-ECCAB0576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7E2-7B95-4285-98F4-22A5F602714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F7A69-E68E-8BB3-E472-38F28A5D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991AB-BD0F-CBCE-0548-77F0B689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E63D-39BA-4D0B-A5E0-4C9BC64D1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152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41501-A13C-E64A-86D5-5AE3708AB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7E2-7B95-4285-98F4-22A5F602714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BC606-95DD-E8D8-1593-591C5368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C57A8-678B-8D09-4593-81F7BE0D7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E63D-39BA-4D0B-A5E0-4C9BC64D1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25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D6A0-8D79-04C2-C098-5F19DEA5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46DF-2851-0493-0A77-8DB1AC134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9C478-5AD7-0EB5-C446-6D6B0B9E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7F148-A09E-D81D-7D05-D440665D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7E2-7B95-4285-98F4-22A5F602714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A130B-0658-CF32-B0BD-94E10FCF0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DA0EF-6792-8117-1863-7841ECBF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E63D-39BA-4D0B-A5E0-4C9BC64D1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80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7D89-0F0A-E31E-DD74-F9A3C00E4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C03BEE-67CD-4259-6B2B-72BB58C8BB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EC1DE-C5E8-35EE-0E6D-3CA70D5BC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B77185-8EBE-0A6B-FF47-560D61C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277E2-7B95-4285-98F4-22A5F602714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3579B-251B-E5DB-9FAD-46F05E8F9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4A99D-3CC7-5BBD-318A-B6F30C42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BE63D-39BA-4D0B-A5E0-4C9BC64D1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56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C28A47-3C04-A297-E20E-5E9B55175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397D1-7F6E-59FC-A49F-19903DC7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1EBF2-B1D6-8383-F800-0E8350ABC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277E2-7B95-4285-98F4-22A5F602714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9F7CB-EE28-EF0F-2383-00BA09FC64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75250-F637-972E-EB41-5C5F926A9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BE63D-39BA-4D0B-A5E0-4C9BC64D16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06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EE4B-5389-C012-3558-0890DBC61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84049"/>
            <a:ext cx="9753600" cy="738314"/>
          </a:xfrm>
        </p:spPr>
        <p:txBody>
          <a:bodyPr>
            <a:normAutofit fontScale="90000"/>
          </a:bodyPr>
          <a:lstStyle/>
          <a:p>
            <a:r>
              <a:rPr lang="en-IN" dirty="0"/>
              <a:t>TASK 4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2B61E-76B9-F59A-4C98-7040538E9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380744"/>
            <a:ext cx="9753600" cy="5020056"/>
          </a:xfrm>
        </p:spPr>
        <p:txBody>
          <a:bodyPr/>
          <a:lstStyle/>
          <a:p>
            <a:pPr algn="l"/>
            <a:r>
              <a:rPr lang="en-US" b="1" dirty="0"/>
              <a:t>Objective</a:t>
            </a:r>
            <a:r>
              <a:rPr lang="en-US" dirty="0"/>
              <a:t>: Design an interactive dashboard for business stakeholders.</a:t>
            </a:r>
          </a:p>
          <a:p>
            <a:pPr algn="l"/>
            <a:r>
              <a:rPr lang="en-US" b="1" dirty="0"/>
              <a:t>Tools</a:t>
            </a:r>
            <a:r>
              <a:rPr lang="en-US" dirty="0"/>
              <a:t>: Power BI / Tableau</a:t>
            </a:r>
          </a:p>
          <a:p>
            <a:pPr algn="l"/>
            <a:r>
              <a:rPr lang="en-US" b="1" dirty="0"/>
              <a:t>Database</a:t>
            </a:r>
            <a:r>
              <a:rPr lang="en-US" dirty="0"/>
              <a:t>: fictional ZEE MART ECOMMERCE SALES</a:t>
            </a:r>
          </a:p>
          <a:p>
            <a:pPr algn="l"/>
            <a:r>
              <a:rPr lang="en-IN" b="1" dirty="0"/>
              <a:t>Brief: </a:t>
            </a:r>
            <a:r>
              <a:rPr lang="en-IN" dirty="0"/>
              <a:t>Created a power BI dashboard that includes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Sum of profit by month</a:t>
            </a:r>
            <a:r>
              <a:rPr lang="en-IN" b="1" dirty="0"/>
              <a:t>-stacked column chart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Sum of profit by sub category</a:t>
            </a:r>
            <a:r>
              <a:rPr lang="en-IN" b="1" dirty="0"/>
              <a:t>-stacked bar chart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Sum of quantity by category</a:t>
            </a:r>
            <a:r>
              <a:rPr lang="en-IN" b="1" dirty="0"/>
              <a:t>-pie chart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Sum of quantity  by quarter(date)</a:t>
            </a:r>
            <a:r>
              <a:rPr lang="en-IN" b="1" dirty="0"/>
              <a:t>- donut chart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b="1" dirty="0"/>
              <a:t>cards representing sum of amount , sum of quantity, sum of profit.</a:t>
            </a:r>
          </a:p>
        </p:txBody>
      </p:sp>
    </p:spTree>
    <p:extLst>
      <p:ext uri="{BB962C8B-B14F-4D97-AF65-F5344CB8AC3E}">
        <p14:creationId xmlns:p14="http://schemas.microsoft.com/office/powerpoint/2010/main" val="53357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B8AB1-C99D-CE2D-676E-DF2BF4C6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36" y="338329"/>
            <a:ext cx="10037064" cy="777239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E92BD-5BD4-6BD6-A755-9C0E7E59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952" y="1005840"/>
            <a:ext cx="9909048" cy="566013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46CE7E-7FE9-A71F-BAC6-C40DA9785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15567"/>
            <a:ext cx="9637776" cy="54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7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D3B4-29D9-44F7-3890-56B48FA3B3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920" y="448057"/>
            <a:ext cx="10165080" cy="612647"/>
          </a:xfrm>
        </p:spPr>
        <p:txBody>
          <a:bodyPr>
            <a:normAutofit/>
          </a:bodyPr>
          <a:lstStyle/>
          <a:p>
            <a:pPr algn="l"/>
            <a:r>
              <a:rPr lang="en-IN" sz="3600" dirty="0"/>
              <a:t>Readings of highest profit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57DD6-10FE-56F1-FC9C-F71C25B96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920" y="1152144"/>
            <a:ext cx="10165080" cy="511149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4A2446-FFE1-46EB-1AE4-11BA01D9D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" y="1152144"/>
            <a:ext cx="10006557" cy="511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82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95E5-7C8A-594C-B76B-B46F0431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02337"/>
            <a:ext cx="10210800" cy="768095"/>
          </a:xfrm>
        </p:spPr>
        <p:txBody>
          <a:bodyPr>
            <a:normAutofit/>
          </a:bodyPr>
          <a:lstStyle/>
          <a:p>
            <a:pPr algn="l"/>
            <a:r>
              <a:rPr lang="en-IN" sz="4000" dirty="0"/>
              <a:t>Sum of profit by highest selling sub-category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F9BA6-F1FF-10C8-3315-F325CA25A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353311"/>
            <a:ext cx="11329416" cy="5102351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B8D4A7-77CC-8145-860A-CF8FE595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8" y="1353311"/>
            <a:ext cx="10826496" cy="51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11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TASK 4 PPT</vt:lpstr>
      <vt:lpstr>Dashboard</vt:lpstr>
      <vt:lpstr>Readings of highest profit</vt:lpstr>
      <vt:lpstr>Sum of profit by highest selling sub-category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MEHTA</dc:creator>
  <cp:lastModifiedBy>DIVYA MEHTA</cp:lastModifiedBy>
  <cp:revision>1</cp:revision>
  <dcterms:created xsi:type="dcterms:W3CDTF">2025-04-25T15:45:02Z</dcterms:created>
  <dcterms:modified xsi:type="dcterms:W3CDTF">2025-04-25T15:45:08Z</dcterms:modified>
</cp:coreProperties>
</file>