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67" r:id="rId11"/>
    <p:sldId id="2146847056"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 d="2"/>
          <a:sy n="1" d="2"/>
        </p:scale>
        <p:origin x="-1392" y="-372"/>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4/18/2024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4/18/2024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4/18/2024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4/18/2024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4/18/2024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4/18/2024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4/18/2024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4/18/2024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4/18/2024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4/18/2024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4/18/2024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4/18/2024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a:cs typeface="Arial"/>
              </a:rPr>
              <a:t>DIVYA M –KINGS ENGINEERING COLLEGE –IT “3 YEAR”</a:t>
            </a: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600242" y="1254606"/>
            <a:ext cx="11029616" cy="530296"/>
          </a:xfrm>
        </p:spPr>
        <p:txBody>
          <a:bodyPr>
            <a:normAutofit fontScale="90000"/>
          </a:bodyPr>
          <a:lstStyle/>
          <a:p>
            <a:r>
              <a:rPr lang="en-US" sz="4400" b="1" dirty="0" smtClean="0">
                <a:solidFill>
                  <a:schemeClr val="accent1"/>
                </a:solidFill>
                <a:latin typeface="Arial"/>
                <a:ea typeface="+mj-lt"/>
                <a:cs typeface="Arial"/>
              </a:rPr>
              <a:t/>
            </a:r>
            <a:br>
              <a:rPr lang="en-US" sz="4400" b="1" dirty="0" smtClean="0">
                <a:solidFill>
                  <a:schemeClr val="accent1"/>
                </a:solidFill>
                <a:latin typeface="Arial"/>
                <a:ea typeface="+mj-lt"/>
                <a:cs typeface="Arial"/>
              </a:rPr>
            </a:br>
            <a:r>
              <a:rPr lang="en-US" sz="4400" b="1" dirty="0" smtClean="0">
                <a:solidFill>
                  <a:schemeClr val="accent1"/>
                </a:solidFill>
                <a:latin typeface="Arial"/>
                <a:ea typeface="+mj-lt"/>
                <a:cs typeface="Arial"/>
              </a:rPr>
              <a:t/>
            </a:r>
            <a:br>
              <a:rPr lang="en-US" sz="4400" b="1" dirty="0" smtClean="0">
                <a:solidFill>
                  <a:schemeClr val="accent1"/>
                </a:solidFill>
                <a:latin typeface="Arial"/>
                <a:ea typeface="+mj-lt"/>
                <a:cs typeface="Arial"/>
              </a:rPr>
            </a:br>
            <a:r>
              <a:rPr lang="en-US" sz="4400" b="1" dirty="0" smtClean="0">
                <a:solidFill>
                  <a:schemeClr val="accent1"/>
                </a:solidFill>
                <a:latin typeface="Arial"/>
                <a:ea typeface="+mj-lt"/>
                <a:cs typeface="Arial"/>
              </a:rPr>
              <a:t>Result</a:t>
            </a:r>
            <a:br>
              <a:rPr lang="en-US" sz="4400" b="1" dirty="0" smtClean="0">
                <a:solidFill>
                  <a:schemeClr val="accent1"/>
                </a:solidFill>
                <a:latin typeface="Arial"/>
                <a:ea typeface="+mj-lt"/>
                <a:cs typeface="Arial"/>
              </a:rPr>
            </a:br>
            <a:r>
              <a:rPr lang="en-US" sz="4400" b="1" dirty="0" smtClean="0">
                <a:solidFill>
                  <a:schemeClr val="accent1"/>
                </a:solidFill>
                <a:latin typeface="Arial"/>
                <a:ea typeface="+mj-lt"/>
                <a:cs typeface="Arial"/>
              </a:rPr>
              <a:t>OUTPUT </a:t>
            </a:r>
            <a:endParaRPr lang="en-US" dirty="0"/>
          </a:p>
        </p:txBody>
      </p:sp>
      <p:pic>
        <p:nvPicPr>
          <p:cNvPr id="4" name="Content Placeholder 3" descr="Screenshot_2024-04-18_11_44_50.png"/>
          <p:cNvPicPr>
            <a:picLocks noGrp="1" noChangeAspect="1"/>
          </p:cNvPicPr>
          <p:nvPr>
            <p:ph idx="1"/>
          </p:nvPr>
        </p:nvPicPr>
        <p:blipFill>
          <a:blip r:embed="rId2"/>
          <a:stretch>
            <a:fillRect/>
          </a:stretch>
        </p:blipFill>
        <p:spPr>
          <a:xfrm>
            <a:off x="1922639" y="1822450"/>
            <a:ext cx="8308622" cy="4673600"/>
          </a:xfrm>
        </p:spPr>
      </p:pic>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_2024-04-18_11_45_09.png"/>
          <p:cNvPicPr>
            <a:picLocks noGrp="1" noChangeAspect="1"/>
          </p:cNvPicPr>
          <p:nvPr>
            <p:ph idx="1"/>
          </p:nvPr>
        </p:nvPicPr>
        <p:blipFill>
          <a:blip r:embed="rId2"/>
          <a:stretch>
            <a:fillRect/>
          </a:stretch>
        </p:blipFill>
        <p:spPr>
          <a:xfrm>
            <a:off x="1751189" y="1631950"/>
            <a:ext cx="8308622" cy="4673600"/>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xmlns=""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TotalTime>
  <Words>627</Words>
  <Application>Microsoft Office PowerPoint</Application>
  <PresentationFormat>Custom</PresentationFormat>
  <Paragraphs>58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DividendVTI</vt:lpstr>
      <vt:lpstr>PROJECT TITLE</vt:lpstr>
      <vt:lpstr>OUTLINE</vt:lpstr>
      <vt:lpstr>Problem Statement</vt:lpstr>
      <vt:lpstr>Proposed Solution</vt:lpstr>
      <vt:lpstr>System  Approach</vt:lpstr>
      <vt:lpstr>Algorithm &amp; Deployment</vt:lpstr>
      <vt:lpstr>  Result OUTPUT </vt:lpstr>
      <vt:lpstr>Slide 8</vt:lpstr>
      <vt:lpstr>Conclusion</vt:lpstr>
      <vt:lpstr>Slide 10</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cp:lastModifiedBy>
  <cp:revision>25</cp:revision>
  <dcterms:created xsi:type="dcterms:W3CDTF">2021-05-26T16:50:10Z</dcterms:created>
  <dcterms:modified xsi:type="dcterms:W3CDTF">2024-04-18T00:59:42Z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