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88edc247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88edc247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88edc247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88edc247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88edc247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88edc247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88edc247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88edc247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Kaizntree Inventory 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 : Divya Mohan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SQL vs NoSQL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MySQL ?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to Many relationship between Item and Category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to Many relationship between Item and Tags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 SQL is better at storing </a:t>
            </a:r>
            <a:r>
              <a:rPr lang="en"/>
              <a:t>structured data that are related by foreign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Rest Framework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ORM  to connect to AWS RDS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models for category, tag and items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- React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Hosting - AWS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technology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Django Rest Framework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ORM to connect with database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Authenticate - Token based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Permission to endpoints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Django </a:t>
            </a:r>
            <a:r>
              <a:rPr lang="en"/>
              <a:t>Cors Header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Pagination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pagination is inefficient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more time to fetch data and paginate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Rest Pagination is efficient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Fetches only requested chunk of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