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3" r:id="rId5"/>
    <p:sldId id="260" r:id="rId6"/>
    <p:sldId id="261" r:id="rId7"/>
    <p:sldId id="287" r:id="rId8"/>
    <p:sldId id="264" r:id="rId9"/>
    <p:sldId id="288" r:id="rId10"/>
    <p:sldId id="285" r:id="rId11"/>
    <p:sldId id="292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3/18/2025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6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25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05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svg"/><Relationship Id="rId5" Type="http://schemas.openxmlformats.org/officeDocument/2006/relationships/image" Target="../media/image15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294" y="2489912"/>
            <a:ext cx="5313297" cy="2078700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 and Scrum Methodology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8466" y="5512398"/>
            <a:ext cx="4099187" cy="1048939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DIVYALAKSHMI M</a:t>
            </a:r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BC3A-255F-B677-3AFE-94666B35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92" y="2140019"/>
            <a:ext cx="4793714" cy="2078699"/>
          </a:xfrm>
        </p:spPr>
        <p:txBody>
          <a:bodyPr/>
          <a:lstStyle/>
          <a:p>
            <a:r>
              <a:rPr lang="en-IN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b="1" i="0" dirty="0">
                <a:solidFill>
                  <a:srgbClr val="F8FAFF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CE11C-827C-718B-0B55-77E16E2331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38681-F690-95E4-3487-9575A310D22D}"/>
              </a:ext>
            </a:extLst>
          </p:cNvPr>
          <p:cNvSpPr txBox="1"/>
          <p:nvPr/>
        </p:nvSpPr>
        <p:spPr>
          <a:xfrm>
            <a:off x="7200644" y="1477545"/>
            <a:ext cx="4687708" cy="4268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and Scrum are powerful methodologies for modern software development.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emphasize collaboration, adaptability, and delivering value to customers.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must embrace Agile principles to stay competitive in a fast-changing world.</a:t>
            </a:r>
          </a:p>
        </p:txBody>
      </p:sp>
    </p:spTree>
    <p:extLst>
      <p:ext uri="{BB962C8B-B14F-4D97-AF65-F5344CB8AC3E}">
        <p14:creationId xmlns:p14="http://schemas.microsoft.com/office/powerpoint/2010/main" val="63643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1058-4374-B740-EAD9-6F80E0DC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845" y="1160305"/>
            <a:ext cx="4793714" cy="20786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79805-28F7-31D8-87F3-AE4D6A7A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384" y="4024172"/>
            <a:ext cx="4793714" cy="104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8CCCB-46E4-5162-4781-5A5D1F32A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60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4543" y="2318528"/>
            <a:ext cx="5406834" cy="2728844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is a set of principles for software development under which requirements and solutions evolve through collaborative effort.</a:t>
            </a:r>
          </a:p>
          <a:p>
            <a:pPr marL="0" indent="0">
              <a:lnSpc>
                <a:spcPct val="150000"/>
              </a:lnSpc>
              <a:buNone/>
            </a:pPr>
            <a:endParaRPr lang="en-US" noProof="1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FDF682-B89F-FFB9-1BEF-52F0634BF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1681" y="3558258"/>
            <a:ext cx="3863221" cy="720000"/>
          </a:xfrm>
        </p:spPr>
        <p:txBody>
          <a:bodyPr/>
          <a:lstStyle/>
          <a:p>
            <a: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Agile Software Development</a:t>
            </a:r>
            <a:b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 Key Principles of Agile: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254" y="4089733"/>
            <a:ext cx="1620000" cy="720000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Satisfy the customer through early and continuous delivery</a:t>
            </a: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32867" y="2768267"/>
            <a:ext cx="621792" cy="62179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1" y="4089733"/>
            <a:ext cx="1880603" cy="720000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changing requirements, even late in development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56970" y="4089733"/>
            <a:ext cx="1620000" cy="720000"/>
          </a:xfrm>
        </p:spPr>
        <p:txBody>
          <a:bodyPr/>
          <a:lstStyle/>
          <a:p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 working software frequently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81932" y="4045417"/>
            <a:ext cx="1880602" cy="93403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between business stakeholders and  developers</a:t>
            </a:r>
            <a:endParaRPr lang="en-US" sz="2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075850" y="2692023"/>
            <a:ext cx="621792" cy="621792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06897" y="4090670"/>
            <a:ext cx="1880602" cy="720000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projects around motivated individuals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A5FEB-4EAC-EF4F-858D-E823DDAC28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7321" y="4005174"/>
            <a:ext cx="1987789" cy="855848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Face-to-face communication is most effective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7DF5B-E13B-1162-2B88-EB4D358F3B3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3" y="3938186"/>
            <a:ext cx="1620000" cy="720000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software is the primary measure of progress.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62885E-3B85-02AA-4B45-8577FC0111E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43884" y="4044526"/>
            <a:ext cx="1848366" cy="720000"/>
          </a:xfrm>
        </p:spPr>
        <p:txBody>
          <a:bodyPr/>
          <a:lstStyle/>
          <a:p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phase.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7CB2C1-3B5A-E1E2-1FA3-7F967692246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45889" y="3955994"/>
            <a:ext cx="1620000" cy="720000"/>
          </a:xfrm>
        </p:spPr>
        <p:txBody>
          <a:bodyPr/>
          <a:lstStyle/>
          <a:p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attention to technical excellence.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7279F75-87FF-B291-8ECA-A824FEB3461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3660" y="3976602"/>
            <a:ext cx="1848366" cy="855848"/>
          </a:xfrm>
        </p:spPr>
        <p:txBody>
          <a:bodyPr/>
          <a:lstStyle/>
          <a:p>
            <a:pPr algn="l">
              <a:spcBef>
                <a:spcPts val="300"/>
              </a:spcBef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 is essential.</a:t>
            </a:r>
          </a:p>
          <a:p>
            <a:pPr>
              <a:buNone/>
            </a:pP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162ADBA-F805-FF86-645B-42ED40AFBCB1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Placeholder 40" descr="Downward trend">
            <a:extLst>
              <a:ext uri="{FF2B5EF4-FFF2-40B4-BE49-F238E27FC236}">
                <a16:creationId xmlns:a16="http://schemas.microsoft.com/office/drawing/2014/main" id="{5D2F5E29-7F60-7F05-7448-599251608E85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93838" y="2719388"/>
            <a:ext cx="622300" cy="622300"/>
          </a:xfrm>
        </p:spPr>
      </p:pic>
      <p:pic>
        <p:nvPicPr>
          <p:cNvPr id="21" name="Picture Placeholder 42" descr="Coins">
            <a:extLst>
              <a:ext uri="{FF2B5EF4-FFF2-40B4-BE49-F238E27FC236}">
                <a16:creationId xmlns:a16="http://schemas.microsoft.com/office/drawing/2014/main" id="{DE58B9D3-827D-31DB-415B-CAD6108DC896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8" r="128"/>
          <a:stretch>
            <a:fillRect/>
          </a:stretch>
        </p:blipFill>
        <p:spPr>
          <a:xfrm>
            <a:off x="3625850" y="2719388"/>
            <a:ext cx="620713" cy="622300"/>
          </a:xfrm>
        </p:spPr>
      </p:pic>
      <p:pic>
        <p:nvPicPr>
          <p:cNvPr id="22" name="Picture Placeholder 44" descr="Handshake">
            <a:extLst>
              <a:ext uri="{FF2B5EF4-FFF2-40B4-BE49-F238E27FC236}">
                <a16:creationId xmlns:a16="http://schemas.microsoft.com/office/drawing/2014/main" id="{D8B8797A-26CE-F5A3-0348-3E8F6036133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756275" y="2719388"/>
            <a:ext cx="622300" cy="622300"/>
          </a:xfrm>
        </p:spPr>
      </p:pic>
      <p:pic>
        <p:nvPicPr>
          <p:cNvPr id="23" name="Picture Placeholder 46" descr="Tag">
            <a:extLst>
              <a:ext uri="{FF2B5EF4-FFF2-40B4-BE49-F238E27FC236}">
                <a16:creationId xmlns:a16="http://schemas.microsoft.com/office/drawing/2014/main" id="{691CD133-B636-F837-4073-FC3CD0FB7725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886700" y="2719388"/>
            <a:ext cx="622300" cy="622300"/>
          </a:xfrm>
        </p:spPr>
      </p:pic>
      <p:pic>
        <p:nvPicPr>
          <p:cNvPr id="24" name="Picture Placeholder 48" descr="Bar chart">
            <a:extLst>
              <a:ext uri="{FF2B5EF4-FFF2-40B4-BE49-F238E27FC236}">
                <a16:creationId xmlns:a16="http://schemas.microsoft.com/office/drawing/2014/main" id="{F6277A31-5F5B-B63C-D60D-06910E5C4BD9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017125" y="2719388"/>
            <a:ext cx="622300" cy="622300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D059BC-A028-D2C7-9D5E-ADF4ED3E30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6563" y="360356"/>
            <a:ext cx="866896" cy="9526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FAA597-32EF-D241-8C71-84B44B262F3B}"/>
              </a:ext>
            </a:extLst>
          </p:cNvPr>
          <p:cNvSpPr txBox="1"/>
          <p:nvPr/>
        </p:nvSpPr>
        <p:spPr>
          <a:xfrm>
            <a:off x="3453400" y="1380405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Self-organizing teams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D330057-D151-F512-EFEB-57B47222D1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8191" y="379408"/>
            <a:ext cx="809738" cy="9145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D95041-0D6D-405B-6169-390864B8FA22}"/>
              </a:ext>
            </a:extLst>
          </p:cNvPr>
          <p:cNvSpPr txBox="1"/>
          <p:nvPr/>
        </p:nvSpPr>
        <p:spPr>
          <a:xfrm>
            <a:off x="6845118" y="1304458"/>
            <a:ext cx="3327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reflection and adaptation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9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030" y="4781862"/>
            <a:ext cx="2048691" cy="1205118"/>
          </a:xfrm>
        </p:spPr>
        <p:txBody>
          <a:bodyPr/>
          <a:lstStyle/>
          <a:p>
            <a:r>
              <a:rPr lang="en-US" noProof="1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Agile-Software-Development1">
            <a:extLst>
              <a:ext uri="{FF2B5EF4-FFF2-40B4-BE49-F238E27FC236}">
                <a16:creationId xmlns:a16="http://schemas.microsoft.com/office/drawing/2014/main" id="{4BCAABD9-444A-8ECF-7DCD-0BFDE196F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6388"/>
            <a:ext cx="5861322" cy="29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6B33F8A-2297-4E32-5F9B-C21881DF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351" y="340194"/>
            <a:ext cx="503764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Lifecycle: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Collect and prioritize customer requirements.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Define iterations and delivery roadmap.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Build software through rapid iterations.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 quality and requirement fulfillment.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Release software for use.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Continuously improve and support the software.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FDC26-C161-48B9-935C-7454925D01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1E19F9-68FA-8A4E-62A2-BAE7F53C22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67007" y="692497"/>
            <a:ext cx="5724993" cy="5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Continuous feedback ensures needs are met.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Quick iterations speed up release.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Risk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Frequent testing catches issues early.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Strong teamwork improves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&amp; Adaptable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Easily accommodates changes.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Continuous testing ensures reliability.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Transparency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Regular updates build trust.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1E864-43B8-B0EA-96C1-60D139448CD0}"/>
              </a:ext>
            </a:extLst>
          </p:cNvPr>
          <p:cNvSpPr txBox="1"/>
          <p:nvPr/>
        </p:nvSpPr>
        <p:spPr>
          <a:xfrm>
            <a:off x="371007" y="2558533"/>
            <a:ext cx="57249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Agile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5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METHODOLOGY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96303C-036E-A767-1C8A-EDE017950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13" y="1076790"/>
            <a:ext cx="5581338" cy="489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management framework for self-organizing teams. </a:t>
            </a: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collaboration and efficient task management. </a:t>
            </a: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 an iterative and incremental approach. </a:t>
            </a: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Adapts to changing requirements easily. </a:t>
            </a: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high productivity and creativity. </a:t>
            </a: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delivering high-value products. </a:t>
            </a:r>
          </a:p>
          <a:p>
            <a:pPr marL="285750" indent="-285750" eaLnBrk="0" fontAlgn="base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800" b="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2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F639A-BDDB-9D7D-C58F-ACD8823895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09BAF92-2F35-A2CE-6064-7F0EB50AF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08CAE75C-C6FB-1B43-17DF-AD36A5C9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1" y="1590548"/>
            <a:ext cx="5461104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1C3BDF4-2570-6B1C-B812-0164B03741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20470" y="357694"/>
            <a:ext cx="5623929" cy="650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Scrum Components: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Time-boxed (≤1 month), starts immediately after the previous one.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Final stage when the product is completed.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Checks non-achievable features before the retrospective.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Evaluates product quality and status.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Organized list of prioritized features.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Divided into assigned features and sprint planning.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5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300A-F4D5-BB9E-9393-91D6C3DFB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9</a:t>
            </a:fld>
            <a:endParaRPr lang="en-US" noProof="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FAD05F-C952-BAE6-ADEB-F4FE0BE7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72" y="1029316"/>
            <a:ext cx="5232328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&amp; Cost-Efficient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quick development and budget control.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&amp; Conquer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Breaks large products into manageable sub-products.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Customer-Centric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Prioritizes customer satisfaction.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Adaptive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Short sprints allow flexibility.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Continuous feedback enhances product quality quickly.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282CE-2AA3-9FB4-F170-54678A4FBDF4}"/>
              </a:ext>
            </a:extLst>
          </p:cNvPr>
          <p:cNvSpPr txBox="1"/>
          <p:nvPr/>
        </p:nvSpPr>
        <p:spPr>
          <a:xfrm>
            <a:off x="953813" y="3075057"/>
            <a:ext cx="5299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9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73322_Rose suite pitch deck_RVA_v3" id="{A1173EBD-D547-46AD-95A9-9B7E4968ED1F}" vid="{F580D4A0-499F-4E77-AB0C-FFDC165FCD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78E46C-0F2F-4D8F-8685-D890AF38A48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3B9686E-60BB-426D-9902-B37A45317C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342EA1-02DE-432C-B535-038F595FE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pitch deck</Template>
  <TotalTime>75</TotalTime>
  <Words>442</Words>
  <Application>Microsoft Office PowerPoint</Application>
  <PresentationFormat>Widescreen</PresentationFormat>
  <Paragraphs>76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Inter</vt:lpstr>
      <vt:lpstr>Times New Roman</vt:lpstr>
      <vt:lpstr>Wingdings</vt:lpstr>
      <vt:lpstr>Office Theme</vt:lpstr>
      <vt:lpstr>Agile Software Development and Scrum Methodology</vt:lpstr>
      <vt:lpstr>Introduction to Agile Software Development </vt:lpstr>
      <vt:lpstr>12 Key Principles of Agile:</vt:lpstr>
      <vt:lpstr>PowerPoint Presentation</vt:lpstr>
      <vt:lpstr>PowerPoint Presentation</vt:lpstr>
      <vt:lpstr>PowerPoint Presentation</vt:lpstr>
      <vt:lpstr>SCRUM METHODOLOGY</vt:lpstr>
      <vt:lpstr>PowerPoint Presentation</vt:lpstr>
      <vt:lpstr>PowerPoint Presentation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Divyalakshmi M</dc:creator>
  <cp:lastModifiedBy>Divyalakshmi M</cp:lastModifiedBy>
  <cp:revision>23</cp:revision>
  <dcterms:created xsi:type="dcterms:W3CDTF">2025-03-18T17:32:01Z</dcterms:created>
  <dcterms:modified xsi:type="dcterms:W3CDTF">2025-03-18T18:47:17Z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