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36b42c80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36b42c80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36b42c8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36b42c80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36b42c8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36b42c8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36b42c8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36b42c8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36b42c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36b42c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36b42c8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36b42c8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36b42c8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36b42c8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36b42c80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36b42c80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6b42c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6b42c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36b42c8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36b42c8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6b42c8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6b42c8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6b42c8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6b42c8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36b42c8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36b42c8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6b42c8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6b42c8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6b42c8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6b42c80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36b42c8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36b42c8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59425" y="663150"/>
            <a:ext cx="79131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Airbnb New York Data Analysis</a:t>
            </a:r>
            <a:endParaRPr sz="3600" u="sng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Science Project Fall 2018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6008425" y="3310300"/>
            <a:ext cx="29532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Divya Natolana Ganapathy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50" y="152400"/>
            <a:ext cx="79585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Host Point of View</a:t>
            </a:r>
            <a:endParaRPr b="1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0337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Calculated the total revenue of each listings: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Linear Regression--&gt;0.33 (r2-score)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Regressor--&gt;0.49 (r2-score)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LDA (Latent Dirichlet Allocation) on Description of Listings: Top 3 topics (Luxury, Location,Budget)</a:t>
            </a:r>
            <a:endParaRPr sz="24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25" y="2619900"/>
            <a:ext cx="2192775" cy="12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425" y="2619900"/>
            <a:ext cx="2192772" cy="12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85206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Topic  1 (Luxury) :Appeal to travellers who value Luxury.</a:t>
            </a:r>
            <a:endParaRPr b="1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1363500"/>
            <a:ext cx="8410276" cy="3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68975"/>
            <a:ext cx="8520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Topic  2 (Budget): Appeal to budget travellers.</a:t>
            </a:r>
            <a:endParaRPr b="1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31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4975"/>
            <a:ext cx="8520599" cy="38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520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Topic  3 (Location): Appeal to traveller who value convenience and proximity.</a:t>
            </a:r>
            <a:endParaRPr b="1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900"/>
            <a:ext cx="8520600" cy="37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 </a:t>
            </a:r>
            <a:endParaRPr b="1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is dependent on the following attributes :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Location.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Type of rooms.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rooms 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Keywords used in the description and comments.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host could become successful by targeting three types of customer groups.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predicted the pricing of a new listing and also were able to suggest keywords that should be used for success in their description.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Failures and Improvements</a:t>
            </a:r>
            <a:endParaRPr b="1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of price against the neighbourhood did not give us too much insight.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predicted price vs actual price of a listing has some variance.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the accuracy we need to add more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important keywords extracted from comments and descriptions as feature to the model.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569700" y="2007300"/>
            <a:ext cx="20046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 You!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Objectives</a:t>
            </a:r>
            <a:endParaRPr sz="30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</a:rPr>
              <a:t>Customer Point of view: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What is it that makes the price of one listing different from another</a:t>
            </a:r>
            <a:endParaRPr sz="24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</a:rPr>
              <a:t>Host Point of view: </a:t>
            </a:r>
            <a:endParaRPr sz="2400" b="1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How to become a successful host on Airbnb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Source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75" y="1189000"/>
            <a:ext cx="7491049" cy="37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Customer Point of View</a:t>
            </a:r>
            <a:endParaRPr sz="3000"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00" y="1152675"/>
            <a:ext cx="7192928" cy="37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356100"/>
            <a:ext cx="8520600" cy="4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Listings.csv: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Reviews.csv: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00" y="959088"/>
            <a:ext cx="6438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75" y="2752750"/>
            <a:ext cx="50482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163" y="4238613"/>
            <a:ext cx="69437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Price vs Neighbourhood Group</a:t>
            </a:r>
            <a:endParaRPr b="1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5" y="1152475"/>
            <a:ext cx="8139800" cy="37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Price vs Number of Bedrooms</a:t>
            </a:r>
            <a:endParaRPr b="1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725"/>
            <a:ext cx="84322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Neighbourhood Group vs Bedrooms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0550"/>
            <a:ext cx="3900653" cy="4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150" y="1486625"/>
            <a:ext cx="3900650" cy="29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1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2"/>
                </a:solidFill>
              </a:rPr>
              <a:t>Words that affect price</a:t>
            </a:r>
            <a:endParaRPr sz="3000" b="1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892875"/>
            <a:ext cx="8520600" cy="4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distance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Bedroom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Bed Size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Coffee maker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Queen Size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Hudson River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 Airbnb New York Data Analysis Data Science Project Fall 2018 </vt:lpstr>
      <vt:lpstr>Objectives</vt:lpstr>
      <vt:lpstr>Data Source</vt:lpstr>
      <vt:lpstr>Customer Point of View</vt:lpstr>
      <vt:lpstr>PowerPoint Presentation</vt:lpstr>
      <vt:lpstr>Price vs Neighbourhood Group</vt:lpstr>
      <vt:lpstr>Price vs Number of Bedrooms</vt:lpstr>
      <vt:lpstr>Neighbourhood Group vs Bedrooms</vt:lpstr>
      <vt:lpstr>Words that affect price</vt:lpstr>
      <vt:lpstr>PowerPoint Presentation</vt:lpstr>
      <vt:lpstr>Host Point of View</vt:lpstr>
      <vt:lpstr>Topic  1 (Luxury) :Appeal to travellers who value Luxury.</vt:lpstr>
      <vt:lpstr>Topic  2 (Budget): Appeal to budget travellers.</vt:lpstr>
      <vt:lpstr>Topic  3 (Location): Appeal to traveller who value convenience and proximity.</vt:lpstr>
      <vt:lpstr>Conclusion </vt:lpstr>
      <vt:lpstr>Failures and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Airbnb New York Data Analysis Data Science Project Fall 2018 </dc:title>
  <cp:lastModifiedBy>Divya Natolana Ganapathy</cp:lastModifiedBy>
  <cp:revision>1</cp:revision>
  <dcterms:modified xsi:type="dcterms:W3CDTF">2019-04-01T22:46:14Z</dcterms:modified>
</cp:coreProperties>
</file>