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3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F9473-4888-F880-463D-267DBBB5D6F8}" v="848" dt="2022-04-01T16:31:39.258"/>
    <p1510:client id="{32DEE5F4-99B6-4C52-A3C4-209AB3514776}" v="100" dt="2022-04-02T12:43:00.364"/>
    <p1510:client id="{481E77E2-8268-4FFD-068C-558853D966F0}" v="46" dt="2022-04-01T08:45:45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8D0C7-7CB1-4C48-909B-DAA8E5A4A6F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976A3E-3F10-4DB3-A8D9-C8DEAB3EA787}">
      <dgm:prSet/>
      <dgm:spPr/>
      <dgm:t>
        <a:bodyPr/>
        <a:lstStyle/>
        <a:p>
          <a:r>
            <a:rPr lang="en-US" b="0" dirty="0"/>
            <a:t>Git</a:t>
          </a:r>
          <a:endParaRPr lang="en-US" dirty="0"/>
        </a:p>
      </dgm:t>
    </dgm:pt>
    <dgm:pt modelId="{71E36F09-AC43-4EF5-8483-D4FFB12D11B2}" type="parTrans" cxnId="{107772C7-9ADF-44B3-AE37-113E8F4BBEC4}">
      <dgm:prSet/>
      <dgm:spPr/>
      <dgm:t>
        <a:bodyPr/>
        <a:lstStyle/>
        <a:p>
          <a:endParaRPr lang="en-US"/>
        </a:p>
      </dgm:t>
    </dgm:pt>
    <dgm:pt modelId="{9B4AA62E-57CC-42F7-9640-6C671C5C4ED9}" type="sibTrans" cxnId="{107772C7-9ADF-44B3-AE37-113E8F4BBEC4}">
      <dgm:prSet/>
      <dgm:spPr/>
      <dgm:t>
        <a:bodyPr/>
        <a:lstStyle/>
        <a:p>
          <a:endParaRPr lang="en-US"/>
        </a:p>
      </dgm:t>
    </dgm:pt>
    <dgm:pt modelId="{C47257D6-9EC0-4FC3-B13B-82172991A9FD}">
      <dgm:prSet/>
      <dgm:spPr/>
      <dgm:t>
        <a:bodyPr/>
        <a:lstStyle/>
        <a:p>
          <a:r>
            <a:rPr lang="en-US" b="0" dirty="0"/>
            <a:t>Spring Boot</a:t>
          </a:r>
          <a:endParaRPr lang="en-US" dirty="0"/>
        </a:p>
      </dgm:t>
    </dgm:pt>
    <dgm:pt modelId="{6901D3CB-7F1F-4F5C-ABB9-C64D6B54881E}" type="parTrans" cxnId="{EF0D6BCE-926E-4164-A7B8-F1E9765D22B6}">
      <dgm:prSet/>
      <dgm:spPr/>
      <dgm:t>
        <a:bodyPr/>
        <a:lstStyle/>
        <a:p>
          <a:endParaRPr lang="en-US"/>
        </a:p>
      </dgm:t>
    </dgm:pt>
    <dgm:pt modelId="{32F2BF54-5968-4040-861A-2A012570995D}" type="sibTrans" cxnId="{EF0D6BCE-926E-4164-A7B8-F1E9765D22B6}">
      <dgm:prSet/>
      <dgm:spPr/>
      <dgm:t>
        <a:bodyPr/>
        <a:lstStyle/>
        <a:p>
          <a:endParaRPr lang="en-US"/>
        </a:p>
      </dgm:t>
    </dgm:pt>
    <dgm:pt modelId="{16B39F00-A670-4E92-A610-51DDDF8C0519}">
      <dgm:prSet/>
      <dgm:spPr/>
      <dgm:t>
        <a:bodyPr/>
        <a:lstStyle/>
        <a:p>
          <a:r>
            <a:rPr lang="en-US" b="0" dirty="0"/>
            <a:t>Docker</a:t>
          </a:r>
          <a:endParaRPr lang="en-US" dirty="0"/>
        </a:p>
      </dgm:t>
    </dgm:pt>
    <dgm:pt modelId="{D8D72DA8-C130-4D1B-8600-B7805B981FC8}" type="parTrans" cxnId="{CA9E1E8B-8A0F-4AE2-A22C-60D53D92A8A5}">
      <dgm:prSet/>
      <dgm:spPr/>
      <dgm:t>
        <a:bodyPr/>
        <a:lstStyle/>
        <a:p>
          <a:endParaRPr lang="en-US"/>
        </a:p>
      </dgm:t>
    </dgm:pt>
    <dgm:pt modelId="{A173BD06-39C4-421D-A7FB-F7C921B2481F}" type="sibTrans" cxnId="{CA9E1E8B-8A0F-4AE2-A22C-60D53D92A8A5}">
      <dgm:prSet/>
      <dgm:spPr/>
      <dgm:t>
        <a:bodyPr/>
        <a:lstStyle/>
        <a:p>
          <a:endParaRPr lang="en-US"/>
        </a:p>
      </dgm:t>
    </dgm:pt>
    <dgm:pt modelId="{5C884F76-F1A7-4E72-AF3B-AC9C16D8EE7F}">
      <dgm:prSet/>
      <dgm:spPr/>
      <dgm:t>
        <a:bodyPr/>
        <a:lstStyle/>
        <a:p>
          <a:r>
            <a:rPr lang="en-US" b="0" dirty="0"/>
            <a:t>MySQL</a:t>
          </a:r>
          <a:endParaRPr lang="en-US" dirty="0"/>
        </a:p>
      </dgm:t>
    </dgm:pt>
    <dgm:pt modelId="{E85481BB-EDCB-4006-9E72-A5C0CD6E9479}" type="parTrans" cxnId="{FA043882-19C2-4B0B-91AA-EA1EC5AE1844}">
      <dgm:prSet/>
      <dgm:spPr/>
      <dgm:t>
        <a:bodyPr/>
        <a:lstStyle/>
        <a:p>
          <a:endParaRPr lang="en-US"/>
        </a:p>
      </dgm:t>
    </dgm:pt>
    <dgm:pt modelId="{640780AC-FACE-475D-951A-09395E10FAC5}" type="sibTrans" cxnId="{FA043882-19C2-4B0B-91AA-EA1EC5AE1844}">
      <dgm:prSet/>
      <dgm:spPr/>
      <dgm:t>
        <a:bodyPr/>
        <a:lstStyle/>
        <a:p>
          <a:endParaRPr lang="en-US"/>
        </a:p>
      </dgm:t>
    </dgm:pt>
    <dgm:pt modelId="{D7CFDCFC-C85F-4B4E-BDE7-F0C002D0AC09}">
      <dgm:prSet/>
      <dgm:spPr/>
      <dgm:t>
        <a:bodyPr/>
        <a:lstStyle/>
        <a:p>
          <a:r>
            <a:rPr lang="en-US" b="0" dirty="0" err="1"/>
            <a:t>Thymeleaf</a:t>
          </a:r>
          <a:endParaRPr lang="en-US" dirty="0" err="1"/>
        </a:p>
      </dgm:t>
    </dgm:pt>
    <dgm:pt modelId="{4BE36AF4-A3AE-4E57-95C9-344808CA36D8}" type="parTrans" cxnId="{12F278AD-36B2-460A-AB98-BF825255A356}">
      <dgm:prSet/>
      <dgm:spPr/>
      <dgm:t>
        <a:bodyPr/>
        <a:lstStyle/>
        <a:p>
          <a:endParaRPr lang="en-US"/>
        </a:p>
      </dgm:t>
    </dgm:pt>
    <dgm:pt modelId="{A17EA86F-FA07-4255-9B4F-D694DB54A08A}" type="sibTrans" cxnId="{12F278AD-36B2-460A-AB98-BF825255A356}">
      <dgm:prSet/>
      <dgm:spPr/>
      <dgm:t>
        <a:bodyPr/>
        <a:lstStyle/>
        <a:p>
          <a:endParaRPr lang="en-US"/>
        </a:p>
      </dgm:t>
    </dgm:pt>
    <dgm:pt modelId="{41C8F57F-E576-4CAF-B759-3C7E643160FC}" type="pres">
      <dgm:prSet presAssocID="{50E8D0C7-7CB1-4C48-909B-DAA8E5A4A6F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6588885-D2AE-4028-811A-CCA16C6524AC}" type="pres">
      <dgm:prSet presAssocID="{39976A3E-3F10-4DB3-A8D9-C8DEAB3EA7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0E8B2B-25E4-41A3-A2F7-28FBF1BA3F99}" type="pres">
      <dgm:prSet presAssocID="{9B4AA62E-57CC-42F7-9640-6C671C5C4ED9}" presName="sibTrans" presStyleCnt="0"/>
      <dgm:spPr/>
    </dgm:pt>
    <dgm:pt modelId="{D85DF7CB-F738-42EA-933C-BF2B03571901}" type="pres">
      <dgm:prSet presAssocID="{C47257D6-9EC0-4FC3-B13B-82172991A9F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FCE23B-492B-4F06-97E9-E16C90B7FDCD}" type="pres">
      <dgm:prSet presAssocID="{32F2BF54-5968-4040-861A-2A012570995D}" presName="sibTrans" presStyleCnt="0"/>
      <dgm:spPr/>
    </dgm:pt>
    <dgm:pt modelId="{A8CE3335-C9C4-425B-B4A4-E77D0901D57A}" type="pres">
      <dgm:prSet presAssocID="{16B39F00-A670-4E92-A610-51DDDF8C051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7D3993-7D53-4708-9356-FFF345CFA50D}" type="pres">
      <dgm:prSet presAssocID="{A173BD06-39C4-421D-A7FB-F7C921B2481F}" presName="sibTrans" presStyleCnt="0"/>
      <dgm:spPr/>
    </dgm:pt>
    <dgm:pt modelId="{B167E7D7-F529-4004-92B6-C1B2038D90BB}" type="pres">
      <dgm:prSet presAssocID="{5C884F76-F1A7-4E72-AF3B-AC9C16D8EE7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AF1D98-5B15-4CE0-A225-060C7C99713E}" type="pres">
      <dgm:prSet presAssocID="{640780AC-FACE-475D-951A-09395E10FAC5}" presName="sibTrans" presStyleCnt="0"/>
      <dgm:spPr/>
    </dgm:pt>
    <dgm:pt modelId="{45D3ED8D-F469-427A-864A-2F413C03274F}" type="pres">
      <dgm:prSet presAssocID="{D7CFDCFC-C85F-4B4E-BDE7-F0C002D0AC0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804BD7-8E3A-439D-8A20-6AB1C94B2CE3}" type="presOf" srcId="{5C884F76-F1A7-4E72-AF3B-AC9C16D8EE7F}" destId="{B167E7D7-F529-4004-92B6-C1B2038D90BB}" srcOrd="0" destOrd="0" presId="urn:microsoft.com/office/officeart/2005/8/layout/default"/>
    <dgm:cxn modelId="{FA043882-19C2-4B0B-91AA-EA1EC5AE1844}" srcId="{50E8D0C7-7CB1-4C48-909B-DAA8E5A4A6F9}" destId="{5C884F76-F1A7-4E72-AF3B-AC9C16D8EE7F}" srcOrd="3" destOrd="0" parTransId="{E85481BB-EDCB-4006-9E72-A5C0CD6E9479}" sibTransId="{640780AC-FACE-475D-951A-09395E10FAC5}"/>
    <dgm:cxn modelId="{107772C7-9ADF-44B3-AE37-113E8F4BBEC4}" srcId="{50E8D0C7-7CB1-4C48-909B-DAA8E5A4A6F9}" destId="{39976A3E-3F10-4DB3-A8D9-C8DEAB3EA787}" srcOrd="0" destOrd="0" parTransId="{71E36F09-AC43-4EF5-8483-D4FFB12D11B2}" sibTransId="{9B4AA62E-57CC-42F7-9640-6C671C5C4ED9}"/>
    <dgm:cxn modelId="{507FE90F-B380-4E1E-B713-0E5527751AAE}" type="presOf" srcId="{C47257D6-9EC0-4FC3-B13B-82172991A9FD}" destId="{D85DF7CB-F738-42EA-933C-BF2B03571901}" srcOrd="0" destOrd="0" presId="urn:microsoft.com/office/officeart/2005/8/layout/default"/>
    <dgm:cxn modelId="{EF0D6BCE-926E-4164-A7B8-F1E9765D22B6}" srcId="{50E8D0C7-7CB1-4C48-909B-DAA8E5A4A6F9}" destId="{C47257D6-9EC0-4FC3-B13B-82172991A9FD}" srcOrd="1" destOrd="0" parTransId="{6901D3CB-7F1F-4F5C-ABB9-C64D6B54881E}" sibTransId="{32F2BF54-5968-4040-861A-2A012570995D}"/>
    <dgm:cxn modelId="{12F278AD-36B2-460A-AB98-BF825255A356}" srcId="{50E8D0C7-7CB1-4C48-909B-DAA8E5A4A6F9}" destId="{D7CFDCFC-C85F-4B4E-BDE7-F0C002D0AC09}" srcOrd="4" destOrd="0" parTransId="{4BE36AF4-A3AE-4E57-95C9-344808CA36D8}" sibTransId="{A17EA86F-FA07-4255-9B4F-D694DB54A08A}"/>
    <dgm:cxn modelId="{81D7DBD7-79E5-4161-868B-025B121DADE2}" type="presOf" srcId="{50E8D0C7-7CB1-4C48-909B-DAA8E5A4A6F9}" destId="{41C8F57F-E576-4CAF-B759-3C7E643160FC}" srcOrd="0" destOrd="0" presId="urn:microsoft.com/office/officeart/2005/8/layout/default"/>
    <dgm:cxn modelId="{02609E47-F4B6-475B-B2B4-32FB2396FF46}" type="presOf" srcId="{16B39F00-A670-4E92-A610-51DDDF8C0519}" destId="{A8CE3335-C9C4-425B-B4A4-E77D0901D57A}" srcOrd="0" destOrd="0" presId="urn:microsoft.com/office/officeart/2005/8/layout/default"/>
    <dgm:cxn modelId="{F7FD36F9-CD77-40C2-B066-6C21202C2695}" type="presOf" srcId="{D7CFDCFC-C85F-4B4E-BDE7-F0C002D0AC09}" destId="{45D3ED8D-F469-427A-864A-2F413C03274F}" srcOrd="0" destOrd="0" presId="urn:microsoft.com/office/officeart/2005/8/layout/default"/>
    <dgm:cxn modelId="{0886EB7C-2278-4092-84E6-20CEE76A1F60}" type="presOf" srcId="{39976A3E-3F10-4DB3-A8D9-C8DEAB3EA787}" destId="{E6588885-D2AE-4028-811A-CCA16C6524AC}" srcOrd="0" destOrd="0" presId="urn:microsoft.com/office/officeart/2005/8/layout/default"/>
    <dgm:cxn modelId="{CA9E1E8B-8A0F-4AE2-A22C-60D53D92A8A5}" srcId="{50E8D0C7-7CB1-4C48-909B-DAA8E5A4A6F9}" destId="{16B39F00-A670-4E92-A610-51DDDF8C0519}" srcOrd="2" destOrd="0" parTransId="{D8D72DA8-C130-4D1B-8600-B7805B981FC8}" sibTransId="{A173BD06-39C4-421D-A7FB-F7C921B2481F}"/>
    <dgm:cxn modelId="{C7060914-C9BD-41FC-A855-E3DEF73A9F55}" type="presParOf" srcId="{41C8F57F-E576-4CAF-B759-3C7E643160FC}" destId="{E6588885-D2AE-4028-811A-CCA16C6524AC}" srcOrd="0" destOrd="0" presId="urn:microsoft.com/office/officeart/2005/8/layout/default"/>
    <dgm:cxn modelId="{8C21F477-6320-4EEB-9B2D-62F98A0F5E03}" type="presParOf" srcId="{41C8F57F-E576-4CAF-B759-3C7E643160FC}" destId="{5F0E8B2B-25E4-41A3-A2F7-28FBF1BA3F99}" srcOrd="1" destOrd="0" presId="urn:microsoft.com/office/officeart/2005/8/layout/default"/>
    <dgm:cxn modelId="{7303AFB2-5A95-4B1C-B788-7702D8F47770}" type="presParOf" srcId="{41C8F57F-E576-4CAF-B759-3C7E643160FC}" destId="{D85DF7CB-F738-42EA-933C-BF2B03571901}" srcOrd="2" destOrd="0" presId="urn:microsoft.com/office/officeart/2005/8/layout/default"/>
    <dgm:cxn modelId="{7EFB84A2-1C46-44BC-914A-9CA7D5577131}" type="presParOf" srcId="{41C8F57F-E576-4CAF-B759-3C7E643160FC}" destId="{41FCE23B-492B-4F06-97E9-E16C90B7FDCD}" srcOrd="3" destOrd="0" presId="urn:microsoft.com/office/officeart/2005/8/layout/default"/>
    <dgm:cxn modelId="{9EFFDED3-EC3F-47AA-8BD7-2D8139C189FE}" type="presParOf" srcId="{41C8F57F-E576-4CAF-B759-3C7E643160FC}" destId="{A8CE3335-C9C4-425B-B4A4-E77D0901D57A}" srcOrd="4" destOrd="0" presId="urn:microsoft.com/office/officeart/2005/8/layout/default"/>
    <dgm:cxn modelId="{DBCD387B-3D4A-433F-8C67-D179DA435244}" type="presParOf" srcId="{41C8F57F-E576-4CAF-B759-3C7E643160FC}" destId="{D37D3993-7D53-4708-9356-FFF345CFA50D}" srcOrd="5" destOrd="0" presId="urn:microsoft.com/office/officeart/2005/8/layout/default"/>
    <dgm:cxn modelId="{55FECAFE-6290-412F-9233-EAEEAC76926C}" type="presParOf" srcId="{41C8F57F-E576-4CAF-B759-3C7E643160FC}" destId="{B167E7D7-F529-4004-92B6-C1B2038D90BB}" srcOrd="6" destOrd="0" presId="urn:microsoft.com/office/officeart/2005/8/layout/default"/>
    <dgm:cxn modelId="{4AD3DE48-1775-4FA0-8F6B-61FA5F5AE83A}" type="presParOf" srcId="{41C8F57F-E576-4CAF-B759-3C7E643160FC}" destId="{63AF1D98-5B15-4CE0-A225-060C7C99713E}" srcOrd="7" destOrd="0" presId="urn:microsoft.com/office/officeart/2005/8/layout/default"/>
    <dgm:cxn modelId="{0300782F-2D00-4DC9-A624-3B0C120A3B83}" type="presParOf" srcId="{41C8F57F-E576-4CAF-B759-3C7E643160FC}" destId="{45D3ED8D-F469-427A-864A-2F413C03274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9E7CD-96FF-405A-81B6-B735A984352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E89FFF-EA2E-4D99-86AA-25C12D921A6F}">
      <dgm:prSet/>
      <dgm:spPr/>
      <dgm:t>
        <a:bodyPr/>
        <a:lstStyle/>
        <a:p>
          <a:r>
            <a:rPr lang="en-US" b="0" i="0" dirty="0"/>
            <a:t>Login and Registration page.</a:t>
          </a:r>
          <a:endParaRPr lang="en-US" dirty="0"/>
        </a:p>
      </dgm:t>
    </dgm:pt>
    <dgm:pt modelId="{EA037070-8B4F-4270-A2B7-A63C0F2E420F}" type="parTrans" cxnId="{851206AA-FD44-41B2-8923-1104D3F36302}">
      <dgm:prSet/>
      <dgm:spPr/>
      <dgm:t>
        <a:bodyPr/>
        <a:lstStyle/>
        <a:p>
          <a:endParaRPr lang="en-US"/>
        </a:p>
      </dgm:t>
    </dgm:pt>
    <dgm:pt modelId="{F1EFC128-E419-4D1C-81C5-5DD3930803C4}" type="sibTrans" cxnId="{851206AA-FD44-41B2-8923-1104D3F36302}">
      <dgm:prSet/>
      <dgm:spPr/>
      <dgm:t>
        <a:bodyPr/>
        <a:lstStyle/>
        <a:p>
          <a:endParaRPr lang="en-US"/>
        </a:p>
      </dgm:t>
    </dgm:pt>
    <dgm:pt modelId="{EB6C5898-CA5B-46B6-98C4-FA4E8413D3DB}">
      <dgm:prSet/>
      <dgm:spPr/>
      <dgm:t>
        <a:bodyPr/>
        <a:lstStyle/>
        <a:p>
          <a:r>
            <a:rPr lang="en-US" b="0" i="0" dirty="0"/>
            <a:t>Home Page.</a:t>
          </a:r>
          <a:endParaRPr lang="en-US" dirty="0"/>
        </a:p>
      </dgm:t>
    </dgm:pt>
    <dgm:pt modelId="{F96F1860-7E18-4ACD-BD72-BC4FB69802A7}" type="parTrans" cxnId="{B5F1B567-DF1B-4B24-8897-1B1E8F00E975}">
      <dgm:prSet/>
      <dgm:spPr/>
      <dgm:t>
        <a:bodyPr/>
        <a:lstStyle/>
        <a:p>
          <a:endParaRPr lang="en-US"/>
        </a:p>
      </dgm:t>
    </dgm:pt>
    <dgm:pt modelId="{657774A8-EF8D-4A13-B1CB-A593A269BEAB}" type="sibTrans" cxnId="{B5F1B567-DF1B-4B24-8897-1B1E8F00E975}">
      <dgm:prSet/>
      <dgm:spPr/>
      <dgm:t>
        <a:bodyPr/>
        <a:lstStyle/>
        <a:p>
          <a:endParaRPr lang="en-US"/>
        </a:p>
      </dgm:t>
    </dgm:pt>
    <dgm:pt modelId="{6A96AF0F-9844-4B1D-BB84-58B1978D06BB}">
      <dgm:prSet/>
      <dgm:spPr/>
      <dgm:t>
        <a:bodyPr/>
        <a:lstStyle/>
        <a:p>
          <a:r>
            <a:rPr lang="en-US" b="0" i="0" dirty="0"/>
            <a:t> Books Table.</a:t>
          </a:r>
          <a:endParaRPr lang="en-US" dirty="0"/>
        </a:p>
      </dgm:t>
    </dgm:pt>
    <dgm:pt modelId="{5D55D383-5F68-4CAF-820B-8E97789E00E7}" type="parTrans" cxnId="{4164DF4D-2B5F-461C-9CF3-33B5AE4DDF76}">
      <dgm:prSet/>
      <dgm:spPr/>
      <dgm:t>
        <a:bodyPr/>
        <a:lstStyle/>
        <a:p>
          <a:endParaRPr lang="en-US"/>
        </a:p>
      </dgm:t>
    </dgm:pt>
    <dgm:pt modelId="{EDE37F1B-684E-4A19-85E3-869A82DFD439}" type="sibTrans" cxnId="{4164DF4D-2B5F-461C-9CF3-33B5AE4DDF76}">
      <dgm:prSet/>
      <dgm:spPr/>
      <dgm:t>
        <a:bodyPr/>
        <a:lstStyle/>
        <a:p>
          <a:endParaRPr lang="en-US"/>
        </a:p>
      </dgm:t>
    </dgm:pt>
    <dgm:pt modelId="{A2490450-6D49-43DE-AAED-9F7323BFD01B}">
      <dgm:prSet/>
      <dgm:spPr/>
      <dgm:t>
        <a:bodyPr/>
        <a:lstStyle/>
        <a:p>
          <a:r>
            <a:rPr lang="en-US" b="0" i="0" dirty="0"/>
            <a:t>Cart Page.</a:t>
          </a:r>
          <a:endParaRPr lang="en-US" dirty="0"/>
        </a:p>
      </dgm:t>
    </dgm:pt>
    <dgm:pt modelId="{E933001D-AE5D-41E2-B5F0-549D4C65E8B4}" type="parTrans" cxnId="{1F3C9BF2-D0E2-4783-99BE-76C7AF42DA88}">
      <dgm:prSet/>
      <dgm:spPr/>
      <dgm:t>
        <a:bodyPr/>
        <a:lstStyle/>
        <a:p>
          <a:endParaRPr lang="en-US"/>
        </a:p>
      </dgm:t>
    </dgm:pt>
    <dgm:pt modelId="{7A4D04D9-1701-4D8E-9291-34E5E9C544E3}" type="sibTrans" cxnId="{1F3C9BF2-D0E2-4783-99BE-76C7AF42DA88}">
      <dgm:prSet/>
      <dgm:spPr/>
      <dgm:t>
        <a:bodyPr/>
        <a:lstStyle/>
        <a:p>
          <a:endParaRPr lang="en-US"/>
        </a:p>
      </dgm:t>
    </dgm:pt>
    <dgm:pt modelId="{78C5FD69-CC3D-4989-A6D4-EE576F6D5877}">
      <dgm:prSet/>
      <dgm:spPr/>
      <dgm:t>
        <a:bodyPr/>
        <a:lstStyle/>
        <a:p>
          <a:r>
            <a:rPr lang="en-US" b="0" i="0" dirty="0"/>
            <a:t>Cart Page calculation.</a:t>
          </a:r>
          <a:endParaRPr lang="en-US" dirty="0"/>
        </a:p>
      </dgm:t>
    </dgm:pt>
    <dgm:pt modelId="{77B5E8E5-6FA4-449F-8E88-F4DAE3620122}" type="parTrans" cxnId="{5D8C4B24-0DEF-45C9-9EE0-289CD3B2FF93}">
      <dgm:prSet/>
      <dgm:spPr/>
      <dgm:t>
        <a:bodyPr/>
        <a:lstStyle/>
        <a:p>
          <a:endParaRPr lang="en-US"/>
        </a:p>
      </dgm:t>
    </dgm:pt>
    <dgm:pt modelId="{1D2915F9-F534-4685-BDE3-421BF457F499}" type="sibTrans" cxnId="{5D8C4B24-0DEF-45C9-9EE0-289CD3B2FF93}">
      <dgm:prSet/>
      <dgm:spPr/>
      <dgm:t>
        <a:bodyPr/>
        <a:lstStyle/>
        <a:p>
          <a:endParaRPr lang="en-US"/>
        </a:p>
      </dgm:t>
    </dgm:pt>
    <dgm:pt modelId="{FCACB41C-4B97-4960-9C44-DBA2B83BBD98}">
      <dgm:prSet/>
      <dgm:spPr/>
      <dgm:t>
        <a:bodyPr/>
        <a:lstStyle/>
        <a:p>
          <a:r>
            <a:rPr lang="en-US" b="0" i="0" dirty="0"/>
            <a:t>Payment.</a:t>
          </a:r>
          <a:endParaRPr lang="en-US" dirty="0"/>
        </a:p>
      </dgm:t>
    </dgm:pt>
    <dgm:pt modelId="{FE5344B3-BC8B-40DA-8BCB-E7DE1F7CDC34}" type="parTrans" cxnId="{18D72C07-1CC7-46A3-A162-EC993C1B9EB5}">
      <dgm:prSet/>
      <dgm:spPr/>
      <dgm:t>
        <a:bodyPr/>
        <a:lstStyle/>
        <a:p>
          <a:endParaRPr lang="en-US"/>
        </a:p>
      </dgm:t>
    </dgm:pt>
    <dgm:pt modelId="{72ECD9C1-C2D0-4194-BEDA-A32110577080}" type="sibTrans" cxnId="{18D72C07-1CC7-46A3-A162-EC993C1B9EB5}">
      <dgm:prSet/>
      <dgm:spPr/>
      <dgm:t>
        <a:bodyPr/>
        <a:lstStyle/>
        <a:p>
          <a:endParaRPr lang="en-US"/>
        </a:p>
      </dgm:t>
    </dgm:pt>
    <dgm:pt modelId="{FEF10EF6-2800-4737-8774-92B1B54F0CCF}">
      <dgm:prSet/>
      <dgm:spPr/>
      <dgm:t>
        <a:bodyPr/>
        <a:lstStyle/>
        <a:p>
          <a:r>
            <a:rPr lang="en-US" b="0" i="0" dirty="0"/>
            <a:t>Confirmation Page.</a:t>
          </a:r>
          <a:endParaRPr lang="en-US" dirty="0"/>
        </a:p>
      </dgm:t>
    </dgm:pt>
    <dgm:pt modelId="{45E44F31-5932-48A4-978E-2F9A44890466}" type="parTrans" cxnId="{33E55745-A11E-4A57-8FE6-98CAC7CCBF1F}">
      <dgm:prSet/>
      <dgm:spPr/>
      <dgm:t>
        <a:bodyPr/>
        <a:lstStyle/>
        <a:p>
          <a:endParaRPr lang="en-US"/>
        </a:p>
      </dgm:t>
    </dgm:pt>
    <dgm:pt modelId="{6AE5251E-1A12-44DA-89BE-574F570FB50C}" type="sibTrans" cxnId="{33E55745-A11E-4A57-8FE6-98CAC7CCBF1F}">
      <dgm:prSet/>
      <dgm:spPr/>
      <dgm:t>
        <a:bodyPr/>
        <a:lstStyle/>
        <a:p>
          <a:endParaRPr lang="en-US"/>
        </a:p>
      </dgm:t>
    </dgm:pt>
    <dgm:pt modelId="{03E460A2-5B8D-49E4-9CEA-89522B04459E}">
      <dgm:prSet/>
      <dgm:spPr/>
      <dgm:t>
        <a:bodyPr/>
        <a:lstStyle/>
        <a:p>
          <a:r>
            <a:rPr lang="en-US" b="0" i="0" dirty="0"/>
            <a:t>Receipt Page.</a:t>
          </a:r>
          <a:endParaRPr lang="en-US" dirty="0"/>
        </a:p>
      </dgm:t>
    </dgm:pt>
    <dgm:pt modelId="{FE8056D5-5616-4DF6-AB85-E0AE8D503EE2}" type="parTrans" cxnId="{987152A1-217D-476E-8D05-2514EEFACFC5}">
      <dgm:prSet/>
      <dgm:spPr/>
      <dgm:t>
        <a:bodyPr/>
        <a:lstStyle/>
        <a:p>
          <a:endParaRPr lang="en-US"/>
        </a:p>
      </dgm:t>
    </dgm:pt>
    <dgm:pt modelId="{7761978D-BAEF-49D3-B692-0CC350B33031}" type="sibTrans" cxnId="{987152A1-217D-476E-8D05-2514EEFACFC5}">
      <dgm:prSet/>
      <dgm:spPr/>
      <dgm:t>
        <a:bodyPr/>
        <a:lstStyle/>
        <a:p>
          <a:endParaRPr lang="en-US"/>
        </a:p>
      </dgm:t>
    </dgm:pt>
    <dgm:pt modelId="{AEFBECBE-9DCF-44B7-B1E0-F9246DB75655}">
      <dgm:prSet/>
      <dgm:spPr/>
      <dgm:t>
        <a:bodyPr/>
        <a:lstStyle/>
        <a:p>
          <a:r>
            <a:rPr lang="en-US" b="0" i="0" dirty="0"/>
            <a:t>Admin Page.</a:t>
          </a:r>
          <a:endParaRPr lang="en-US" dirty="0"/>
        </a:p>
      </dgm:t>
    </dgm:pt>
    <dgm:pt modelId="{3167EFE7-20A6-4C93-85FC-960BA8B08656}" type="parTrans" cxnId="{D49451E9-BBD4-43AC-8B71-EB1C7FC8D256}">
      <dgm:prSet/>
      <dgm:spPr/>
      <dgm:t>
        <a:bodyPr/>
        <a:lstStyle/>
        <a:p>
          <a:endParaRPr lang="en-US"/>
        </a:p>
      </dgm:t>
    </dgm:pt>
    <dgm:pt modelId="{F7D7B66C-F9E0-47B5-BF12-9525C2447F4B}" type="sibTrans" cxnId="{D49451E9-BBD4-43AC-8B71-EB1C7FC8D256}">
      <dgm:prSet/>
      <dgm:spPr/>
      <dgm:t>
        <a:bodyPr/>
        <a:lstStyle/>
        <a:p>
          <a:endParaRPr lang="en-US"/>
        </a:p>
      </dgm:t>
    </dgm:pt>
    <dgm:pt modelId="{A5263A14-35C4-492E-A14F-2AB4E6FC4BF9}">
      <dgm:prSet/>
      <dgm:spPr/>
      <dgm:t>
        <a:bodyPr/>
        <a:lstStyle/>
        <a:p>
          <a:r>
            <a:rPr lang="en-US" b="0" i="0" dirty="0"/>
            <a:t>Admin Operations.</a:t>
          </a:r>
          <a:endParaRPr lang="en-US" dirty="0"/>
        </a:p>
      </dgm:t>
    </dgm:pt>
    <dgm:pt modelId="{21D6CAA5-7CFC-4634-A488-AD2437E6E64F}" type="parTrans" cxnId="{FDC7C91D-764F-4548-9DC1-CF828F3D7001}">
      <dgm:prSet/>
      <dgm:spPr/>
      <dgm:t>
        <a:bodyPr/>
        <a:lstStyle/>
        <a:p>
          <a:endParaRPr lang="en-US"/>
        </a:p>
      </dgm:t>
    </dgm:pt>
    <dgm:pt modelId="{697AF172-AB34-4646-923D-836331FB1A0B}" type="sibTrans" cxnId="{FDC7C91D-764F-4548-9DC1-CF828F3D7001}">
      <dgm:prSet/>
      <dgm:spPr/>
      <dgm:t>
        <a:bodyPr/>
        <a:lstStyle/>
        <a:p>
          <a:endParaRPr lang="en-US"/>
        </a:p>
      </dgm:t>
    </dgm:pt>
    <dgm:pt modelId="{AFC827C1-A73A-430F-B065-39C3696602BD}" type="pres">
      <dgm:prSet presAssocID="{6D19E7CD-96FF-405A-81B6-B735A98435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8D9464E-64E4-4266-A09E-6C7BFFC85D65}" type="pres">
      <dgm:prSet presAssocID="{E8E89FFF-EA2E-4D99-86AA-25C12D921A6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3C56B6-15A4-4C03-A426-3AF54B833825}" type="pres">
      <dgm:prSet presAssocID="{F1EFC128-E419-4D1C-81C5-5DD3930803C4}" presName="sibTrans" presStyleLbl="sibTrans1D1" presStyleIdx="0" presStyleCnt="9"/>
      <dgm:spPr/>
      <dgm:t>
        <a:bodyPr/>
        <a:lstStyle/>
        <a:p>
          <a:endParaRPr lang="en-IN"/>
        </a:p>
      </dgm:t>
    </dgm:pt>
    <dgm:pt modelId="{B83EF2DF-7870-49E1-8573-BA9CCEA2F206}" type="pres">
      <dgm:prSet presAssocID="{F1EFC128-E419-4D1C-81C5-5DD3930803C4}" presName="connectorText" presStyleLbl="sibTrans1D1" presStyleIdx="0" presStyleCnt="9"/>
      <dgm:spPr/>
      <dgm:t>
        <a:bodyPr/>
        <a:lstStyle/>
        <a:p>
          <a:endParaRPr lang="en-IN"/>
        </a:p>
      </dgm:t>
    </dgm:pt>
    <dgm:pt modelId="{C9343F8B-73F2-4509-ACEB-4FD84826DFA0}" type="pres">
      <dgm:prSet presAssocID="{EB6C5898-CA5B-46B6-98C4-FA4E8413D3DB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8D7613-113A-414F-BB55-8B6427207BDE}" type="pres">
      <dgm:prSet presAssocID="{657774A8-EF8D-4A13-B1CB-A593A269BEAB}" presName="sibTrans" presStyleLbl="sibTrans1D1" presStyleIdx="1" presStyleCnt="9"/>
      <dgm:spPr/>
      <dgm:t>
        <a:bodyPr/>
        <a:lstStyle/>
        <a:p>
          <a:endParaRPr lang="en-IN"/>
        </a:p>
      </dgm:t>
    </dgm:pt>
    <dgm:pt modelId="{4574C137-0DD1-48A4-BFEF-D80DA8780AEE}" type="pres">
      <dgm:prSet presAssocID="{657774A8-EF8D-4A13-B1CB-A593A269BEAB}" presName="connectorText" presStyleLbl="sibTrans1D1" presStyleIdx="1" presStyleCnt="9"/>
      <dgm:spPr/>
      <dgm:t>
        <a:bodyPr/>
        <a:lstStyle/>
        <a:p>
          <a:endParaRPr lang="en-IN"/>
        </a:p>
      </dgm:t>
    </dgm:pt>
    <dgm:pt modelId="{F71B8B97-5B19-447B-9D60-6D3A22EDD796}" type="pres">
      <dgm:prSet presAssocID="{6A96AF0F-9844-4B1D-BB84-58B1978D06BB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ED8956-EEA3-44C6-AF3B-733ABDFA8FDB}" type="pres">
      <dgm:prSet presAssocID="{EDE37F1B-684E-4A19-85E3-869A82DFD439}" presName="sibTrans" presStyleLbl="sibTrans1D1" presStyleIdx="2" presStyleCnt="9"/>
      <dgm:spPr/>
      <dgm:t>
        <a:bodyPr/>
        <a:lstStyle/>
        <a:p>
          <a:endParaRPr lang="en-IN"/>
        </a:p>
      </dgm:t>
    </dgm:pt>
    <dgm:pt modelId="{5C9D2526-A6C9-471B-A20D-36B4F27F8753}" type="pres">
      <dgm:prSet presAssocID="{EDE37F1B-684E-4A19-85E3-869A82DFD439}" presName="connectorText" presStyleLbl="sibTrans1D1" presStyleIdx="2" presStyleCnt="9"/>
      <dgm:spPr/>
      <dgm:t>
        <a:bodyPr/>
        <a:lstStyle/>
        <a:p>
          <a:endParaRPr lang="en-IN"/>
        </a:p>
      </dgm:t>
    </dgm:pt>
    <dgm:pt modelId="{D9A1B80B-D868-4739-BC18-73D912456469}" type="pres">
      <dgm:prSet presAssocID="{A2490450-6D49-43DE-AAED-9F7323BFD01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9498E5-188A-4974-B851-B3F585F62BA2}" type="pres">
      <dgm:prSet presAssocID="{7A4D04D9-1701-4D8E-9291-34E5E9C544E3}" presName="sibTrans" presStyleLbl="sibTrans1D1" presStyleIdx="3" presStyleCnt="9"/>
      <dgm:spPr/>
      <dgm:t>
        <a:bodyPr/>
        <a:lstStyle/>
        <a:p>
          <a:endParaRPr lang="en-IN"/>
        </a:p>
      </dgm:t>
    </dgm:pt>
    <dgm:pt modelId="{A0451482-3294-43F3-A0A1-09628D182E50}" type="pres">
      <dgm:prSet presAssocID="{7A4D04D9-1701-4D8E-9291-34E5E9C544E3}" presName="connectorText" presStyleLbl="sibTrans1D1" presStyleIdx="3" presStyleCnt="9"/>
      <dgm:spPr/>
      <dgm:t>
        <a:bodyPr/>
        <a:lstStyle/>
        <a:p>
          <a:endParaRPr lang="en-IN"/>
        </a:p>
      </dgm:t>
    </dgm:pt>
    <dgm:pt modelId="{04F75797-C5D2-42FA-88D5-817AA2AA8CE4}" type="pres">
      <dgm:prSet presAssocID="{78C5FD69-CC3D-4989-A6D4-EE576F6D5877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1146AE-16A2-4C80-8483-4C5A9DFE78E1}" type="pres">
      <dgm:prSet presAssocID="{1D2915F9-F534-4685-BDE3-421BF457F499}" presName="sibTrans" presStyleLbl="sibTrans1D1" presStyleIdx="4" presStyleCnt="9"/>
      <dgm:spPr/>
      <dgm:t>
        <a:bodyPr/>
        <a:lstStyle/>
        <a:p>
          <a:endParaRPr lang="en-IN"/>
        </a:p>
      </dgm:t>
    </dgm:pt>
    <dgm:pt modelId="{F8812DF4-6934-4D11-9F8D-AC5DBCD13988}" type="pres">
      <dgm:prSet presAssocID="{1D2915F9-F534-4685-BDE3-421BF457F499}" presName="connectorText" presStyleLbl="sibTrans1D1" presStyleIdx="4" presStyleCnt="9"/>
      <dgm:spPr/>
      <dgm:t>
        <a:bodyPr/>
        <a:lstStyle/>
        <a:p>
          <a:endParaRPr lang="en-IN"/>
        </a:p>
      </dgm:t>
    </dgm:pt>
    <dgm:pt modelId="{C130AFD1-21AA-4AA2-8171-894C54E8D885}" type="pres">
      <dgm:prSet presAssocID="{FCACB41C-4B97-4960-9C44-DBA2B83BBD98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932BC5-7E60-4F58-80B6-CBB1EC3A32BC}" type="pres">
      <dgm:prSet presAssocID="{72ECD9C1-C2D0-4194-BEDA-A32110577080}" presName="sibTrans" presStyleLbl="sibTrans1D1" presStyleIdx="5" presStyleCnt="9"/>
      <dgm:spPr/>
      <dgm:t>
        <a:bodyPr/>
        <a:lstStyle/>
        <a:p>
          <a:endParaRPr lang="en-IN"/>
        </a:p>
      </dgm:t>
    </dgm:pt>
    <dgm:pt modelId="{B8999405-8465-47DA-A4A1-FA7C658739E7}" type="pres">
      <dgm:prSet presAssocID="{72ECD9C1-C2D0-4194-BEDA-A32110577080}" presName="connectorText" presStyleLbl="sibTrans1D1" presStyleIdx="5" presStyleCnt="9"/>
      <dgm:spPr/>
      <dgm:t>
        <a:bodyPr/>
        <a:lstStyle/>
        <a:p>
          <a:endParaRPr lang="en-IN"/>
        </a:p>
      </dgm:t>
    </dgm:pt>
    <dgm:pt modelId="{AC002FA8-1DE8-4766-BE9F-4CECB98E4152}" type="pres">
      <dgm:prSet presAssocID="{FEF10EF6-2800-4737-8774-92B1B54F0CC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480601-C1AD-499C-8BAA-B61F08ADB0E0}" type="pres">
      <dgm:prSet presAssocID="{6AE5251E-1A12-44DA-89BE-574F570FB50C}" presName="sibTrans" presStyleLbl="sibTrans1D1" presStyleIdx="6" presStyleCnt="9"/>
      <dgm:spPr/>
      <dgm:t>
        <a:bodyPr/>
        <a:lstStyle/>
        <a:p>
          <a:endParaRPr lang="en-IN"/>
        </a:p>
      </dgm:t>
    </dgm:pt>
    <dgm:pt modelId="{E94A0D74-E06D-4BD5-B76B-7C506938FEC0}" type="pres">
      <dgm:prSet presAssocID="{6AE5251E-1A12-44DA-89BE-574F570FB50C}" presName="connectorText" presStyleLbl="sibTrans1D1" presStyleIdx="6" presStyleCnt="9"/>
      <dgm:spPr/>
      <dgm:t>
        <a:bodyPr/>
        <a:lstStyle/>
        <a:p>
          <a:endParaRPr lang="en-IN"/>
        </a:p>
      </dgm:t>
    </dgm:pt>
    <dgm:pt modelId="{78D64F5E-6827-4914-823C-01A3BA4CDA28}" type="pres">
      <dgm:prSet presAssocID="{03E460A2-5B8D-49E4-9CEA-89522B04459E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49FB6-313B-4871-A0A9-5515772E9F30}" type="pres">
      <dgm:prSet presAssocID="{7761978D-BAEF-49D3-B692-0CC350B33031}" presName="sibTrans" presStyleLbl="sibTrans1D1" presStyleIdx="7" presStyleCnt="9"/>
      <dgm:spPr/>
      <dgm:t>
        <a:bodyPr/>
        <a:lstStyle/>
        <a:p>
          <a:endParaRPr lang="en-IN"/>
        </a:p>
      </dgm:t>
    </dgm:pt>
    <dgm:pt modelId="{96D42BFA-BFFE-465C-8AE8-004C13D5B30A}" type="pres">
      <dgm:prSet presAssocID="{7761978D-BAEF-49D3-B692-0CC350B33031}" presName="connectorText" presStyleLbl="sibTrans1D1" presStyleIdx="7" presStyleCnt="9"/>
      <dgm:spPr/>
      <dgm:t>
        <a:bodyPr/>
        <a:lstStyle/>
        <a:p>
          <a:endParaRPr lang="en-IN"/>
        </a:p>
      </dgm:t>
    </dgm:pt>
    <dgm:pt modelId="{A6FEF07A-2B2D-40D0-9372-F2A78321FB70}" type="pres">
      <dgm:prSet presAssocID="{AEFBECBE-9DCF-44B7-B1E0-F9246DB7565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8FC733-4E16-4FC1-913E-2A091F9D14DB}" type="pres">
      <dgm:prSet presAssocID="{F7D7B66C-F9E0-47B5-BF12-9525C2447F4B}" presName="sibTrans" presStyleLbl="sibTrans1D1" presStyleIdx="8" presStyleCnt="9"/>
      <dgm:spPr/>
      <dgm:t>
        <a:bodyPr/>
        <a:lstStyle/>
        <a:p>
          <a:endParaRPr lang="en-IN"/>
        </a:p>
      </dgm:t>
    </dgm:pt>
    <dgm:pt modelId="{A5768EB9-C4C1-4035-9CE6-F720BCF94228}" type="pres">
      <dgm:prSet presAssocID="{F7D7B66C-F9E0-47B5-BF12-9525C2447F4B}" presName="connectorText" presStyleLbl="sibTrans1D1" presStyleIdx="8" presStyleCnt="9"/>
      <dgm:spPr/>
      <dgm:t>
        <a:bodyPr/>
        <a:lstStyle/>
        <a:p>
          <a:endParaRPr lang="en-IN"/>
        </a:p>
      </dgm:t>
    </dgm:pt>
    <dgm:pt modelId="{02081236-5093-4400-8010-B45473FEBC73}" type="pres">
      <dgm:prSet presAssocID="{A5263A14-35C4-492E-A14F-2AB4E6FC4BF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3C9BF2-D0E2-4783-99BE-76C7AF42DA88}" srcId="{6D19E7CD-96FF-405A-81B6-B735A984352F}" destId="{A2490450-6D49-43DE-AAED-9F7323BFD01B}" srcOrd="3" destOrd="0" parTransId="{E933001D-AE5D-41E2-B5F0-549D4C65E8B4}" sibTransId="{7A4D04D9-1701-4D8E-9291-34E5E9C544E3}"/>
    <dgm:cxn modelId="{90675311-BF52-421E-9CBA-91D120737956}" type="presOf" srcId="{7A4D04D9-1701-4D8E-9291-34E5E9C544E3}" destId="{A0451482-3294-43F3-A0A1-09628D182E50}" srcOrd="1" destOrd="0" presId="urn:microsoft.com/office/officeart/2016/7/layout/RepeatingBendingProcessNew"/>
    <dgm:cxn modelId="{6FC2014B-7ACE-4E6B-BBAE-D4998F412163}" type="presOf" srcId="{6D19E7CD-96FF-405A-81B6-B735A984352F}" destId="{AFC827C1-A73A-430F-B065-39C3696602BD}" srcOrd="0" destOrd="0" presId="urn:microsoft.com/office/officeart/2016/7/layout/RepeatingBendingProcessNew"/>
    <dgm:cxn modelId="{33E55745-A11E-4A57-8FE6-98CAC7CCBF1F}" srcId="{6D19E7CD-96FF-405A-81B6-B735A984352F}" destId="{FEF10EF6-2800-4737-8774-92B1B54F0CCF}" srcOrd="6" destOrd="0" parTransId="{45E44F31-5932-48A4-978E-2F9A44890466}" sibTransId="{6AE5251E-1A12-44DA-89BE-574F570FB50C}"/>
    <dgm:cxn modelId="{5D8C4B24-0DEF-45C9-9EE0-289CD3B2FF93}" srcId="{6D19E7CD-96FF-405A-81B6-B735A984352F}" destId="{78C5FD69-CC3D-4989-A6D4-EE576F6D5877}" srcOrd="4" destOrd="0" parTransId="{77B5E8E5-6FA4-449F-8E88-F4DAE3620122}" sibTransId="{1D2915F9-F534-4685-BDE3-421BF457F499}"/>
    <dgm:cxn modelId="{D49451E9-BBD4-43AC-8B71-EB1C7FC8D256}" srcId="{6D19E7CD-96FF-405A-81B6-B735A984352F}" destId="{AEFBECBE-9DCF-44B7-B1E0-F9246DB75655}" srcOrd="8" destOrd="0" parTransId="{3167EFE7-20A6-4C93-85FC-960BA8B08656}" sibTransId="{F7D7B66C-F9E0-47B5-BF12-9525C2447F4B}"/>
    <dgm:cxn modelId="{5DA9159E-D15E-446F-B96E-35B8FC897058}" type="presOf" srcId="{78C5FD69-CC3D-4989-A6D4-EE576F6D5877}" destId="{04F75797-C5D2-42FA-88D5-817AA2AA8CE4}" srcOrd="0" destOrd="0" presId="urn:microsoft.com/office/officeart/2016/7/layout/RepeatingBendingProcessNew"/>
    <dgm:cxn modelId="{5D29F33C-AF8D-41FD-B6E1-79A87F22F6DA}" type="presOf" srcId="{EDE37F1B-684E-4A19-85E3-869A82DFD439}" destId="{77ED8956-EEA3-44C6-AF3B-733ABDFA8FDB}" srcOrd="0" destOrd="0" presId="urn:microsoft.com/office/officeart/2016/7/layout/RepeatingBendingProcessNew"/>
    <dgm:cxn modelId="{987152A1-217D-476E-8D05-2514EEFACFC5}" srcId="{6D19E7CD-96FF-405A-81B6-B735A984352F}" destId="{03E460A2-5B8D-49E4-9CEA-89522B04459E}" srcOrd="7" destOrd="0" parTransId="{FE8056D5-5616-4DF6-AB85-E0AE8D503EE2}" sibTransId="{7761978D-BAEF-49D3-B692-0CC350B33031}"/>
    <dgm:cxn modelId="{3BB0FBC4-D30A-4B6A-A068-2B5A5FC154BF}" type="presOf" srcId="{72ECD9C1-C2D0-4194-BEDA-A32110577080}" destId="{B8999405-8465-47DA-A4A1-FA7C658739E7}" srcOrd="1" destOrd="0" presId="urn:microsoft.com/office/officeart/2016/7/layout/RepeatingBendingProcessNew"/>
    <dgm:cxn modelId="{90F0A3FB-BCD4-4B96-A391-BA1844B20BC6}" type="presOf" srcId="{72ECD9C1-C2D0-4194-BEDA-A32110577080}" destId="{F5932BC5-7E60-4F58-80B6-CBB1EC3A32BC}" srcOrd="0" destOrd="0" presId="urn:microsoft.com/office/officeart/2016/7/layout/RepeatingBendingProcessNew"/>
    <dgm:cxn modelId="{98107CF4-FFA6-47FB-A823-B8036EC9F3EC}" type="presOf" srcId="{EDE37F1B-684E-4A19-85E3-869A82DFD439}" destId="{5C9D2526-A6C9-471B-A20D-36B4F27F8753}" srcOrd="1" destOrd="0" presId="urn:microsoft.com/office/officeart/2016/7/layout/RepeatingBendingProcessNew"/>
    <dgm:cxn modelId="{B83EF9B9-7E5A-4FBF-BEDD-9C1C02DEB176}" type="presOf" srcId="{657774A8-EF8D-4A13-B1CB-A593A269BEAB}" destId="{8A8D7613-113A-414F-BB55-8B6427207BDE}" srcOrd="0" destOrd="0" presId="urn:microsoft.com/office/officeart/2016/7/layout/RepeatingBendingProcessNew"/>
    <dgm:cxn modelId="{6D82CAD3-8469-4CEA-ABCA-A4A9006E9006}" type="presOf" srcId="{03E460A2-5B8D-49E4-9CEA-89522B04459E}" destId="{78D64F5E-6827-4914-823C-01A3BA4CDA28}" srcOrd="0" destOrd="0" presId="urn:microsoft.com/office/officeart/2016/7/layout/RepeatingBendingProcessNew"/>
    <dgm:cxn modelId="{67B84F36-48E8-4476-A799-10658AB6AD72}" type="presOf" srcId="{7761978D-BAEF-49D3-B692-0CC350B33031}" destId="{6A549FB6-313B-4871-A0A9-5515772E9F30}" srcOrd="0" destOrd="0" presId="urn:microsoft.com/office/officeart/2016/7/layout/RepeatingBendingProcessNew"/>
    <dgm:cxn modelId="{A9D069A0-2678-4A8B-B8F1-E051FCB0D1AD}" type="presOf" srcId="{1D2915F9-F534-4685-BDE3-421BF457F499}" destId="{F8812DF4-6934-4D11-9F8D-AC5DBCD13988}" srcOrd="1" destOrd="0" presId="urn:microsoft.com/office/officeart/2016/7/layout/RepeatingBendingProcessNew"/>
    <dgm:cxn modelId="{DB741D9E-CE91-433D-9589-BE7A8C9662E3}" type="presOf" srcId="{F7D7B66C-F9E0-47B5-BF12-9525C2447F4B}" destId="{A5768EB9-C4C1-4035-9CE6-F720BCF94228}" srcOrd="1" destOrd="0" presId="urn:microsoft.com/office/officeart/2016/7/layout/RepeatingBendingProcessNew"/>
    <dgm:cxn modelId="{FCBC07A8-13E8-4345-BE94-2A14728546F8}" type="presOf" srcId="{F1EFC128-E419-4D1C-81C5-5DD3930803C4}" destId="{B83EF2DF-7870-49E1-8573-BA9CCEA2F206}" srcOrd="1" destOrd="0" presId="urn:microsoft.com/office/officeart/2016/7/layout/RepeatingBendingProcessNew"/>
    <dgm:cxn modelId="{851206AA-FD44-41B2-8923-1104D3F36302}" srcId="{6D19E7CD-96FF-405A-81B6-B735A984352F}" destId="{E8E89FFF-EA2E-4D99-86AA-25C12D921A6F}" srcOrd="0" destOrd="0" parTransId="{EA037070-8B4F-4270-A2B7-A63C0F2E420F}" sibTransId="{F1EFC128-E419-4D1C-81C5-5DD3930803C4}"/>
    <dgm:cxn modelId="{D89ADF1C-FD2A-4BA5-A557-99E3738ADAB9}" type="presOf" srcId="{6AE5251E-1A12-44DA-89BE-574F570FB50C}" destId="{E94A0D74-E06D-4BD5-B76B-7C506938FEC0}" srcOrd="1" destOrd="0" presId="urn:microsoft.com/office/officeart/2016/7/layout/RepeatingBendingProcessNew"/>
    <dgm:cxn modelId="{874FD77E-81D4-4730-8B55-1A4B561AFEC8}" type="presOf" srcId="{FCACB41C-4B97-4960-9C44-DBA2B83BBD98}" destId="{C130AFD1-21AA-4AA2-8171-894C54E8D885}" srcOrd="0" destOrd="0" presId="urn:microsoft.com/office/officeart/2016/7/layout/RepeatingBendingProcessNew"/>
    <dgm:cxn modelId="{32F48AE9-8A8E-40E9-A922-116E6AC1D3EA}" type="presOf" srcId="{E8E89FFF-EA2E-4D99-86AA-25C12D921A6F}" destId="{38D9464E-64E4-4266-A09E-6C7BFFC85D65}" srcOrd="0" destOrd="0" presId="urn:microsoft.com/office/officeart/2016/7/layout/RepeatingBendingProcessNew"/>
    <dgm:cxn modelId="{BC2A944A-7E36-4C18-8479-F4A898BA59F6}" type="presOf" srcId="{6AE5251E-1A12-44DA-89BE-574F570FB50C}" destId="{0E480601-C1AD-499C-8BAA-B61F08ADB0E0}" srcOrd="0" destOrd="0" presId="urn:microsoft.com/office/officeart/2016/7/layout/RepeatingBendingProcessNew"/>
    <dgm:cxn modelId="{59545E15-7A82-4546-8AD9-0DCB112A0F64}" type="presOf" srcId="{FEF10EF6-2800-4737-8774-92B1B54F0CCF}" destId="{AC002FA8-1DE8-4766-BE9F-4CECB98E4152}" srcOrd="0" destOrd="0" presId="urn:microsoft.com/office/officeart/2016/7/layout/RepeatingBendingProcessNew"/>
    <dgm:cxn modelId="{4FC9C5DB-138F-4F1A-A47C-AF70172812B3}" type="presOf" srcId="{1D2915F9-F534-4685-BDE3-421BF457F499}" destId="{A31146AE-16A2-4C80-8483-4C5A9DFE78E1}" srcOrd="0" destOrd="0" presId="urn:microsoft.com/office/officeart/2016/7/layout/RepeatingBendingProcessNew"/>
    <dgm:cxn modelId="{38420ED1-C158-47DB-A676-4B889699BD33}" type="presOf" srcId="{EB6C5898-CA5B-46B6-98C4-FA4E8413D3DB}" destId="{C9343F8B-73F2-4509-ACEB-4FD84826DFA0}" srcOrd="0" destOrd="0" presId="urn:microsoft.com/office/officeart/2016/7/layout/RepeatingBendingProcessNew"/>
    <dgm:cxn modelId="{B5F1B567-DF1B-4B24-8897-1B1E8F00E975}" srcId="{6D19E7CD-96FF-405A-81B6-B735A984352F}" destId="{EB6C5898-CA5B-46B6-98C4-FA4E8413D3DB}" srcOrd="1" destOrd="0" parTransId="{F96F1860-7E18-4ACD-BD72-BC4FB69802A7}" sibTransId="{657774A8-EF8D-4A13-B1CB-A593A269BEAB}"/>
    <dgm:cxn modelId="{7E40326D-7210-4229-A528-58808957F6F3}" type="presOf" srcId="{A5263A14-35C4-492E-A14F-2AB4E6FC4BF9}" destId="{02081236-5093-4400-8010-B45473FEBC73}" srcOrd="0" destOrd="0" presId="urn:microsoft.com/office/officeart/2016/7/layout/RepeatingBendingProcessNew"/>
    <dgm:cxn modelId="{4164DF4D-2B5F-461C-9CF3-33B5AE4DDF76}" srcId="{6D19E7CD-96FF-405A-81B6-B735A984352F}" destId="{6A96AF0F-9844-4B1D-BB84-58B1978D06BB}" srcOrd="2" destOrd="0" parTransId="{5D55D383-5F68-4CAF-820B-8E97789E00E7}" sibTransId="{EDE37F1B-684E-4A19-85E3-869A82DFD439}"/>
    <dgm:cxn modelId="{81543BAD-0A00-4A27-8EC2-E3DA6C15C2CE}" type="presOf" srcId="{AEFBECBE-9DCF-44B7-B1E0-F9246DB75655}" destId="{A6FEF07A-2B2D-40D0-9372-F2A78321FB70}" srcOrd="0" destOrd="0" presId="urn:microsoft.com/office/officeart/2016/7/layout/RepeatingBendingProcessNew"/>
    <dgm:cxn modelId="{9D9C7F98-1906-4A25-942B-58F5402B87E7}" type="presOf" srcId="{7761978D-BAEF-49D3-B692-0CC350B33031}" destId="{96D42BFA-BFFE-465C-8AE8-004C13D5B30A}" srcOrd="1" destOrd="0" presId="urn:microsoft.com/office/officeart/2016/7/layout/RepeatingBendingProcessNew"/>
    <dgm:cxn modelId="{B61F5C43-E3B4-4BEC-82D1-A0D4ABFEFC7C}" type="presOf" srcId="{6A96AF0F-9844-4B1D-BB84-58B1978D06BB}" destId="{F71B8B97-5B19-447B-9D60-6D3A22EDD796}" srcOrd="0" destOrd="0" presId="urn:microsoft.com/office/officeart/2016/7/layout/RepeatingBendingProcessNew"/>
    <dgm:cxn modelId="{18D72C07-1CC7-46A3-A162-EC993C1B9EB5}" srcId="{6D19E7CD-96FF-405A-81B6-B735A984352F}" destId="{FCACB41C-4B97-4960-9C44-DBA2B83BBD98}" srcOrd="5" destOrd="0" parTransId="{FE5344B3-BC8B-40DA-8BCB-E7DE1F7CDC34}" sibTransId="{72ECD9C1-C2D0-4194-BEDA-A32110577080}"/>
    <dgm:cxn modelId="{DB80C14D-AB99-4DED-9675-6703577D52A1}" type="presOf" srcId="{F7D7B66C-F9E0-47B5-BF12-9525C2447F4B}" destId="{A58FC733-4E16-4FC1-913E-2A091F9D14DB}" srcOrd="0" destOrd="0" presId="urn:microsoft.com/office/officeart/2016/7/layout/RepeatingBendingProcessNew"/>
    <dgm:cxn modelId="{4400FD35-F1D9-428E-A77F-1F31A55D4492}" type="presOf" srcId="{657774A8-EF8D-4A13-B1CB-A593A269BEAB}" destId="{4574C137-0DD1-48A4-BFEF-D80DA8780AEE}" srcOrd="1" destOrd="0" presId="urn:microsoft.com/office/officeart/2016/7/layout/RepeatingBendingProcessNew"/>
    <dgm:cxn modelId="{D3259B80-896B-4117-92FF-702CAE35CF83}" type="presOf" srcId="{7A4D04D9-1701-4D8E-9291-34E5E9C544E3}" destId="{049498E5-188A-4974-B851-B3F585F62BA2}" srcOrd="0" destOrd="0" presId="urn:microsoft.com/office/officeart/2016/7/layout/RepeatingBendingProcessNew"/>
    <dgm:cxn modelId="{47B3362C-C94C-42BB-9DB2-C89286618679}" type="presOf" srcId="{F1EFC128-E419-4D1C-81C5-5DD3930803C4}" destId="{2F3C56B6-15A4-4C03-A426-3AF54B833825}" srcOrd="0" destOrd="0" presId="urn:microsoft.com/office/officeart/2016/7/layout/RepeatingBendingProcessNew"/>
    <dgm:cxn modelId="{90277917-3A57-4D07-9F23-E873F84CBAE4}" type="presOf" srcId="{A2490450-6D49-43DE-AAED-9F7323BFD01B}" destId="{D9A1B80B-D868-4739-BC18-73D912456469}" srcOrd="0" destOrd="0" presId="urn:microsoft.com/office/officeart/2016/7/layout/RepeatingBendingProcessNew"/>
    <dgm:cxn modelId="{FDC7C91D-764F-4548-9DC1-CF828F3D7001}" srcId="{6D19E7CD-96FF-405A-81B6-B735A984352F}" destId="{A5263A14-35C4-492E-A14F-2AB4E6FC4BF9}" srcOrd="9" destOrd="0" parTransId="{21D6CAA5-7CFC-4634-A488-AD2437E6E64F}" sibTransId="{697AF172-AB34-4646-923D-836331FB1A0B}"/>
    <dgm:cxn modelId="{535267C5-52D2-4041-B6E2-A7BABA9D8539}" type="presParOf" srcId="{AFC827C1-A73A-430F-B065-39C3696602BD}" destId="{38D9464E-64E4-4266-A09E-6C7BFFC85D65}" srcOrd="0" destOrd="0" presId="urn:microsoft.com/office/officeart/2016/7/layout/RepeatingBendingProcessNew"/>
    <dgm:cxn modelId="{E67BFCFA-C584-4A98-99D9-D896EFD15423}" type="presParOf" srcId="{AFC827C1-A73A-430F-B065-39C3696602BD}" destId="{2F3C56B6-15A4-4C03-A426-3AF54B833825}" srcOrd="1" destOrd="0" presId="urn:microsoft.com/office/officeart/2016/7/layout/RepeatingBendingProcessNew"/>
    <dgm:cxn modelId="{3F4E2A1F-C555-4014-90CA-03F2A67E4E23}" type="presParOf" srcId="{2F3C56B6-15A4-4C03-A426-3AF54B833825}" destId="{B83EF2DF-7870-49E1-8573-BA9CCEA2F206}" srcOrd="0" destOrd="0" presId="urn:microsoft.com/office/officeart/2016/7/layout/RepeatingBendingProcessNew"/>
    <dgm:cxn modelId="{6E6B5C02-5131-41D6-8F89-923388FA94A9}" type="presParOf" srcId="{AFC827C1-A73A-430F-B065-39C3696602BD}" destId="{C9343F8B-73F2-4509-ACEB-4FD84826DFA0}" srcOrd="2" destOrd="0" presId="urn:microsoft.com/office/officeart/2016/7/layout/RepeatingBendingProcessNew"/>
    <dgm:cxn modelId="{FCC650BB-E1EF-455C-9514-C514819268BD}" type="presParOf" srcId="{AFC827C1-A73A-430F-B065-39C3696602BD}" destId="{8A8D7613-113A-414F-BB55-8B6427207BDE}" srcOrd="3" destOrd="0" presId="urn:microsoft.com/office/officeart/2016/7/layout/RepeatingBendingProcessNew"/>
    <dgm:cxn modelId="{68E6C88A-FB91-4699-B0DB-D538148C322F}" type="presParOf" srcId="{8A8D7613-113A-414F-BB55-8B6427207BDE}" destId="{4574C137-0DD1-48A4-BFEF-D80DA8780AEE}" srcOrd="0" destOrd="0" presId="urn:microsoft.com/office/officeart/2016/7/layout/RepeatingBendingProcessNew"/>
    <dgm:cxn modelId="{53935D6D-70BF-483A-A70E-FED5003E7627}" type="presParOf" srcId="{AFC827C1-A73A-430F-B065-39C3696602BD}" destId="{F71B8B97-5B19-447B-9D60-6D3A22EDD796}" srcOrd="4" destOrd="0" presId="urn:microsoft.com/office/officeart/2016/7/layout/RepeatingBendingProcessNew"/>
    <dgm:cxn modelId="{3FAB347C-4B4C-4915-87EF-D45148B3934D}" type="presParOf" srcId="{AFC827C1-A73A-430F-B065-39C3696602BD}" destId="{77ED8956-EEA3-44C6-AF3B-733ABDFA8FDB}" srcOrd="5" destOrd="0" presId="urn:microsoft.com/office/officeart/2016/7/layout/RepeatingBendingProcessNew"/>
    <dgm:cxn modelId="{AAD7F371-9D97-424F-AD41-69F680473662}" type="presParOf" srcId="{77ED8956-EEA3-44C6-AF3B-733ABDFA8FDB}" destId="{5C9D2526-A6C9-471B-A20D-36B4F27F8753}" srcOrd="0" destOrd="0" presId="urn:microsoft.com/office/officeart/2016/7/layout/RepeatingBendingProcessNew"/>
    <dgm:cxn modelId="{640924AB-62DE-4383-A4D9-82DC3C9FBB1F}" type="presParOf" srcId="{AFC827C1-A73A-430F-B065-39C3696602BD}" destId="{D9A1B80B-D868-4739-BC18-73D912456469}" srcOrd="6" destOrd="0" presId="urn:microsoft.com/office/officeart/2016/7/layout/RepeatingBendingProcessNew"/>
    <dgm:cxn modelId="{7942F46E-AFD3-4048-AEC9-BAF454289411}" type="presParOf" srcId="{AFC827C1-A73A-430F-B065-39C3696602BD}" destId="{049498E5-188A-4974-B851-B3F585F62BA2}" srcOrd="7" destOrd="0" presId="urn:microsoft.com/office/officeart/2016/7/layout/RepeatingBendingProcessNew"/>
    <dgm:cxn modelId="{2F2AADB5-4AAF-494A-8B75-F05D3330747A}" type="presParOf" srcId="{049498E5-188A-4974-B851-B3F585F62BA2}" destId="{A0451482-3294-43F3-A0A1-09628D182E50}" srcOrd="0" destOrd="0" presId="urn:microsoft.com/office/officeart/2016/7/layout/RepeatingBendingProcessNew"/>
    <dgm:cxn modelId="{17AAEF00-E95E-4217-8CFE-925A53EB539F}" type="presParOf" srcId="{AFC827C1-A73A-430F-B065-39C3696602BD}" destId="{04F75797-C5D2-42FA-88D5-817AA2AA8CE4}" srcOrd="8" destOrd="0" presId="urn:microsoft.com/office/officeart/2016/7/layout/RepeatingBendingProcessNew"/>
    <dgm:cxn modelId="{5D1E92A2-51A0-40B4-88E9-6B5D11C06381}" type="presParOf" srcId="{AFC827C1-A73A-430F-B065-39C3696602BD}" destId="{A31146AE-16A2-4C80-8483-4C5A9DFE78E1}" srcOrd="9" destOrd="0" presId="urn:microsoft.com/office/officeart/2016/7/layout/RepeatingBendingProcessNew"/>
    <dgm:cxn modelId="{44CE183F-B6F8-40FA-8AD5-BC8A741B8326}" type="presParOf" srcId="{A31146AE-16A2-4C80-8483-4C5A9DFE78E1}" destId="{F8812DF4-6934-4D11-9F8D-AC5DBCD13988}" srcOrd="0" destOrd="0" presId="urn:microsoft.com/office/officeart/2016/7/layout/RepeatingBendingProcessNew"/>
    <dgm:cxn modelId="{CF95E21A-EE93-4C12-A2E7-20B47AB9188A}" type="presParOf" srcId="{AFC827C1-A73A-430F-B065-39C3696602BD}" destId="{C130AFD1-21AA-4AA2-8171-894C54E8D885}" srcOrd="10" destOrd="0" presId="urn:microsoft.com/office/officeart/2016/7/layout/RepeatingBendingProcessNew"/>
    <dgm:cxn modelId="{DAAABFCB-DFF4-4317-8EE4-5BFFA5256E73}" type="presParOf" srcId="{AFC827C1-A73A-430F-B065-39C3696602BD}" destId="{F5932BC5-7E60-4F58-80B6-CBB1EC3A32BC}" srcOrd="11" destOrd="0" presId="urn:microsoft.com/office/officeart/2016/7/layout/RepeatingBendingProcessNew"/>
    <dgm:cxn modelId="{951A3497-742B-4839-A2F5-B2BCE4391A2D}" type="presParOf" srcId="{F5932BC5-7E60-4F58-80B6-CBB1EC3A32BC}" destId="{B8999405-8465-47DA-A4A1-FA7C658739E7}" srcOrd="0" destOrd="0" presId="urn:microsoft.com/office/officeart/2016/7/layout/RepeatingBendingProcessNew"/>
    <dgm:cxn modelId="{A3A7113E-AB18-46C2-B4DA-46C9D137E1D9}" type="presParOf" srcId="{AFC827C1-A73A-430F-B065-39C3696602BD}" destId="{AC002FA8-1DE8-4766-BE9F-4CECB98E4152}" srcOrd="12" destOrd="0" presId="urn:microsoft.com/office/officeart/2016/7/layout/RepeatingBendingProcessNew"/>
    <dgm:cxn modelId="{E2541E10-5C50-490B-982F-45C96ADBB354}" type="presParOf" srcId="{AFC827C1-A73A-430F-B065-39C3696602BD}" destId="{0E480601-C1AD-499C-8BAA-B61F08ADB0E0}" srcOrd="13" destOrd="0" presId="urn:microsoft.com/office/officeart/2016/7/layout/RepeatingBendingProcessNew"/>
    <dgm:cxn modelId="{B5A7B112-E5BC-4C59-AFEF-8E4A3520E40E}" type="presParOf" srcId="{0E480601-C1AD-499C-8BAA-B61F08ADB0E0}" destId="{E94A0D74-E06D-4BD5-B76B-7C506938FEC0}" srcOrd="0" destOrd="0" presId="urn:microsoft.com/office/officeart/2016/7/layout/RepeatingBendingProcessNew"/>
    <dgm:cxn modelId="{CFE5590E-3188-44A7-895B-19AFD0CA9E52}" type="presParOf" srcId="{AFC827C1-A73A-430F-B065-39C3696602BD}" destId="{78D64F5E-6827-4914-823C-01A3BA4CDA28}" srcOrd="14" destOrd="0" presId="urn:microsoft.com/office/officeart/2016/7/layout/RepeatingBendingProcessNew"/>
    <dgm:cxn modelId="{2EF81AEC-C489-4C1D-A8B0-DDC5182403BE}" type="presParOf" srcId="{AFC827C1-A73A-430F-B065-39C3696602BD}" destId="{6A549FB6-313B-4871-A0A9-5515772E9F30}" srcOrd="15" destOrd="0" presId="urn:microsoft.com/office/officeart/2016/7/layout/RepeatingBendingProcessNew"/>
    <dgm:cxn modelId="{E1BA2C73-EA6C-4E96-8E66-D8CE9C048557}" type="presParOf" srcId="{6A549FB6-313B-4871-A0A9-5515772E9F30}" destId="{96D42BFA-BFFE-465C-8AE8-004C13D5B30A}" srcOrd="0" destOrd="0" presId="urn:microsoft.com/office/officeart/2016/7/layout/RepeatingBendingProcessNew"/>
    <dgm:cxn modelId="{FE4638EE-BBA6-4B89-9546-E30DC4DC44D3}" type="presParOf" srcId="{AFC827C1-A73A-430F-B065-39C3696602BD}" destId="{A6FEF07A-2B2D-40D0-9372-F2A78321FB70}" srcOrd="16" destOrd="0" presId="urn:microsoft.com/office/officeart/2016/7/layout/RepeatingBendingProcessNew"/>
    <dgm:cxn modelId="{49B27545-DBDF-411D-92EF-541F38B706A0}" type="presParOf" srcId="{AFC827C1-A73A-430F-B065-39C3696602BD}" destId="{A58FC733-4E16-4FC1-913E-2A091F9D14DB}" srcOrd="17" destOrd="0" presId="urn:microsoft.com/office/officeart/2016/7/layout/RepeatingBendingProcessNew"/>
    <dgm:cxn modelId="{2D7E2744-1575-47DA-BAF9-E7C19310DB39}" type="presParOf" srcId="{A58FC733-4E16-4FC1-913E-2A091F9D14DB}" destId="{A5768EB9-C4C1-4035-9CE6-F720BCF94228}" srcOrd="0" destOrd="0" presId="urn:microsoft.com/office/officeart/2016/7/layout/RepeatingBendingProcessNew"/>
    <dgm:cxn modelId="{95137B96-EC4A-42D0-8C5E-8A7E135373B4}" type="presParOf" srcId="{AFC827C1-A73A-430F-B065-39C3696602BD}" destId="{02081236-5093-4400-8010-B45473FEBC73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8885-D2AE-4028-811A-CCA16C6524AC}">
      <dsp:nvSpPr>
        <dsp:cNvPr id="0" name=""/>
        <dsp:cNvSpPr/>
      </dsp:nvSpPr>
      <dsp:spPr>
        <a:xfrm>
          <a:off x="0" y="117957"/>
          <a:ext cx="2938860" cy="17633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kern="1200" dirty="0"/>
            <a:t>Git</a:t>
          </a:r>
          <a:endParaRPr lang="en-US" sz="4100" kern="1200" dirty="0"/>
        </a:p>
      </dsp:txBody>
      <dsp:txXfrm>
        <a:off x="0" y="117957"/>
        <a:ext cx="2938860" cy="1763316"/>
      </dsp:txXfrm>
    </dsp:sp>
    <dsp:sp modelId="{D85DF7CB-F738-42EA-933C-BF2B03571901}">
      <dsp:nvSpPr>
        <dsp:cNvPr id="0" name=""/>
        <dsp:cNvSpPr/>
      </dsp:nvSpPr>
      <dsp:spPr>
        <a:xfrm>
          <a:off x="3232745" y="117957"/>
          <a:ext cx="2938860" cy="1763316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kern="1200" dirty="0"/>
            <a:t>Spring Boot</a:t>
          </a:r>
          <a:endParaRPr lang="en-US" sz="4100" kern="1200" dirty="0"/>
        </a:p>
      </dsp:txBody>
      <dsp:txXfrm>
        <a:off x="3232745" y="117957"/>
        <a:ext cx="2938860" cy="1763316"/>
      </dsp:txXfrm>
    </dsp:sp>
    <dsp:sp modelId="{A8CE3335-C9C4-425B-B4A4-E77D0901D57A}">
      <dsp:nvSpPr>
        <dsp:cNvPr id="0" name=""/>
        <dsp:cNvSpPr/>
      </dsp:nvSpPr>
      <dsp:spPr>
        <a:xfrm>
          <a:off x="6465492" y="117957"/>
          <a:ext cx="2938860" cy="176331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kern="1200" dirty="0"/>
            <a:t>Docker</a:t>
          </a:r>
          <a:endParaRPr lang="en-US" sz="4100" kern="1200" dirty="0"/>
        </a:p>
      </dsp:txBody>
      <dsp:txXfrm>
        <a:off x="6465492" y="117957"/>
        <a:ext cx="2938860" cy="1763316"/>
      </dsp:txXfrm>
    </dsp:sp>
    <dsp:sp modelId="{B167E7D7-F529-4004-92B6-C1B2038D90BB}">
      <dsp:nvSpPr>
        <dsp:cNvPr id="0" name=""/>
        <dsp:cNvSpPr/>
      </dsp:nvSpPr>
      <dsp:spPr>
        <a:xfrm>
          <a:off x="1616373" y="2175159"/>
          <a:ext cx="2938860" cy="1763316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kern="1200" dirty="0"/>
            <a:t>MySQL</a:t>
          </a:r>
          <a:endParaRPr lang="en-US" sz="4100" kern="1200" dirty="0"/>
        </a:p>
      </dsp:txBody>
      <dsp:txXfrm>
        <a:off x="1616373" y="2175159"/>
        <a:ext cx="2938860" cy="1763316"/>
      </dsp:txXfrm>
    </dsp:sp>
    <dsp:sp modelId="{45D3ED8D-F469-427A-864A-2F413C03274F}">
      <dsp:nvSpPr>
        <dsp:cNvPr id="0" name=""/>
        <dsp:cNvSpPr/>
      </dsp:nvSpPr>
      <dsp:spPr>
        <a:xfrm>
          <a:off x="4849119" y="2175160"/>
          <a:ext cx="2938860" cy="176331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kern="1200" dirty="0" err="1"/>
            <a:t>Thymeleaf</a:t>
          </a:r>
          <a:endParaRPr lang="en-US" sz="4100" kern="1200" dirty="0" err="1"/>
        </a:p>
      </dsp:txBody>
      <dsp:txXfrm>
        <a:off x="4849119" y="2175160"/>
        <a:ext cx="2938860" cy="1763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C56B6-15A4-4C03-A426-3AF54B833825}">
      <dsp:nvSpPr>
        <dsp:cNvPr id="0" name=""/>
        <dsp:cNvSpPr/>
      </dsp:nvSpPr>
      <dsp:spPr>
        <a:xfrm>
          <a:off x="2288570" y="494171"/>
          <a:ext cx="381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82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9173" y="537828"/>
        <a:ext cx="20621" cy="4124"/>
      </dsp:txXfrm>
    </dsp:sp>
    <dsp:sp modelId="{38D9464E-64E4-4266-A09E-6C7BFFC85D65}">
      <dsp:nvSpPr>
        <dsp:cNvPr id="0" name=""/>
        <dsp:cNvSpPr/>
      </dsp:nvSpPr>
      <dsp:spPr>
        <a:xfrm>
          <a:off x="497206" y="1941"/>
          <a:ext cx="1793163" cy="1075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Login and Registration page.</a:t>
          </a:r>
          <a:endParaRPr lang="en-US" sz="1800" kern="1200" dirty="0"/>
        </a:p>
      </dsp:txBody>
      <dsp:txXfrm>
        <a:off x="497206" y="1941"/>
        <a:ext cx="1793163" cy="1075898"/>
      </dsp:txXfrm>
    </dsp:sp>
    <dsp:sp modelId="{8A8D7613-113A-414F-BB55-8B6427207BDE}">
      <dsp:nvSpPr>
        <dsp:cNvPr id="0" name=""/>
        <dsp:cNvSpPr/>
      </dsp:nvSpPr>
      <dsp:spPr>
        <a:xfrm>
          <a:off x="4494162" y="494171"/>
          <a:ext cx="381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82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4765" y="537828"/>
        <a:ext cx="20621" cy="4124"/>
      </dsp:txXfrm>
    </dsp:sp>
    <dsp:sp modelId="{C9343F8B-73F2-4509-ACEB-4FD84826DFA0}">
      <dsp:nvSpPr>
        <dsp:cNvPr id="0" name=""/>
        <dsp:cNvSpPr/>
      </dsp:nvSpPr>
      <dsp:spPr>
        <a:xfrm>
          <a:off x="2702798" y="1941"/>
          <a:ext cx="1793163" cy="1075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Home Page.</a:t>
          </a:r>
          <a:endParaRPr lang="en-US" sz="1800" kern="1200" dirty="0"/>
        </a:p>
      </dsp:txBody>
      <dsp:txXfrm>
        <a:off x="2702798" y="1941"/>
        <a:ext cx="1793163" cy="1075898"/>
      </dsp:txXfrm>
    </dsp:sp>
    <dsp:sp modelId="{77ED8956-EEA3-44C6-AF3B-733ABDFA8FDB}">
      <dsp:nvSpPr>
        <dsp:cNvPr id="0" name=""/>
        <dsp:cNvSpPr/>
      </dsp:nvSpPr>
      <dsp:spPr>
        <a:xfrm>
          <a:off x="6699753" y="494171"/>
          <a:ext cx="381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827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80356" y="537828"/>
        <a:ext cx="20621" cy="4124"/>
      </dsp:txXfrm>
    </dsp:sp>
    <dsp:sp modelId="{F71B8B97-5B19-447B-9D60-6D3A22EDD796}">
      <dsp:nvSpPr>
        <dsp:cNvPr id="0" name=""/>
        <dsp:cNvSpPr/>
      </dsp:nvSpPr>
      <dsp:spPr>
        <a:xfrm>
          <a:off x="4908389" y="1941"/>
          <a:ext cx="1793163" cy="10758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 Books Table.</a:t>
          </a:r>
          <a:endParaRPr lang="en-US" sz="1800" kern="1200" dirty="0"/>
        </a:p>
      </dsp:txBody>
      <dsp:txXfrm>
        <a:off x="4908389" y="1941"/>
        <a:ext cx="1793163" cy="1075898"/>
      </dsp:txXfrm>
    </dsp:sp>
    <dsp:sp modelId="{049498E5-188A-4974-B851-B3F585F62BA2}">
      <dsp:nvSpPr>
        <dsp:cNvPr id="0" name=""/>
        <dsp:cNvSpPr/>
      </dsp:nvSpPr>
      <dsp:spPr>
        <a:xfrm>
          <a:off x="1393788" y="1076040"/>
          <a:ext cx="6616774" cy="381827"/>
        </a:xfrm>
        <a:custGeom>
          <a:avLst/>
          <a:gdLst/>
          <a:ahLst/>
          <a:cxnLst/>
          <a:rect l="0" t="0" r="0" b="0"/>
          <a:pathLst>
            <a:path>
              <a:moveTo>
                <a:pt x="6616774" y="0"/>
              </a:moveTo>
              <a:lnTo>
                <a:pt x="6616774" y="208013"/>
              </a:lnTo>
              <a:lnTo>
                <a:pt x="0" y="208013"/>
              </a:lnTo>
              <a:lnTo>
                <a:pt x="0" y="381827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36435" y="1264891"/>
        <a:ext cx="331480" cy="4124"/>
      </dsp:txXfrm>
    </dsp:sp>
    <dsp:sp modelId="{D9A1B80B-D868-4739-BC18-73D912456469}">
      <dsp:nvSpPr>
        <dsp:cNvPr id="0" name=""/>
        <dsp:cNvSpPr/>
      </dsp:nvSpPr>
      <dsp:spPr>
        <a:xfrm>
          <a:off x="7113981" y="1941"/>
          <a:ext cx="1793163" cy="10758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Cart Page.</a:t>
          </a:r>
          <a:endParaRPr lang="en-US" sz="1800" kern="1200" dirty="0"/>
        </a:p>
      </dsp:txBody>
      <dsp:txXfrm>
        <a:off x="7113981" y="1941"/>
        <a:ext cx="1793163" cy="1075898"/>
      </dsp:txXfrm>
    </dsp:sp>
    <dsp:sp modelId="{A31146AE-16A2-4C80-8483-4C5A9DFE78E1}">
      <dsp:nvSpPr>
        <dsp:cNvPr id="0" name=""/>
        <dsp:cNvSpPr/>
      </dsp:nvSpPr>
      <dsp:spPr>
        <a:xfrm>
          <a:off x="2288570" y="1982497"/>
          <a:ext cx="381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827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9173" y="2026154"/>
        <a:ext cx="20621" cy="4124"/>
      </dsp:txXfrm>
    </dsp:sp>
    <dsp:sp modelId="{04F75797-C5D2-42FA-88D5-817AA2AA8CE4}">
      <dsp:nvSpPr>
        <dsp:cNvPr id="0" name=""/>
        <dsp:cNvSpPr/>
      </dsp:nvSpPr>
      <dsp:spPr>
        <a:xfrm>
          <a:off x="497206" y="1490267"/>
          <a:ext cx="1793163" cy="1075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Cart Page calculation.</a:t>
          </a:r>
          <a:endParaRPr lang="en-US" sz="1800" kern="1200" dirty="0"/>
        </a:p>
      </dsp:txBody>
      <dsp:txXfrm>
        <a:off x="497206" y="1490267"/>
        <a:ext cx="1793163" cy="1075898"/>
      </dsp:txXfrm>
    </dsp:sp>
    <dsp:sp modelId="{F5932BC5-7E60-4F58-80B6-CBB1EC3A32BC}">
      <dsp:nvSpPr>
        <dsp:cNvPr id="0" name=""/>
        <dsp:cNvSpPr/>
      </dsp:nvSpPr>
      <dsp:spPr>
        <a:xfrm>
          <a:off x="4494162" y="1982497"/>
          <a:ext cx="381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82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4765" y="2026154"/>
        <a:ext cx="20621" cy="4124"/>
      </dsp:txXfrm>
    </dsp:sp>
    <dsp:sp modelId="{C130AFD1-21AA-4AA2-8171-894C54E8D885}">
      <dsp:nvSpPr>
        <dsp:cNvPr id="0" name=""/>
        <dsp:cNvSpPr/>
      </dsp:nvSpPr>
      <dsp:spPr>
        <a:xfrm>
          <a:off x="2702798" y="1490267"/>
          <a:ext cx="1793163" cy="1075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Payment.</a:t>
          </a:r>
          <a:endParaRPr lang="en-US" sz="1800" kern="1200" dirty="0"/>
        </a:p>
      </dsp:txBody>
      <dsp:txXfrm>
        <a:off x="2702798" y="1490267"/>
        <a:ext cx="1793163" cy="1075898"/>
      </dsp:txXfrm>
    </dsp:sp>
    <dsp:sp modelId="{0E480601-C1AD-499C-8BAA-B61F08ADB0E0}">
      <dsp:nvSpPr>
        <dsp:cNvPr id="0" name=""/>
        <dsp:cNvSpPr/>
      </dsp:nvSpPr>
      <dsp:spPr>
        <a:xfrm>
          <a:off x="6699753" y="1982497"/>
          <a:ext cx="381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82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80356" y="2026154"/>
        <a:ext cx="20621" cy="4124"/>
      </dsp:txXfrm>
    </dsp:sp>
    <dsp:sp modelId="{AC002FA8-1DE8-4766-BE9F-4CECB98E4152}">
      <dsp:nvSpPr>
        <dsp:cNvPr id="0" name=""/>
        <dsp:cNvSpPr/>
      </dsp:nvSpPr>
      <dsp:spPr>
        <a:xfrm>
          <a:off x="4908389" y="1490267"/>
          <a:ext cx="1793163" cy="1075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Confirmation Page.</a:t>
          </a:r>
          <a:endParaRPr lang="en-US" sz="1800" kern="1200" dirty="0"/>
        </a:p>
      </dsp:txBody>
      <dsp:txXfrm>
        <a:off x="4908389" y="1490267"/>
        <a:ext cx="1793163" cy="1075898"/>
      </dsp:txXfrm>
    </dsp:sp>
    <dsp:sp modelId="{6A549FB6-313B-4871-A0A9-5515772E9F30}">
      <dsp:nvSpPr>
        <dsp:cNvPr id="0" name=""/>
        <dsp:cNvSpPr/>
      </dsp:nvSpPr>
      <dsp:spPr>
        <a:xfrm>
          <a:off x="1393788" y="2564366"/>
          <a:ext cx="6616774" cy="381827"/>
        </a:xfrm>
        <a:custGeom>
          <a:avLst/>
          <a:gdLst/>
          <a:ahLst/>
          <a:cxnLst/>
          <a:rect l="0" t="0" r="0" b="0"/>
          <a:pathLst>
            <a:path>
              <a:moveTo>
                <a:pt x="6616774" y="0"/>
              </a:moveTo>
              <a:lnTo>
                <a:pt x="6616774" y="208013"/>
              </a:lnTo>
              <a:lnTo>
                <a:pt x="0" y="208013"/>
              </a:lnTo>
              <a:lnTo>
                <a:pt x="0" y="381827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36435" y="2753217"/>
        <a:ext cx="331480" cy="4124"/>
      </dsp:txXfrm>
    </dsp:sp>
    <dsp:sp modelId="{78D64F5E-6827-4914-823C-01A3BA4CDA28}">
      <dsp:nvSpPr>
        <dsp:cNvPr id="0" name=""/>
        <dsp:cNvSpPr/>
      </dsp:nvSpPr>
      <dsp:spPr>
        <a:xfrm>
          <a:off x="7113981" y="1490267"/>
          <a:ext cx="1793163" cy="10758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Receipt Page.</a:t>
          </a:r>
          <a:endParaRPr lang="en-US" sz="1800" kern="1200" dirty="0"/>
        </a:p>
      </dsp:txBody>
      <dsp:txXfrm>
        <a:off x="7113981" y="1490267"/>
        <a:ext cx="1793163" cy="1075898"/>
      </dsp:txXfrm>
    </dsp:sp>
    <dsp:sp modelId="{A58FC733-4E16-4FC1-913E-2A091F9D14DB}">
      <dsp:nvSpPr>
        <dsp:cNvPr id="0" name=""/>
        <dsp:cNvSpPr/>
      </dsp:nvSpPr>
      <dsp:spPr>
        <a:xfrm>
          <a:off x="2288570" y="3470822"/>
          <a:ext cx="381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827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9173" y="3514480"/>
        <a:ext cx="20621" cy="4124"/>
      </dsp:txXfrm>
    </dsp:sp>
    <dsp:sp modelId="{A6FEF07A-2B2D-40D0-9372-F2A78321FB70}">
      <dsp:nvSpPr>
        <dsp:cNvPr id="0" name=""/>
        <dsp:cNvSpPr/>
      </dsp:nvSpPr>
      <dsp:spPr>
        <a:xfrm>
          <a:off x="497206" y="2978593"/>
          <a:ext cx="1793163" cy="10758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Admin Page.</a:t>
          </a:r>
          <a:endParaRPr lang="en-US" sz="1800" kern="1200" dirty="0"/>
        </a:p>
      </dsp:txBody>
      <dsp:txXfrm>
        <a:off x="497206" y="2978593"/>
        <a:ext cx="1793163" cy="1075898"/>
      </dsp:txXfrm>
    </dsp:sp>
    <dsp:sp modelId="{02081236-5093-4400-8010-B45473FEBC73}">
      <dsp:nvSpPr>
        <dsp:cNvPr id="0" name=""/>
        <dsp:cNvSpPr/>
      </dsp:nvSpPr>
      <dsp:spPr>
        <a:xfrm>
          <a:off x="2702798" y="2978593"/>
          <a:ext cx="1793163" cy="1075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7" tIns="92231" rIns="87867" bIns="92231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Admin Operations.</a:t>
          </a:r>
          <a:endParaRPr lang="en-US" sz="1800" kern="1200" dirty="0"/>
        </a:p>
      </dsp:txBody>
      <dsp:txXfrm>
        <a:off x="2702798" y="2978593"/>
        <a:ext cx="1793163" cy="1075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178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0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92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4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9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397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7205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5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4" name="Picture 4" descr="Abstract blurred public library with bookshelves"/>
          <p:cNvPicPr/>
          <p:nvPr/>
        </p:nvPicPr>
        <p:blipFill>
          <a:blip r:embed="rId2">
            <a:alphaModFix amt="50000"/>
          </a:blip>
          <a:srcRect t="2770" r="-2" b="12959"/>
          <a:stretch/>
        </p:blipFill>
        <p:spPr>
          <a:xfrm>
            <a:off x="0" y="14377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304251" y="447922"/>
            <a:ext cx="6815160" cy="1515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Garamond"/>
              </a:rPr>
              <a:t>Books Shop listing app</a:t>
            </a:r>
            <a:endParaRPr lang="en-US" sz="5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2160478" y="2996242"/>
            <a:ext cx="9236160" cy="314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Garamond"/>
              </a:rPr>
              <a:t>                                     </a:t>
            </a:r>
            <a:r>
              <a:rPr lang="en-US" sz="2800" spc="-1" dirty="0">
                <a:solidFill>
                  <a:srgbClr val="FFFFFF"/>
                </a:solidFill>
                <a:latin typeface="Garamond"/>
              </a:rPr>
              <a:t>       Abhinav T.</a:t>
            </a:r>
            <a:endParaRPr lang="en-US" sz="2800" b="0" strike="noStrike" spc="-1" dirty="0">
              <a:solidFill>
                <a:srgbClr val="FFFFFF"/>
              </a:solidFill>
              <a:latin typeface="Garamond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Garamond"/>
              </a:rPr>
              <a:t>                            </a:t>
            </a:r>
            <a:r>
              <a:rPr lang="en-US" sz="2800" spc="-1" dirty="0">
                <a:solidFill>
                  <a:srgbClr val="FFFFFF"/>
                </a:solidFill>
                <a:latin typeface="Garamond"/>
              </a:rPr>
              <a:t>                     Divya Prakash</a:t>
            </a: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Garamond"/>
              </a:rPr>
              <a:t>                                                      </a:t>
            </a:r>
            <a:r>
              <a:rPr lang="en-US" sz="2800" spc="-1" dirty="0">
                <a:solidFill>
                  <a:srgbClr val="FFFFFF"/>
                </a:solidFill>
                <a:latin typeface="Garamond"/>
              </a:rPr>
              <a:t> Samreen Liyakhat</a:t>
            </a:r>
            <a:endParaRPr lang="en-IN" sz="2800" b="0" strike="noStrike" spc="-1" dirty="0" err="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Garamond"/>
              </a:rPr>
              <a:t>                                                </a:t>
            </a:r>
            <a:r>
              <a:rPr lang="en-US" sz="2800" spc="-1" dirty="0">
                <a:solidFill>
                  <a:srgbClr val="FFFFFF"/>
                </a:solidFill>
                <a:latin typeface="Garamond"/>
              </a:rPr>
              <a:t>Samuel </a:t>
            </a:r>
            <a:r>
              <a:rPr lang="en-US" sz="2800" spc="-1" dirty="0" err="1">
                <a:solidFill>
                  <a:srgbClr val="FFFFFF"/>
                </a:solidFill>
                <a:latin typeface="Garamond"/>
              </a:rPr>
              <a:t>Tigga</a:t>
            </a:r>
            <a:endParaRPr lang="en-IN" sz="2800" b="0" strike="noStrike" spc="-1" dirty="0" err="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Garamond"/>
              </a:rPr>
              <a:t>                                                 </a:t>
            </a:r>
            <a:r>
              <a:rPr lang="en-US" sz="2800" spc="-1" dirty="0">
                <a:solidFill>
                  <a:srgbClr val="FFFFFF"/>
                </a:solidFill>
                <a:latin typeface="Garamond"/>
              </a:rPr>
              <a:t>Neha </a:t>
            </a:r>
            <a:r>
              <a:rPr lang="en-US" sz="2800" spc="-1" dirty="0" err="1">
                <a:solidFill>
                  <a:srgbClr val="FFFFFF"/>
                </a:solidFill>
                <a:latin typeface="Garamond"/>
              </a:rPr>
              <a:t>Sapalya</a:t>
            </a:r>
            <a:endParaRPr lang="en-US" sz="2800" b="0" strike="noStrike" spc="-1" dirty="0">
              <a:solidFill>
                <a:srgbClr val="FFFFFF"/>
              </a:solidFill>
              <a:latin typeface="Garamond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800" spc="-1" dirty="0">
                <a:solidFill>
                  <a:srgbClr val="FFFFFF"/>
                </a:solidFill>
                <a:latin typeface="Garamond"/>
              </a:rPr>
              <a:t>                                               Neha Mittal</a:t>
            </a:r>
            <a:endParaRPr lang="en-US" sz="2800" b="0" strike="noStrike" spc="-1" dirty="0">
              <a:solidFill>
                <a:srgbClr val="FFFFFF"/>
              </a:solidFill>
              <a:latin typeface="Garamond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FFFFFF"/>
              </a:solidFill>
              <a:latin typeface="Garamond"/>
            </a:endParaRPr>
          </a:p>
          <a:p>
            <a:pPr algn="ctr">
              <a:lnSpc>
                <a:spcPct val="90000"/>
              </a:lnSpc>
              <a:spcBef>
                <a:spcPts val="201"/>
              </a:spcBef>
              <a:spcAft>
                <a:spcPts val="601"/>
              </a:spcAft>
              <a:tabLst>
                <a:tab pos="0" algn="l"/>
              </a:tabLst>
            </a:pPr>
            <a:endParaRPr lang="en-IN" sz="2800" spc="-1" dirty="0">
              <a:latin typeface="Arial"/>
              <a:cs typeface="Arial"/>
            </a:endParaRPr>
          </a:p>
          <a:p>
            <a:pPr algn="ctr">
              <a:lnSpc>
                <a:spcPct val="90000"/>
              </a:lnSpc>
              <a:spcBef>
                <a:spcPts val="201"/>
              </a:spcBef>
              <a:spcAft>
                <a:spcPts val="601"/>
              </a:spcAft>
              <a:tabLst>
                <a:tab pos="0" algn="l"/>
              </a:tabLst>
            </a:pPr>
            <a:endParaRPr lang="en-IN" sz="2800" spc="-1" dirty="0">
              <a:latin typeface="Arial"/>
              <a:cs typeface="Arial"/>
            </a:endParaRPr>
          </a:p>
        </p:txBody>
      </p:sp>
      <p:sp>
        <p:nvSpPr>
          <p:cNvPr id="197" name="Straight Connector 10"/>
          <p:cNvSpPr/>
          <p:nvPr/>
        </p:nvSpPr>
        <p:spPr>
          <a:xfrm>
            <a:off x="3153380" y="2403303"/>
            <a:ext cx="512064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124">
            <a:extLst>
              <a:ext uri="{FF2B5EF4-FFF2-40B4-BE49-F238E27FC236}">
                <a16:creationId xmlns:a16="http://schemas.microsoft.com/office/drawing/2014/main" xmlns="" id="{F1B8F9CB-890B-4CB8-B503-188A763E2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4" name="Picture 126">
            <a:extLst>
              <a:ext uri="{FF2B5EF4-FFF2-40B4-BE49-F238E27FC236}">
                <a16:creationId xmlns:a16="http://schemas.microsoft.com/office/drawing/2014/main" xmlns="" id="{AA632AB4-3837-4FD0-8B62-0A18B573F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5" name="Oval 128">
            <a:extLst>
              <a:ext uri="{FF2B5EF4-FFF2-40B4-BE49-F238E27FC236}">
                <a16:creationId xmlns:a16="http://schemas.microsoft.com/office/drawing/2014/main" xmlns="" id="{C393B4A7-6ABF-423D-A762-3CDB4897A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6" name="Picture 130">
            <a:extLst>
              <a:ext uri="{FF2B5EF4-FFF2-40B4-BE49-F238E27FC236}">
                <a16:creationId xmlns:a16="http://schemas.microsoft.com/office/drawing/2014/main" xmlns="" id="{9CD2319A-6FA9-4EFB-9EDF-730446742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7" name="Picture 320">
            <a:extLst>
              <a:ext uri="{FF2B5EF4-FFF2-40B4-BE49-F238E27FC236}">
                <a16:creationId xmlns:a16="http://schemas.microsoft.com/office/drawing/2014/main" xmlns="" id="{D1692A93-3514-4486-8B67-CCA4E0259B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8" name="Rectangle 322">
            <a:extLst>
              <a:ext uri="{FF2B5EF4-FFF2-40B4-BE49-F238E27FC236}">
                <a16:creationId xmlns:a16="http://schemas.microsoft.com/office/drawing/2014/main" xmlns="" id="{01AD250C-F2EA-449F-9B14-DF5BB674C5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7" name="PlaceHolder 1"/>
          <p:cNvSpPr>
            <a:spLocks noGrp="1"/>
          </p:cNvSpPr>
          <p:nvPr>
            <p:ph type="title" idx="4294967295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trike="noStrike" spc="-1"/>
              <a:t>Product Backlog</a:t>
            </a:r>
          </a:p>
        </p:txBody>
      </p:sp>
      <p:graphicFrame>
        <p:nvGraphicFramePr>
          <p:cNvPr id="270" name="PlaceHolder 2">
            <a:extLst>
              <a:ext uri="{FF2B5EF4-FFF2-40B4-BE49-F238E27FC236}">
                <a16:creationId xmlns:a16="http://schemas.microsoft.com/office/drawing/2014/main" xmlns="" id="{802EA755-0CC7-D24E-4F0C-929CC8FAD9D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0114499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118">
            <a:extLst>
              <a:ext uri="{FF2B5EF4-FFF2-40B4-BE49-F238E27FC236}">
                <a16:creationId xmlns:a16="http://schemas.microsoft.com/office/drawing/2014/main" xmlns="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5" name="Picture 120">
            <a:extLst>
              <a:ext uri="{FF2B5EF4-FFF2-40B4-BE49-F238E27FC236}">
                <a16:creationId xmlns:a16="http://schemas.microsoft.com/office/drawing/2014/main" xmlns="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6" name="Oval 122">
            <a:extLst>
              <a:ext uri="{FF2B5EF4-FFF2-40B4-BE49-F238E27FC236}">
                <a16:creationId xmlns:a16="http://schemas.microsoft.com/office/drawing/2014/main" xmlns="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7" name="Picture 124">
            <a:extLst>
              <a:ext uri="{FF2B5EF4-FFF2-40B4-BE49-F238E27FC236}">
                <a16:creationId xmlns:a16="http://schemas.microsoft.com/office/drawing/2014/main" xmlns="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8" name="Picture 126">
            <a:extLst>
              <a:ext uri="{FF2B5EF4-FFF2-40B4-BE49-F238E27FC236}">
                <a16:creationId xmlns:a16="http://schemas.microsoft.com/office/drawing/2014/main" xmlns="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9" name="Rectangle 128">
            <a:extLst>
              <a:ext uri="{FF2B5EF4-FFF2-40B4-BE49-F238E27FC236}">
                <a16:creationId xmlns:a16="http://schemas.microsoft.com/office/drawing/2014/main" xmlns="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1" name="PlaceHolder 1"/>
          <p:cNvSpPr>
            <a:spLocks noGrp="1"/>
          </p:cNvSpPr>
          <p:nvPr>
            <p:ph type="title" idx="4294967295"/>
          </p:nvPr>
        </p:nvSpPr>
        <p:spPr>
          <a:xfrm>
            <a:off x="6742112" y="1454963"/>
            <a:ext cx="4802187" cy="33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strike="noStrike" spc="-1" dirty="0"/>
              <a:t>Thank you</a:t>
            </a:r>
          </a:p>
        </p:txBody>
      </p:sp>
      <p:pic>
        <p:nvPicPr>
          <p:cNvPr id="5" name="Picture 5" descr="Free picture: book, books, bookstore, business, education, indoors ...">
            <a:extLst>
              <a:ext uri="{FF2B5EF4-FFF2-40B4-BE49-F238E27FC236}">
                <a16:creationId xmlns:a16="http://schemas.microsoft.com/office/drawing/2014/main" xmlns="" id="{07AE5703-50B1-C0C7-98F2-82E67F6CAE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30" r="18594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xmlns="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923E8915-D2AA-4327-A45A-972C3CA957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xmlns="" id="{8302FC3C-9804-4950-B721-5FD704BA60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6B9695BD-ECF6-49CA-8877-8C493193C6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xmlns="" id="{3BC6EBB2-9BDC-4075-BA6B-43A9FBF9C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07" name="Freeform 5">
            <a:extLst>
              <a:ext uri="{FF2B5EF4-FFF2-40B4-BE49-F238E27FC236}">
                <a16:creationId xmlns:a16="http://schemas.microsoft.com/office/drawing/2014/main" xmlns="" id="{F3798573-F27B-47EB-8EA4-7EE34954C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8" name="PlaceHolder 1"/>
          <p:cNvSpPr>
            <a:spLocks noGrp="1"/>
          </p:cNvSpPr>
          <p:nvPr>
            <p:ph type="title" idx="4294967295"/>
          </p:nvPr>
        </p:nvSpPr>
        <p:spPr>
          <a:xfrm>
            <a:off x="806195" y="804672"/>
            <a:ext cx="3521359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0" i="0" strike="noStrike" kern="1200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99" name="PlaceHolder 2"/>
          <p:cNvSpPr>
            <a:spLocks noGrp="1"/>
          </p:cNvSpPr>
          <p:nvPr>
            <p:ph idx="4294967295"/>
          </p:nvPr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trike="noStrike" spc="-1" dirty="0"/>
              <a:t>We have developed a book app website with name </a:t>
            </a:r>
            <a:r>
              <a:rPr lang="en-US" spc="-1" dirty="0"/>
              <a:t>Book Store</a:t>
            </a:r>
            <a:endParaRPr lang="en-US" dirty="0"/>
          </a:p>
          <a:p>
            <a:pPr marL="285750" indent="-285750"/>
            <a:r>
              <a:rPr lang="en-US" strike="noStrike" spc="-1" dirty="0"/>
              <a:t>This website consists of two modules</a:t>
            </a:r>
          </a:p>
          <a:p>
            <a:r>
              <a:rPr lang="en-US" strike="noStrike" spc="-1" dirty="0"/>
              <a:t> User </a:t>
            </a:r>
          </a:p>
          <a:p>
            <a:r>
              <a:rPr lang="en-US" strike="noStrike" spc="-1" dirty="0"/>
              <a:t>Admin</a:t>
            </a:r>
          </a:p>
          <a:p>
            <a:pPr marL="285750" indent="-285750"/>
            <a:r>
              <a:rPr lang="en-US" strike="noStrike" spc="-1" dirty="0"/>
              <a:t>User: It has the access to books in our database, and can buy them</a:t>
            </a:r>
          </a:p>
          <a:p>
            <a:pPr marL="285750" indent="-285750"/>
            <a:r>
              <a:rPr lang="en-US" strike="noStrike" spc="-1" dirty="0"/>
              <a:t>Admin: It has the access to modify, delete and add books</a:t>
            </a:r>
          </a:p>
          <a:p>
            <a:pPr>
              <a:tabLst>
                <a:tab pos="0" algn="l"/>
              </a:tabLst>
            </a:pPr>
            <a:endParaRPr lang="en-US" strike="noStrike" spc="-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F1B8F9CB-890B-4CB8-B503-188A763E2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AA632AB4-3837-4FD0-8B62-0A18B573F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xmlns="" id="{C393B4A7-6ABF-423D-A762-3CDB4897A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9CD2319A-6FA9-4EFB-9EDF-730446742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D1692A93-3514-4486-8B67-CCA4E0259B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01AD250C-F2EA-449F-9B14-DF5BB674C5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PlaceHolder 1"/>
          <p:cNvSpPr>
            <a:spLocks noGrp="1"/>
          </p:cNvSpPr>
          <p:nvPr>
            <p:ph type="title" idx="4294967295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trike="noStrike" spc="-1"/>
              <a:t>TECHNOLOGIES</a:t>
            </a:r>
          </a:p>
        </p:txBody>
      </p:sp>
      <p:graphicFrame>
        <p:nvGraphicFramePr>
          <p:cNvPr id="203" name="PlaceHolder 2">
            <a:extLst>
              <a:ext uri="{FF2B5EF4-FFF2-40B4-BE49-F238E27FC236}">
                <a16:creationId xmlns:a16="http://schemas.microsoft.com/office/drawing/2014/main" xmlns="" id="{5C2CA439-2814-ECF5-58A8-2D316CF43F7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04617071"/>
              </p:ext>
            </p:extLst>
          </p:nvPr>
        </p:nvGraphicFramePr>
        <p:xfrm>
          <a:off x="948036" y="2125708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"/>
          <p:cNvSpPr/>
          <p:nvPr/>
        </p:nvSpPr>
        <p:spPr>
          <a:xfrm>
            <a:off x="4762800" y="1368360"/>
            <a:ext cx="2383200" cy="68688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Login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09" name="Rectangle 4"/>
          <p:cNvSpPr/>
          <p:nvPr/>
        </p:nvSpPr>
        <p:spPr>
          <a:xfrm>
            <a:off x="2378880" y="3090240"/>
            <a:ext cx="2383200" cy="68688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User page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10" name="Rectangle 6"/>
          <p:cNvSpPr/>
          <p:nvPr/>
        </p:nvSpPr>
        <p:spPr>
          <a:xfrm>
            <a:off x="7144560" y="3090240"/>
            <a:ext cx="2383200" cy="68688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Admin page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11" name="Arrow: Down 8"/>
          <p:cNvSpPr/>
          <p:nvPr/>
        </p:nvSpPr>
        <p:spPr>
          <a:xfrm rot="2400000">
            <a:off x="4437360" y="2033640"/>
            <a:ext cx="278280" cy="990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Arrow: Down 9"/>
          <p:cNvSpPr/>
          <p:nvPr/>
        </p:nvSpPr>
        <p:spPr>
          <a:xfrm rot="19260000">
            <a:off x="6995520" y="2056680"/>
            <a:ext cx="278280" cy="990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Rectangle 9"/>
          <p:cNvSpPr/>
          <p:nvPr/>
        </p:nvSpPr>
        <p:spPr>
          <a:xfrm>
            <a:off x="474840" y="469800"/>
            <a:ext cx="11239200" cy="591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Rectangle 1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noFill/>
          <a:ln w="15875">
            <a:solidFill>
              <a:srgbClr val="B13228"/>
            </a:solidFill>
            <a:miter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PlaceHolder 1"/>
          <p:cNvSpPr>
            <a:spLocks noGrp="1"/>
          </p:cNvSpPr>
          <p:nvPr>
            <p:ph type="title" idx="4294967295"/>
          </p:nvPr>
        </p:nvSpPr>
        <p:spPr>
          <a:xfrm>
            <a:off x="0" y="731838"/>
            <a:ext cx="10779125" cy="55181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t/>
            </a:r>
            <a:br/>
            <a:r>
              <a:t/>
            </a:r>
            <a:br/>
            <a:r>
              <a:t/>
            </a:r>
            <a:br/>
            <a:endParaRPr lang="en-US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7" name="Rectangle 5"/>
          <p:cNvSpPr/>
          <p:nvPr/>
        </p:nvSpPr>
        <p:spPr>
          <a:xfrm>
            <a:off x="4762800" y="1368360"/>
            <a:ext cx="2383200" cy="68688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Landing page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18" name="Rectangle 6"/>
          <p:cNvSpPr/>
          <p:nvPr/>
        </p:nvSpPr>
        <p:spPr>
          <a:xfrm>
            <a:off x="4753080" y="2570040"/>
            <a:ext cx="2392920" cy="62964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      Login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19" name="Rectangle 8"/>
          <p:cNvSpPr/>
          <p:nvPr/>
        </p:nvSpPr>
        <p:spPr>
          <a:xfrm>
            <a:off x="8292960" y="2572200"/>
            <a:ext cx="2344680" cy="63900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aramond"/>
              </a:rPr>
              <a:t>Registration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0" name="Rectangle 13"/>
          <p:cNvSpPr/>
          <p:nvPr/>
        </p:nvSpPr>
        <p:spPr>
          <a:xfrm>
            <a:off x="4772520" y="3818520"/>
            <a:ext cx="2392920" cy="59472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aramond"/>
              </a:rPr>
              <a:t>Home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1" name="Rectangle 18"/>
          <p:cNvSpPr/>
          <p:nvPr/>
        </p:nvSpPr>
        <p:spPr>
          <a:xfrm>
            <a:off x="4781520" y="5065920"/>
            <a:ext cx="2391840" cy="98352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000000"/>
                </a:solidFill>
                <a:latin typeface="Garamond"/>
              </a:rPr>
              <a:t>Books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222" name="Arrow: Down 20"/>
          <p:cNvSpPr/>
          <p:nvPr/>
        </p:nvSpPr>
        <p:spPr>
          <a:xfrm>
            <a:off x="5854680" y="2062080"/>
            <a:ext cx="312480" cy="52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Arrow: Down 21"/>
          <p:cNvSpPr/>
          <p:nvPr/>
        </p:nvSpPr>
        <p:spPr>
          <a:xfrm>
            <a:off x="5856840" y="3203280"/>
            <a:ext cx="352800" cy="578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Arrow: Down 22"/>
          <p:cNvSpPr/>
          <p:nvPr/>
        </p:nvSpPr>
        <p:spPr>
          <a:xfrm>
            <a:off x="5854680" y="4412880"/>
            <a:ext cx="40752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Straight Arrow Connector 25"/>
          <p:cNvSpPr/>
          <p:nvPr/>
        </p:nvSpPr>
        <p:spPr>
          <a:xfrm flipH="1">
            <a:off x="3411720" y="1711800"/>
            <a:ext cx="137484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15E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Straight Arrow Connector 26"/>
          <p:cNvSpPr/>
          <p:nvPr/>
        </p:nvSpPr>
        <p:spPr>
          <a:xfrm flipH="1">
            <a:off x="3388680" y="1726560"/>
            <a:ext cx="34560" cy="243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15E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Straight Arrow Connector 27"/>
          <p:cNvSpPr/>
          <p:nvPr/>
        </p:nvSpPr>
        <p:spPr>
          <a:xfrm>
            <a:off x="3332160" y="4158000"/>
            <a:ext cx="151200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15E28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Arrow: Left-Right 28"/>
          <p:cNvSpPr/>
          <p:nvPr/>
        </p:nvSpPr>
        <p:spPr>
          <a:xfrm>
            <a:off x="7175880" y="2694600"/>
            <a:ext cx="1118520" cy="3855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Box 3"/>
          <p:cNvSpPr/>
          <p:nvPr/>
        </p:nvSpPr>
        <p:spPr>
          <a:xfrm>
            <a:off x="4314960" y="538920"/>
            <a:ext cx="35388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u="sng" strike="noStrike" spc="-1">
                <a:solidFill>
                  <a:srgbClr val="000000"/>
                </a:solidFill>
                <a:uFillTx/>
                <a:latin typeface="Garamond"/>
              </a:rPr>
              <a:t>User</a:t>
            </a:r>
            <a:r>
              <a:rPr lang="en-US" sz="4000" b="1" strike="noStrike" spc="-1">
                <a:solidFill>
                  <a:srgbClr val="000000"/>
                </a:solidFill>
                <a:latin typeface="Garamond"/>
              </a:rPr>
              <a:t> </a:t>
            </a:r>
            <a:r>
              <a:rPr lang="en-US" sz="4000" b="1" u="sng" strike="noStrike" spc="-1">
                <a:solidFill>
                  <a:srgbClr val="000000"/>
                </a:solidFill>
                <a:uFillTx/>
                <a:latin typeface="Garamond"/>
              </a:rPr>
              <a:t>Operation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9"/>
          <p:cNvSpPr/>
          <p:nvPr/>
        </p:nvSpPr>
        <p:spPr>
          <a:xfrm>
            <a:off x="474840" y="469800"/>
            <a:ext cx="11239200" cy="591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Rectangle 11"/>
          <p:cNvSpPr/>
          <p:nvPr/>
        </p:nvSpPr>
        <p:spPr>
          <a:xfrm>
            <a:off x="1715097" y="1055177"/>
            <a:ext cx="10972440" cy="5365151"/>
          </a:xfrm>
          <a:prstGeom prst="rect">
            <a:avLst/>
          </a:prstGeom>
          <a:noFill/>
          <a:ln w="15875">
            <a:solidFill>
              <a:srgbClr val="B13228"/>
            </a:solidFill>
            <a:miter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" name="PlaceHolder 1"/>
          <p:cNvSpPr>
            <a:spLocks noGrp="1"/>
          </p:cNvSpPr>
          <p:nvPr>
            <p:ph type="title" idx="4294967295"/>
          </p:nvPr>
        </p:nvSpPr>
        <p:spPr>
          <a:xfrm>
            <a:off x="386990" y="429045"/>
            <a:ext cx="11416820" cy="6017463"/>
          </a:xfrm>
          <a:prstGeom prst="rect">
            <a:avLst/>
          </a:prstGeom>
          <a:solidFill>
            <a:srgbClr val="FFFFFF"/>
          </a:solidFill>
          <a:ln w="15840">
            <a:solidFill>
              <a:srgbClr val="000000"/>
            </a:solidFill>
            <a:round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Garamond"/>
                <a:ea typeface="Garamond"/>
              </a:rPr>
              <a:t> 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endParaRPr lang="en-US" sz="4400" b="0" strike="noStrike" spc="-1">
              <a:solidFill>
                <a:srgbClr val="000000"/>
              </a:solidFill>
              <a:latin typeface="Garamond"/>
            </a:endParaRPr>
          </a:p>
          <a:p>
            <a:pPr algn="ctr">
              <a:lnSpc>
                <a:spcPct val="100000"/>
              </a:lnSpc>
              <a:buNone/>
            </a:pPr>
            <a:endParaRPr lang="en-US" sz="4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4" name="Rectangle 4"/>
          <p:cNvSpPr/>
          <p:nvPr/>
        </p:nvSpPr>
        <p:spPr>
          <a:xfrm>
            <a:off x="2847421" y="2322989"/>
            <a:ext cx="2237400" cy="51084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Buy now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5" name="Rectangle 5"/>
          <p:cNvSpPr/>
          <p:nvPr/>
        </p:nvSpPr>
        <p:spPr>
          <a:xfrm>
            <a:off x="6989400" y="2312640"/>
            <a:ext cx="2247120" cy="54936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Add to cart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6" name="Rectangle 6"/>
          <p:cNvSpPr/>
          <p:nvPr/>
        </p:nvSpPr>
        <p:spPr>
          <a:xfrm>
            <a:off x="5085360" y="3450600"/>
            <a:ext cx="2279160" cy="32292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Payment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7" name="Rectangle 8"/>
          <p:cNvSpPr/>
          <p:nvPr/>
        </p:nvSpPr>
        <p:spPr>
          <a:xfrm>
            <a:off x="4973400" y="730440"/>
            <a:ext cx="2236680" cy="81720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aramond"/>
              </a:rPr>
              <a:t>Available books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38" name="Arrow: Down 12"/>
          <p:cNvSpPr/>
          <p:nvPr/>
        </p:nvSpPr>
        <p:spPr>
          <a:xfrm rot="2580000">
            <a:off x="5294520" y="1551240"/>
            <a:ext cx="274320" cy="771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Arrow: Down 14"/>
          <p:cNvSpPr/>
          <p:nvPr/>
        </p:nvSpPr>
        <p:spPr>
          <a:xfrm rot="18840000">
            <a:off x="5113080" y="2723040"/>
            <a:ext cx="183240" cy="81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Arrow: Up-Down 16"/>
          <p:cNvSpPr/>
          <p:nvPr/>
        </p:nvSpPr>
        <p:spPr>
          <a:xfrm rot="19020000">
            <a:off x="6635160" y="1530360"/>
            <a:ext cx="226800" cy="822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Straight Arrow Connector 18"/>
          <p:cNvSpPr/>
          <p:nvPr/>
        </p:nvSpPr>
        <p:spPr>
          <a:xfrm flipH="1">
            <a:off x="6139080" y="1712520"/>
            <a:ext cx="5040" cy="171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15E28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Rectangle 19"/>
          <p:cNvSpPr/>
          <p:nvPr/>
        </p:nvSpPr>
        <p:spPr>
          <a:xfrm>
            <a:off x="5072040" y="4838400"/>
            <a:ext cx="2275920" cy="55548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Garamond"/>
              </a:rPr>
              <a:t>Confirmation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43" name="Rectangle 20"/>
          <p:cNvSpPr/>
          <p:nvPr/>
        </p:nvSpPr>
        <p:spPr>
          <a:xfrm>
            <a:off x="5056920" y="5757840"/>
            <a:ext cx="2266200" cy="38520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Home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44" name="Arrow: Down 21"/>
          <p:cNvSpPr/>
          <p:nvPr/>
        </p:nvSpPr>
        <p:spPr>
          <a:xfrm flipH="1">
            <a:off x="6156000" y="4479840"/>
            <a:ext cx="182880" cy="337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Arrow: Down 22"/>
          <p:cNvSpPr/>
          <p:nvPr/>
        </p:nvSpPr>
        <p:spPr>
          <a:xfrm flipH="1">
            <a:off x="6156000" y="5410080"/>
            <a:ext cx="182880" cy="337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Rectangle 17"/>
          <p:cNvSpPr/>
          <p:nvPr/>
        </p:nvSpPr>
        <p:spPr>
          <a:xfrm>
            <a:off x="5091120" y="4061880"/>
            <a:ext cx="2201040" cy="41580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Garamond"/>
              </a:rPr>
              <a:t>Receipt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47" name="Arrow: Down 23"/>
          <p:cNvSpPr/>
          <p:nvPr/>
        </p:nvSpPr>
        <p:spPr>
          <a:xfrm flipH="1">
            <a:off x="6145200" y="3771360"/>
            <a:ext cx="193680" cy="294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2"/>
          <p:cNvSpPr/>
          <p:nvPr/>
        </p:nvSpPr>
        <p:spPr>
          <a:xfrm>
            <a:off x="4190040" y="421383"/>
            <a:ext cx="40734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u="sng" strike="noStrike" spc="-1">
                <a:solidFill>
                  <a:srgbClr val="000000"/>
                </a:solidFill>
                <a:uFillTx/>
                <a:latin typeface="Garamond"/>
              </a:rPr>
              <a:t>Admin</a:t>
            </a:r>
            <a:r>
              <a:rPr lang="en-US" sz="4000" b="1" strike="noStrike" spc="-1">
                <a:solidFill>
                  <a:srgbClr val="000000"/>
                </a:solidFill>
                <a:latin typeface="Garamond"/>
              </a:rPr>
              <a:t> </a:t>
            </a:r>
            <a:r>
              <a:rPr lang="en-US" sz="4000" b="1" u="sng" strike="noStrike" spc="-1">
                <a:solidFill>
                  <a:srgbClr val="000000"/>
                </a:solidFill>
                <a:uFillTx/>
                <a:latin typeface="Garamond"/>
              </a:rPr>
              <a:t>Operation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49" name="Rectangle 4"/>
          <p:cNvSpPr/>
          <p:nvPr/>
        </p:nvSpPr>
        <p:spPr>
          <a:xfrm>
            <a:off x="4819680" y="1482120"/>
            <a:ext cx="2383200" cy="68688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Landing page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0" name="Rectangle 6"/>
          <p:cNvSpPr/>
          <p:nvPr/>
        </p:nvSpPr>
        <p:spPr>
          <a:xfrm>
            <a:off x="4819680" y="2698920"/>
            <a:ext cx="2383200" cy="68688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Login Page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1" name="Rectangle 8"/>
          <p:cNvSpPr/>
          <p:nvPr/>
        </p:nvSpPr>
        <p:spPr>
          <a:xfrm>
            <a:off x="4691520" y="3960720"/>
            <a:ext cx="2673000" cy="965880"/>
          </a:xfrm>
          <a:prstGeom prst="rect">
            <a:avLst/>
          </a:prstGeom>
          <a:solidFill>
            <a:srgbClr val="FFFFFF"/>
          </a:solidFill>
          <a:ln>
            <a:solidFill>
              <a:srgbClr val="E09C41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Admin Table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(CRUD)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52" name="Arrow: Down 10"/>
          <p:cNvSpPr/>
          <p:nvPr/>
        </p:nvSpPr>
        <p:spPr>
          <a:xfrm>
            <a:off x="5866200" y="2175840"/>
            <a:ext cx="312480" cy="52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Arrow: Down 12"/>
          <p:cNvSpPr/>
          <p:nvPr/>
        </p:nvSpPr>
        <p:spPr>
          <a:xfrm>
            <a:off x="5859360" y="3431160"/>
            <a:ext cx="312480" cy="52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15E28"/>
          </a:solidFill>
          <a:ln>
            <a:solidFill>
              <a:srgbClr val="8245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10"/>
          <p:cNvGrpSpPr/>
          <p:nvPr/>
        </p:nvGrpSpPr>
        <p:grpSpPr>
          <a:xfrm>
            <a:off x="0" y="14377"/>
            <a:ext cx="12191760" cy="6857640"/>
            <a:chOff x="0" y="0"/>
            <a:chExt cx="12191760" cy="6857640"/>
          </a:xfrm>
        </p:grpSpPr>
        <p:sp>
          <p:nvSpPr>
            <p:cNvPr id="255" name="Rectangle 11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6" name="Group 12"/>
            <p:cNvGrpSpPr/>
            <p:nvPr/>
          </p:nvGrpSpPr>
          <p:grpSpPr>
            <a:xfrm>
              <a:off x="0" y="0"/>
              <a:ext cx="12188520" cy="6855840"/>
              <a:chOff x="0" y="0"/>
              <a:chExt cx="12188520" cy="6855840"/>
            </a:xfrm>
          </p:grpSpPr>
          <p:pic>
            <p:nvPicPr>
              <p:cNvPr id="257" name="Picture 13"/>
              <p:cNvPicPr/>
              <p:nvPr/>
            </p:nvPicPr>
            <p:blipFill>
              <a:blip r:embed="rId3"/>
              <a:stretch/>
            </p:blipFill>
            <p:spPr>
              <a:xfrm>
                <a:off x="0" y="0"/>
                <a:ext cx="12188520" cy="6855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8" name="Rectangle 14"/>
              <p:cNvSpPr/>
              <p:nvPr/>
            </p:nvSpPr>
            <p:spPr>
              <a:xfrm>
                <a:off x="608040" y="609480"/>
                <a:ext cx="10972440" cy="5638320"/>
              </a:xfrm>
              <a:prstGeom prst="rect">
                <a:avLst/>
              </a:prstGeom>
              <a:noFill/>
              <a:ln w="15875">
                <a:solidFill>
                  <a:srgbClr val="B15E28"/>
                </a:solidFill>
                <a:miter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pic>
            <p:nvPicPr>
              <p:cNvPr id="259" name="Picture 15"/>
              <p:cNvPicPr/>
              <p:nvPr/>
            </p:nvPicPr>
            <p:blipFill>
              <a:blip r:embed="rId4"/>
              <a:srcRect r="5102"/>
              <a:stretch/>
            </p:blipFill>
            <p:spPr>
              <a:xfrm rot="5400000">
                <a:off x="5706720" y="75960"/>
                <a:ext cx="758520" cy="606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0" name="Picture 16"/>
              <p:cNvPicPr/>
              <p:nvPr/>
            </p:nvPicPr>
            <p:blipFill>
              <a:blip r:embed="rId4"/>
              <a:srcRect r="5102"/>
              <a:stretch/>
            </p:blipFill>
            <p:spPr>
              <a:xfrm rot="5400000">
                <a:off x="5706720" y="6173280"/>
                <a:ext cx="758520" cy="60624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261" name="PlaceHolder 1"/>
          <p:cNvSpPr>
            <a:spLocks noGrp="1"/>
          </p:cNvSpPr>
          <p:nvPr>
            <p:ph type="title" idx="4294967295"/>
          </p:nvPr>
        </p:nvSpPr>
        <p:spPr>
          <a:xfrm>
            <a:off x="7479792" y="982663"/>
            <a:ext cx="3475755" cy="130333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262626"/>
                </a:solidFill>
                <a:latin typeface="Garamond"/>
              </a:rPr>
              <a:t>Docker</a:t>
            </a:r>
            <a:endParaRPr lang="en-US" sz="4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idx="4294967295"/>
          </p:nvPr>
        </p:nvSpPr>
        <p:spPr>
          <a:xfrm>
            <a:off x="7307264" y="2485576"/>
            <a:ext cx="5157906" cy="331787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750" indent="-285750"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lang="en-US" sz="2400" spc="-1" dirty="0">
                <a:solidFill>
                  <a:srgbClr val="262626"/>
                </a:solidFill>
                <a:latin typeface="Garamond"/>
              </a:rPr>
              <a:t>1 version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of our project has been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dockerized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.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Latest version </a:t>
            </a:r>
            <a:r>
              <a:rPr lang="en-US" sz="2400" spc="-1" dirty="0">
                <a:solidFill>
                  <a:srgbClr val="262626"/>
                </a:solidFill>
                <a:latin typeface="Garamond"/>
              </a:rPr>
              <a:t>2.5,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our final version.</a:t>
            </a:r>
          </a:p>
        </p:txBody>
      </p:sp>
      <p:sp>
        <p:nvSpPr>
          <p:cNvPr id="263" name="Straight Connector 20"/>
          <p:cNvSpPr/>
          <p:nvPr/>
        </p:nvSpPr>
        <p:spPr>
          <a:xfrm>
            <a:off x="7793210" y="2429235"/>
            <a:ext cx="3376440" cy="360"/>
          </a:xfrm>
          <a:prstGeom prst="line">
            <a:avLst/>
          </a:prstGeom>
          <a:ln>
            <a:solidFill>
              <a:srgbClr val="B15E28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65ECC22-784E-22DB-BF37-5A1DED47C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2014" y="69552"/>
            <a:ext cx="7746518" cy="6862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E6A222EB-A81E-4238-B08D-AAB1828C8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E014676C-074B-475A-8346-9C901C86C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179C4C8E-197B-4679-AE96-B5147F971C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strike="noStrike" kern="1200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Agile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</TotalTime>
  <Words>110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Books Shop listing app</vt:lpstr>
      <vt:lpstr>INTRODUCTION</vt:lpstr>
      <vt:lpstr>TECHNOLOGIES</vt:lpstr>
      <vt:lpstr>PowerPoint Presentation</vt:lpstr>
      <vt:lpstr>   </vt:lpstr>
      <vt:lpstr>            </vt:lpstr>
      <vt:lpstr>PowerPoint Presentation</vt:lpstr>
      <vt:lpstr>Docker</vt:lpstr>
      <vt:lpstr>Agile Process</vt:lpstr>
      <vt:lpstr>Product Backlog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</cp:lastModifiedBy>
  <cp:revision>343</cp:revision>
  <dcterms:created xsi:type="dcterms:W3CDTF">2022-01-13T05:40:12Z</dcterms:created>
  <dcterms:modified xsi:type="dcterms:W3CDTF">2022-04-03T10:28:07Z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28</vt:i4>
  </property>
</Properties>
</file>